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>
      <p:cViewPr>
        <p:scale>
          <a:sx n="100" d="100"/>
          <a:sy n="100" d="100"/>
        </p:scale>
        <p:origin x="1334" y="4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4C-494B-8C80-3B987D96949B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4C-494B-8C80-3B987D96949B}"/>
              </c:ext>
            </c:extLst>
          </c:dPt>
          <c:dPt>
            <c:idx val="2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4C-494B-8C80-3B987D96949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44C-494B-8C80-3B987D96949B}"/>
              </c:ext>
            </c:extLst>
          </c:dPt>
          <c:cat>
            <c:strRef>
              <c:f>Sheet1!$A$2:$A$5</c:f>
              <c:strCache>
                <c:ptCount val="3"/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44C-494B-8C80-3B987D9694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1-469C-A739-830F090F79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1-469C-A739-830F090F790C}"/>
              </c:ext>
            </c:extLst>
          </c:dPt>
          <c:dPt>
            <c:idx val="2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1-469C-A739-830F090F79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1-469C-A739-830F090F790C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91-469C-A739-830F090F7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CC-4507-BB2D-54DFCC8E3F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CC-4507-BB2D-54DFCC8E3F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CC-4507-BB2D-54DFCC8E3F7E}"/>
              </c:ext>
            </c:extLst>
          </c:dPt>
          <c:dPt>
            <c:idx val="3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2CC-4507-BB2D-54DFCC8E3F7E}"/>
              </c:ext>
            </c:extLst>
          </c:dPt>
          <c:cat>
            <c:strRef>
              <c:f>Sheet1!$A$2:$A$5</c:f>
              <c:strCache>
                <c:ptCount val="4"/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2">
                  <c:v>8.1999999999999993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2CC-4507-BB2D-54DFCC8E3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CA-4A66-8C69-E1C82326DC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CA-4A66-8C69-E1C82326DC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6CA-4A66-8C69-E1C82326DC57}"/>
              </c:ext>
            </c:extLst>
          </c:dPt>
          <c:dPt>
            <c:idx val="3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6CA-4A66-8C69-E1C82326DC5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3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CA-4A66-8C69-E1C82326D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2001</c:v>
                </c:pt>
                <c:pt idx="1">
                  <c:v>2002</c:v>
                </c:pt>
                <c:pt idx="2">
                  <c:v>2002</c:v>
                </c:pt>
                <c:pt idx="3">
                  <c:v>2003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1.3</c:v>
                </c:pt>
                <c:pt idx="1">
                  <c:v>1.5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26-4846-9C55-24D95D0DF3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2001</c:v>
                </c:pt>
                <c:pt idx="1">
                  <c:v>2002</c:v>
                </c:pt>
                <c:pt idx="2">
                  <c:v>2002</c:v>
                </c:pt>
                <c:pt idx="3">
                  <c:v>2003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1.4</c:v>
                </c:pt>
                <c:pt idx="1">
                  <c:v>3.4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26-4846-9C55-24D95D0DF3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2001</c:v>
                </c:pt>
                <c:pt idx="1">
                  <c:v>2002</c:v>
                </c:pt>
                <c:pt idx="2">
                  <c:v>2002</c:v>
                </c:pt>
                <c:pt idx="3">
                  <c:v>2003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26-4846-9C55-24D95D0DF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4119464"/>
        <c:axId val="458395848"/>
      </c:barChart>
      <c:catAx>
        <c:axId val="464119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395848"/>
        <c:crosses val="autoZero"/>
        <c:auto val="1"/>
        <c:lblAlgn val="ctr"/>
        <c:lblOffset val="100"/>
        <c:noMultiLvlLbl val="0"/>
      </c:catAx>
      <c:valAx>
        <c:axId val="458395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119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3AB7105E-36B4-477A-8829-1300E1B4ED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31938" y="-1528764"/>
            <a:ext cx="9647238" cy="9632952"/>
          </a:xfrm>
          <a:custGeom>
            <a:avLst/>
            <a:gdLst>
              <a:gd name="connsiteX0" fmla="*/ 4824413 w 9647238"/>
              <a:gd name="connsiteY0" fmla="*/ 2068513 h 9632952"/>
              <a:gd name="connsiteX1" fmla="*/ 2071688 w 9647238"/>
              <a:gd name="connsiteY1" fmla="*/ 4816476 h 9632952"/>
              <a:gd name="connsiteX2" fmla="*/ 4824413 w 9647238"/>
              <a:gd name="connsiteY2" fmla="*/ 7564439 h 9632952"/>
              <a:gd name="connsiteX3" fmla="*/ 7577138 w 9647238"/>
              <a:gd name="connsiteY3" fmla="*/ 4816476 h 9632952"/>
              <a:gd name="connsiteX4" fmla="*/ 4824413 w 9647238"/>
              <a:gd name="connsiteY4" fmla="*/ 2068513 h 9632952"/>
              <a:gd name="connsiteX5" fmla="*/ 4823619 w 9647238"/>
              <a:gd name="connsiteY5" fmla="*/ 0 h 9632952"/>
              <a:gd name="connsiteX6" fmla="*/ 9647238 w 9647238"/>
              <a:gd name="connsiteY6" fmla="*/ 4816476 h 9632952"/>
              <a:gd name="connsiteX7" fmla="*/ 4823619 w 9647238"/>
              <a:gd name="connsiteY7" fmla="*/ 9632952 h 9632952"/>
              <a:gd name="connsiteX8" fmla="*/ 0 w 9647238"/>
              <a:gd name="connsiteY8" fmla="*/ 4816476 h 9632952"/>
              <a:gd name="connsiteX9" fmla="*/ 4823619 w 9647238"/>
              <a:gd name="connsiteY9" fmla="*/ 0 h 963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47238" h="9632952">
                <a:moveTo>
                  <a:pt x="4824413" y="2068513"/>
                </a:moveTo>
                <a:cubicBezTo>
                  <a:pt x="3304125" y="2068513"/>
                  <a:pt x="2071688" y="3298818"/>
                  <a:pt x="2071688" y="4816476"/>
                </a:cubicBezTo>
                <a:cubicBezTo>
                  <a:pt x="2071688" y="6334134"/>
                  <a:pt x="3304125" y="7564439"/>
                  <a:pt x="4824413" y="7564439"/>
                </a:cubicBezTo>
                <a:cubicBezTo>
                  <a:pt x="6344701" y="7564439"/>
                  <a:pt x="7577138" y="6334134"/>
                  <a:pt x="7577138" y="4816476"/>
                </a:cubicBezTo>
                <a:cubicBezTo>
                  <a:pt x="7577138" y="3298818"/>
                  <a:pt x="6344701" y="2068513"/>
                  <a:pt x="4824413" y="2068513"/>
                </a:cubicBezTo>
                <a:close/>
                <a:moveTo>
                  <a:pt x="4823619" y="0"/>
                </a:moveTo>
                <a:cubicBezTo>
                  <a:pt x="7487630" y="0"/>
                  <a:pt x="9647238" y="2156410"/>
                  <a:pt x="9647238" y="4816476"/>
                </a:cubicBezTo>
                <a:cubicBezTo>
                  <a:pt x="9647238" y="7476542"/>
                  <a:pt x="7487630" y="9632952"/>
                  <a:pt x="4823619" y="9632952"/>
                </a:cubicBezTo>
                <a:cubicBezTo>
                  <a:pt x="2159608" y="9632952"/>
                  <a:pt x="0" y="7476542"/>
                  <a:pt x="0" y="4816476"/>
                </a:cubicBezTo>
                <a:cubicBezTo>
                  <a:pt x="0" y="2156410"/>
                  <a:pt x="2159608" y="0"/>
                  <a:pt x="4823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86B5BF57-3D40-44C5-83EB-9C1C98986CCA}"/>
              </a:ext>
            </a:extLst>
          </p:cNvPr>
          <p:cNvSpPr txBox="1">
            <a:spLocks/>
          </p:cNvSpPr>
          <p:nvPr userDrawn="1"/>
        </p:nvSpPr>
        <p:spPr>
          <a:xfrm>
            <a:off x="11323879" y="6252592"/>
            <a:ext cx="554668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100" b="0" smtClean="0">
                <a:solidFill>
                  <a:schemeClr val="tx1"/>
                </a:solidFill>
                <a:latin typeface="+mj-lt"/>
              </a:rPr>
              <a:pPr algn="ctr"/>
              <a:t>‹#›</a:t>
            </a:fld>
            <a:endParaRPr lang="id-ID" sz="11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18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34E324C-8E8E-4FC2-B11C-5C72731A6B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55201" y="2824704"/>
            <a:ext cx="2518133" cy="16604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8D67859-F995-4537-8E05-4AA689EDCE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003" y="319463"/>
            <a:ext cx="7326768" cy="830997"/>
          </a:xfrm>
        </p:spPr>
        <p:txBody>
          <a:bodyPr anchor="ctr">
            <a:no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B52A60A-6FE0-49E4-8401-8F2699A7D7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8325" y="1137206"/>
            <a:ext cx="4405313" cy="22383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err="1"/>
              <a:t>Subtitke</a:t>
            </a:r>
            <a:r>
              <a:rPr lang="en-US" dirty="0"/>
              <a:t>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104C54A-C6C3-4203-B3F2-BADA9E5BCD4F}"/>
              </a:ext>
            </a:extLst>
          </p:cNvPr>
          <p:cNvSpPr txBox="1">
            <a:spLocks/>
          </p:cNvSpPr>
          <p:nvPr userDrawn="1"/>
        </p:nvSpPr>
        <p:spPr>
          <a:xfrm>
            <a:off x="11323879" y="6252592"/>
            <a:ext cx="554668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100" b="0" smtClean="0">
                <a:solidFill>
                  <a:schemeClr val="tx1"/>
                </a:solidFill>
                <a:latin typeface="+mj-lt"/>
              </a:rPr>
              <a:pPr algn="ctr"/>
              <a:t>‹#›</a:t>
            </a:fld>
            <a:endParaRPr lang="id-ID" sz="11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7728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BE12E610-B04C-4A28-93C9-2C0EF1DADC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46244" y="200049"/>
            <a:ext cx="5757494" cy="4924300"/>
          </a:xfrm>
          <a:custGeom>
            <a:avLst/>
            <a:gdLst>
              <a:gd name="connsiteX0" fmla="*/ 0 w 850900"/>
              <a:gd name="connsiteY0" fmla="*/ 0 h 882650"/>
              <a:gd name="connsiteX1" fmla="*/ 850900 w 850900"/>
              <a:gd name="connsiteY1" fmla="*/ 0 h 882650"/>
              <a:gd name="connsiteX2" fmla="*/ 850900 w 850900"/>
              <a:gd name="connsiteY2" fmla="*/ 882650 h 882650"/>
              <a:gd name="connsiteX3" fmla="*/ 0 w 850900"/>
              <a:gd name="connsiteY3" fmla="*/ 882650 h 882650"/>
              <a:gd name="connsiteX4" fmla="*/ 0 w 850900"/>
              <a:gd name="connsiteY4" fmla="*/ 0 h 882650"/>
              <a:gd name="connsiteX0" fmla="*/ 0 w 2252645"/>
              <a:gd name="connsiteY0" fmla="*/ 728505 h 1611155"/>
              <a:gd name="connsiteX1" fmla="*/ 2252645 w 2252645"/>
              <a:gd name="connsiteY1" fmla="*/ 0 h 1611155"/>
              <a:gd name="connsiteX2" fmla="*/ 850900 w 2252645"/>
              <a:gd name="connsiteY2" fmla="*/ 1611155 h 1611155"/>
              <a:gd name="connsiteX3" fmla="*/ 0 w 2252645"/>
              <a:gd name="connsiteY3" fmla="*/ 1611155 h 1611155"/>
              <a:gd name="connsiteX4" fmla="*/ 0 w 2252645"/>
              <a:gd name="connsiteY4" fmla="*/ 728505 h 1611155"/>
              <a:gd name="connsiteX0" fmla="*/ 0 w 2252645"/>
              <a:gd name="connsiteY0" fmla="*/ 728505 h 2691352"/>
              <a:gd name="connsiteX1" fmla="*/ 2252645 w 2252645"/>
              <a:gd name="connsiteY1" fmla="*/ 0 h 2691352"/>
              <a:gd name="connsiteX2" fmla="*/ 268096 w 2252645"/>
              <a:gd name="connsiteY2" fmla="*/ 2691352 h 2691352"/>
              <a:gd name="connsiteX3" fmla="*/ 0 w 2252645"/>
              <a:gd name="connsiteY3" fmla="*/ 1611155 h 2691352"/>
              <a:gd name="connsiteX4" fmla="*/ 0 w 2252645"/>
              <a:gd name="connsiteY4" fmla="*/ 728505 h 2691352"/>
              <a:gd name="connsiteX0" fmla="*/ 1381648 w 3634293"/>
              <a:gd name="connsiteY0" fmla="*/ 728505 h 2691352"/>
              <a:gd name="connsiteX1" fmla="*/ 3634293 w 3634293"/>
              <a:gd name="connsiteY1" fmla="*/ 0 h 2691352"/>
              <a:gd name="connsiteX2" fmla="*/ 1649744 w 3634293"/>
              <a:gd name="connsiteY2" fmla="*/ 2691352 h 2691352"/>
              <a:gd name="connsiteX3" fmla="*/ 0 w 3634293"/>
              <a:gd name="connsiteY3" fmla="*/ 1726711 h 2691352"/>
              <a:gd name="connsiteX4" fmla="*/ 1381648 w 3634293"/>
              <a:gd name="connsiteY4" fmla="*/ 728505 h 2691352"/>
              <a:gd name="connsiteX0" fmla="*/ 1843872 w 3634293"/>
              <a:gd name="connsiteY0" fmla="*/ 0 h 3108359"/>
              <a:gd name="connsiteX1" fmla="*/ 3634293 w 3634293"/>
              <a:gd name="connsiteY1" fmla="*/ 417007 h 3108359"/>
              <a:gd name="connsiteX2" fmla="*/ 1649744 w 3634293"/>
              <a:gd name="connsiteY2" fmla="*/ 3108359 h 3108359"/>
              <a:gd name="connsiteX3" fmla="*/ 0 w 3634293"/>
              <a:gd name="connsiteY3" fmla="*/ 2143718 h 3108359"/>
              <a:gd name="connsiteX4" fmla="*/ 1843872 w 3634293"/>
              <a:gd name="connsiteY4" fmla="*/ 0 h 310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293" h="3108359">
                <a:moveTo>
                  <a:pt x="1843872" y="0"/>
                </a:moveTo>
                <a:lnTo>
                  <a:pt x="3634293" y="417007"/>
                </a:lnTo>
                <a:lnTo>
                  <a:pt x="1649744" y="3108359"/>
                </a:lnTo>
                <a:lnTo>
                  <a:pt x="0" y="2143718"/>
                </a:lnTo>
                <a:lnTo>
                  <a:pt x="184387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A99D67E-75DE-4A06-8C25-B15B4A4A00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9244" y="1291921"/>
            <a:ext cx="4404635" cy="830997"/>
          </a:xfrm>
        </p:spPr>
        <p:txBody>
          <a:bodyPr anchor="ctr">
            <a:no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0E0A051-8FBC-48A3-ACA1-0DFDC1AC7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18566" y="2109664"/>
            <a:ext cx="4405313" cy="22383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err="1"/>
              <a:t>Subtitke</a:t>
            </a:r>
            <a:r>
              <a:rPr lang="en-US" dirty="0"/>
              <a:t>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D7C5827-F9CF-46E7-A96B-9B2569B80AD9}"/>
              </a:ext>
            </a:extLst>
          </p:cNvPr>
          <p:cNvSpPr txBox="1">
            <a:spLocks/>
          </p:cNvSpPr>
          <p:nvPr userDrawn="1"/>
        </p:nvSpPr>
        <p:spPr>
          <a:xfrm>
            <a:off x="11323879" y="6252592"/>
            <a:ext cx="554668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100" b="0" smtClean="0">
                <a:solidFill>
                  <a:schemeClr val="tx1"/>
                </a:solidFill>
                <a:latin typeface="+mj-lt"/>
              </a:rPr>
              <a:pPr algn="ctr"/>
              <a:t>‹#›</a:t>
            </a:fld>
            <a:endParaRPr lang="id-ID" sz="11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5F8BFC46-1B2C-4ACE-81E0-8C10E0175F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189" y="1048343"/>
            <a:ext cx="5883759" cy="5032293"/>
          </a:xfrm>
          <a:custGeom>
            <a:avLst/>
            <a:gdLst>
              <a:gd name="connsiteX0" fmla="*/ 0 w 850900"/>
              <a:gd name="connsiteY0" fmla="*/ 0 h 882650"/>
              <a:gd name="connsiteX1" fmla="*/ 850900 w 850900"/>
              <a:gd name="connsiteY1" fmla="*/ 0 h 882650"/>
              <a:gd name="connsiteX2" fmla="*/ 850900 w 850900"/>
              <a:gd name="connsiteY2" fmla="*/ 882650 h 882650"/>
              <a:gd name="connsiteX3" fmla="*/ 0 w 850900"/>
              <a:gd name="connsiteY3" fmla="*/ 882650 h 882650"/>
              <a:gd name="connsiteX4" fmla="*/ 0 w 850900"/>
              <a:gd name="connsiteY4" fmla="*/ 0 h 882650"/>
              <a:gd name="connsiteX0" fmla="*/ 0 w 2252645"/>
              <a:gd name="connsiteY0" fmla="*/ 728505 h 1611155"/>
              <a:gd name="connsiteX1" fmla="*/ 2252645 w 2252645"/>
              <a:gd name="connsiteY1" fmla="*/ 0 h 1611155"/>
              <a:gd name="connsiteX2" fmla="*/ 850900 w 2252645"/>
              <a:gd name="connsiteY2" fmla="*/ 1611155 h 1611155"/>
              <a:gd name="connsiteX3" fmla="*/ 0 w 2252645"/>
              <a:gd name="connsiteY3" fmla="*/ 1611155 h 1611155"/>
              <a:gd name="connsiteX4" fmla="*/ 0 w 2252645"/>
              <a:gd name="connsiteY4" fmla="*/ 728505 h 1611155"/>
              <a:gd name="connsiteX0" fmla="*/ 0 w 2252645"/>
              <a:gd name="connsiteY0" fmla="*/ 728505 h 2691352"/>
              <a:gd name="connsiteX1" fmla="*/ 2252645 w 2252645"/>
              <a:gd name="connsiteY1" fmla="*/ 0 h 2691352"/>
              <a:gd name="connsiteX2" fmla="*/ 268096 w 2252645"/>
              <a:gd name="connsiteY2" fmla="*/ 2691352 h 2691352"/>
              <a:gd name="connsiteX3" fmla="*/ 0 w 2252645"/>
              <a:gd name="connsiteY3" fmla="*/ 1611155 h 2691352"/>
              <a:gd name="connsiteX4" fmla="*/ 0 w 2252645"/>
              <a:gd name="connsiteY4" fmla="*/ 728505 h 2691352"/>
              <a:gd name="connsiteX0" fmla="*/ 1381648 w 3634293"/>
              <a:gd name="connsiteY0" fmla="*/ 728505 h 2691352"/>
              <a:gd name="connsiteX1" fmla="*/ 3634293 w 3634293"/>
              <a:gd name="connsiteY1" fmla="*/ 0 h 2691352"/>
              <a:gd name="connsiteX2" fmla="*/ 1649744 w 3634293"/>
              <a:gd name="connsiteY2" fmla="*/ 2691352 h 2691352"/>
              <a:gd name="connsiteX3" fmla="*/ 0 w 3634293"/>
              <a:gd name="connsiteY3" fmla="*/ 1726711 h 2691352"/>
              <a:gd name="connsiteX4" fmla="*/ 1381648 w 3634293"/>
              <a:gd name="connsiteY4" fmla="*/ 728505 h 2691352"/>
              <a:gd name="connsiteX0" fmla="*/ 1843872 w 3634293"/>
              <a:gd name="connsiteY0" fmla="*/ 0 h 3108359"/>
              <a:gd name="connsiteX1" fmla="*/ 3634293 w 3634293"/>
              <a:gd name="connsiteY1" fmla="*/ 417007 h 3108359"/>
              <a:gd name="connsiteX2" fmla="*/ 1649744 w 3634293"/>
              <a:gd name="connsiteY2" fmla="*/ 3108359 h 3108359"/>
              <a:gd name="connsiteX3" fmla="*/ 0 w 3634293"/>
              <a:gd name="connsiteY3" fmla="*/ 2143718 h 3108359"/>
              <a:gd name="connsiteX4" fmla="*/ 1843872 w 3634293"/>
              <a:gd name="connsiteY4" fmla="*/ 0 h 310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293" h="3108359">
                <a:moveTo>
                  <a:pt x="1843872" y="0"/>
                </a:moveTo>
                <a:lnTo>
                  <a:pt x="3634293" y="417007"/>
                </a:lnTo>
                <a:lnTo>
                  <a:pt x="1649744" y="3108359"/>
                </a:lnTo>
                <a:lnTo>
                  <a:pt x="0" y="2143718"/>
                </a:lnTo>
                <a:lnTo>
                  <a:pt x="184387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3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4656C4C-E7DD-4B97-8A37-BB062488DA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22096" y="2047462"/>
            <a:ext cx="2107095" cy="363772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09F9088-6D42-4521-B445-6C1429FEA9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003" y="319463"/>
            <a:ext cx="7326768" cy="830997"/>
          </a:xfrm>
        </p:spPr>
        <p:txBody>
          <a:bodyPr anchor="ctr">
            <a:no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220BB655-39A1-4D03-A733-FA2748C1B2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8325" y="1137206"/>
            <a:ext cx="4405313" cy="22383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err="1"/>
              <a:t>Subtitke</a:t>
            </a:r>
            <a:r>
              <a:rPr lang="en-US" dirty="0"/>
              <a:t>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B9F38F0-0D09-45FE-84AA-47D683FA1311}"/>
              </a:ext>
            </a:extLst>
          </p:cNvPr>
          <p:cNvSpPr txBox="1">
            <a:spLocks/>
          </p:cNvSpPr>
          <p:nvPr userDrawn="1"/>
        </p:nvSpPr>
        <p:spPr>
          <a:xfrm>
            <a:off x="11323879" y="6252592"/>
            <a:ext cx="554668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100" b="0" smtClean="0">
                <a:solidFill>
                  <a:schemeClr val="tx1"/>
                </a:solidFill>
                <a:latin typeface="+mj-lt"/>
              </a:rPr>
              <a:pPr algn="ctr"/>
              <a:t>‹#›</a:t>
            </a:fld>
            <a:endParaRPr lang="id-ID" sz="11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2613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CC9ACC9-1D01-4782-8340-8FEFF3AD29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2879" y="2218444"/>
            <a:ext cx="2305862" cy="1250214"/>
          </a:xfrm>
          <a:custGeom>
            <a:avLst/>
            <a:gdLst>
              <a:gd name="connsiteX0" fmla="*/ 0 w 2305862"/>
              <a:gd name="connsiteY0" fmla="*/ 0 h 1250214"/>
              <a:gd name="connsiteX1" fmla="*/ 2305862 w 2305862"/>
              <a:gd name="connsiteY1" fmla="*/ 0 h 1250214"/>
              <a:gd name="connsiteX2" fmla="*/ 2305862 w 2305862"/>
              <a:gd name="connsiteY2" fmla="*/ 1250214 h 1250214"/>
              <a:gd name="connsiteX3" fmla="*/ 0 w 2305862"/>
              <a:gd name="connsiteY3" fmla="*/ 1250214 h 12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62" h="1250214">
                <a:moveTo>
                  <a:pt x="0" y="0"/>
                </a:moveTo>
                <a:lnTo>
                  <a:pt x="2305862" y="0"/>
                </a:lnTo>
                <a:lnTo>
                  <a:pt x="2305862" y="1250214"/>
                </a:lnTo>
                <a:lnTo>
                  <a:pt x="0" y="12502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ABB397-6F1D-4C54-8805-6A36D453C5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15558" y="2218444"/>
            <a:ext cx="2305862" cy="1250214"/>
          </a:xfrm>
          <a:custGeom>
            <a:avLst/>
            <a:gdLst>
              <a:gd name="connsiteX0" fmla="*/ 0 w 2305862"/>
              <a:gd name="connsiteY0" fmla="*/ 0 h 1250214"/>
              <a:gd name="connsiteX1" fmla="*/ 2305862 w 2305862"/>
              <a:gd name="connsiteY1" fmla="*/ 0 h 1250214"/>
              <a:gd name="connsiteX2" fmla="*/ 2305862 w 2305862"/>
              <a:gd name="connsiteY2" fmla="*/ 1250214 h 1250214"/>
              <a:gd name="connsiteX3" fmla="*/ 0 w 2305862"/>
              <a:gd name="connsiteY3" fmla="*/ 1250214 h 12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62" h="1250214">
                <a:moveTo>
                  <a:pt x="0" y="0"/>
                </a:moveTo>
                <a:lnTo>
                  <a:pt x="2305862" y="0"/>
                </a:lnTo>
                <a:lnTo>
                  <a:pt x="2305862" y="1250214"/>
                </a:lnTo>
                <a:lnTo>
                  <a:pt x="0" y="12502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7BACBF5-DEA0-4EDA-B7D4-85AB5C0768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6815" y="2218444"/>
            <a:ext cx="2305862" cy="1250214"/>
          </a:xfrm>
          <a:custGeom>
            <a:avLst/>
            <a:gdLst>
              <a:gd name="connsiteX0" fmla="*/ 0 w 2305862"/>
              <a:gd name="connsiteY0" fmla="*/ 0 h 1250214"/>
              <a:gd name="connsiteX1" fmla="*/ 2305862 w 2305862"/>
              <a:gd name="connsiteY1" fmla="*/ 0 h 1250214"/>
              <a:gd name="connsiteX2" fmla="*/ 2305862 w 2305862"/>
              <a:gd name="connsiteY2" fmla="*/ 1250214 h 1250214"/>
              <a:gd name="connsiteX3" fmla="*/ 0 w 2305862"/>
              <a:gd name="connsiteY3" fmla="*/ 1250214 h 12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62" h="1250214">
                <a:moveTo>
                  <a:pt x="0" y="0"/>
                </a:moveTo>
                <a:lnTo>
                  <a:pt x="2305862" y="0"/>
                </a:lnTo>
                <a:lnTo>
                  <a:pt x="2305862" y="1250214"/>
                </a:lnTo>
                <a:lnTo>
                  <a:pt x="0" y="12502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79DE7A1-5E83-4479-9F31-BBE400E45A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53259" y="2218444"/>
            <a:ext cx="2305862" cy="1250214"/>
          </a:xfrm>
          <a:custGeom>
            <a:avLst/>
            <a:gdLst>
              <a:gd name="connsiteX0" fmla="*/ 0 w 2305862"/>
              <a:gd name="connsiteY0" fmla="*/ 0 h 1250214"/>
              <a:gd name="connsiteX1" fmla="*/ 2305862 w 2305862"/>
              <a:gd name="connsiteY1" fmla="*/ 0 h 1250214"/>
              <a:gd name="connsiteX2" fmla="*/ 2305862 w 2305862"/>
              <a:gd name="connsiteY2" fmla="*/ 1250214 h 1250214"/>
              <a:gd name="connsiteX3" fmla="*/ 0 w 2305862"/>
              <a:gd name="connsiteY3" fmla="*/ 1250214 h 12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62" h="1250214">
                <a:moveTo>
                  <a:pt x="0" y="0"/>
                </a:moveTo>
                <a:lnTo>
                  <a:pt x="2305862" y="0"/>
                </a:lnTo>
                <a:lnTo>
                  <a:pt x="2305862" y="1250214"/>
                </a:lnTo>
                <a:lnTo>
                  <a:pt x="0" y="12502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A275C67-7D49-4B08-BFBB-D7788BF189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9003" y="319463"/>
            <a:ext cx="7326768" cy="830997"/>
          </a:xfrm>
        </p:spPr>
        <p:txBody>
          <a:bodyPr anchor="ctr">
            <a:no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7641275-B3AF-4E4B-BE3F-EB560D3BAF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8325" y="1137206"/>
            <a:ext cx="4405313" cy="22383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err="1"/>
              <a:t>Subtitke</a:t>
            </a:r>
            <a:r>
              <a:rPr lang="en-US" dirty="0"/>
              <a:t>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A27B750-50D4-4635-B2AE-CF9B5220A9CF}"/>
              </a:ext>
            </a:extLst>
          </p:cNvPr>
          <p:cNvSpPr txBox="1">
            <a:spLocks/>
          </p:cNvSpPr>
          <p:nvPr userDrawn="1"/>
        </p:nvSpPr>
        <p:spPr>
          <a:xfrm>
            <a:off x="11323879" y="6252592"/>
            <a:ext cx="554668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100" b="0" smtClean="0">
                <a:solidFill>
                  <a:schemeClr val="tx1"/>
                </a:solidFill>
                <a:latin typeface="+mj-lt"/>
              </a:rPr>
              <a:pPr algn="ctr"/>
              <a:t>‹#›</a:t>
            </a:fld>
            <a:endParaRPr lang="id-ID" sz="11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2990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BA167-2984-418D-9204-DC65FD6A16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7349" y="2406033"/>
            <a:ext cx="1830258" cy="18302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FE87A8F-E204-4D8F-973F-F4CFEB94C6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9697" y="2406033"/>
            <a:ext cx="1830258" cy="18302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4BDE9D8-7C9B-41D9-AAD5-DFC643624A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22045" y="2406033"/>
            <a:ext cx="1830258" cy="18302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A76FD5-6F0C-4F0E-A68D-9ADF0F376E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04393" y="2406033"/>
            <a:ext cx="1830258" cy="183025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07F1B7C2-DB25-42E0-A7EA-1776B9A88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9003" y="319463"/>
            <a:ext cx="7326768" cy="830997"/>
          </a:xfrm>
        </p:spPr>
        <p:txBody>
          <a:bodyPr anchor="ctr">
            <a:no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4562680-8410-4331-9D79-6456F93033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8325" y="1137206"/>
            <a:ext cx="4405313" cy="22383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err="1"/>
              <a:t>Subtitke</a:t>
            </a:r>
            <a:r>
              <a:rPr lang="en-US" dirty="0"/>
              <a:t>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A66CDA6-C694-4C75-9C62-4CCC20B525A6}"/>
              </a:ext>
            </a:extLst>
          </p:cNvPr>
          <p:cNvSpPr txBox="1">
            <a:spLocks/>
          </p:cNvSpPr>
          <p:nvPr userDrawn="1"/>
        </p:nvSpPr>
        <p:spPr>
          <a:xfrm>
            <a:off x="11323879" y="6252592"/>
            <a:ext cx="554668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100" b="0" smtClean="0">
                <a:solidFill>
                  <a:schemeClr val="tx1"/>
                </a:solidFill>
                <a:latin typeface="+mj-lt"/>
              </a:rPr>
              <a:pPr algn="ctr"/>
              <a:t>‹#›</a:t>
            </a:fld>
            <a:endParaRPr lang="id-ID" sz="11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5781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976B5AB-90DB-40FB-A289-B19616CE1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95771" y="2148114"/>
            <a:ext cx="3381828" cy="338182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A322F3B-64CC-41E3-BAB6-8C5ACCE6CB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9003" y="319463"/>
            <a:ext cx="7326768" cy="830997"/>
          </a:xfrm>
        </p:spPr>
        <p:txBody>
          <a:bodyPr anchor="ctr">
            <a:no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50B3CC-7E48-427D-BF50-A961EED88D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8325" y="1137206"/>
            <a:ext cx="4405313" cy="22383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err="1"/>
              <a:t>Subtitke</a:t>
            </a:r>
            <a:r>
              <a:rPr lang="en-US" dirty="0"/>
              <a:t>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593A0FA-7BB5-421B-8B62-46E8213044EA}"/>
              </a:ext>
            </a:extLst>
          </p:cNvPr>
          <p:cNvSpPr txBox="1">
            <a:spLocks/>
          </p:cNvSpPr>
          <p:nvPr userDrawn="1"/>
        </p:nvSpPr>
        <p:spPr>
          <a:xfrm>
            <a:off x="11323879" y="6252592"/>
            <a:ext cx="554668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100" b="0" smtClean="0">
                <a:solidFill>
                  <a:schemeClr val="tx1"/>
                </a:solidFill>
                <a:latin typeface="+mj-lt"/>
              </a:rPr>
              <a:pPr algn="ctr"/>
              <a:t>‹#›</a:t>
            </a:fld>
            <a:endParaRPr lang="id-ID" sz="11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98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0844DDF-6895-4C2B-B0FF-6387E6E8F8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D73F418-73D8-41A3-8609-D06055E2B8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003" y="319463"/>
            <a:ext cx="4527654" cy="830997"/>
          </a:xfrm>
        </p:spPr>
        <p:txBody>
          <a:bodyPr anchor="ctr">
            <a:no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A83FA7-F94D-49ED-AEE2-776E2DD99E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8325" y="1137206"/>
            <a:ext cx="4405313" cy="22383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err="1"/>
              <a:t>Subtitke</a:t>
            </a:r>
            <a:r>
              <a:rPr lang="en-US" dirty="0"/>
              <a:t> Here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8D2ACF-1393-4C4D-92A4-6CD1DC20F5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50242" y="2149642"/>
            <a:ext cx="3563012" cy="1459831"/>
          </a:xfrm>
          <a:custGeom>
            <a:avLst/>
            <a:gdLst>
              <a:gd name="connsiteX0" fmla="*/ 0 w 3563012"/>
              <a:gd name="connsiteY0" fmla="*/ 0 h 1459831"/>
              <a:gd name="connsiteX1" fmla="*/ 3563012 w 3563012"/>
              <a:gd name="connsiteY1" fmla="*/ 0 h 1459831"/>
              <a:gd name="connsiteX2" fmla="*/ 3563012 w 3563012"/>
              <a:gd name="connsiteY2" fmla="*/ 1459831 h 1459831"/>
              <a:gd name="connsiteX3" fmla="*/ 0 w 3563012"/>
              <a:gd name="connsiteY3" fmla="*/ 1459831 h 145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3012" h="1459831">
                <a:moveTo>
                  <a:pt x="0" y="0"/>
                </a:moveTo>
                <a:lnTo>
                  <a:pt x="3563012" y="0"/>
                </a:lnTo>
                <a:lnTo>
                  <a:pt x="3563012" y="1459831"/>
                </a:lnTo>
                <a:lnTo>
                  <a:pt x="0" y="14598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7BAB87E-D39B-40B4-96B1-65F4F17C0430}"/>
              </a:ext>
            </a:extLst>
          </p:cNvPr>
          <p:cNvSpPr txBox="1">
            <a:spLocks/>
          </p:cNvSpPr>
          <p:nvPr userDrawn="1"/>
        </p:nvSpPr>
        <p:spPr>
          <a:xfrm>
            <a:off x="11323879" y="6252592"/>
            <a:ext cx="554668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100" b="0" smtClean="0">
                <a:solidFill>
                  <a:schemeClr val="tx1"/>
                </a:solidFill>
                <a:latin typeface="+mj-lt"/>
              </a:rPr>
              <a:pPr algn="ctr"/>
              <a:t>‹#›</a:t>
            </a:fld>
            <a:endParaRPr lang="id-ID" sz="11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339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CDAA69D-87DC-4880-B45D-7AFF1F785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003" y="319463"/>
            <a:ext cx="7326768" cy="830997"/>
          </a:xfrm>
        </p:spPr>
        <p:txBody>
          <a:bodyPr anchor="ctr">
            <a:no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E02BC64-B168-4374-87FA-C9F1D5A1AC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8325" y="1137206"/>
            <a:ext cx="4405313" cy="22383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err="1"/>
              <a:t>Subtitke</a:t>
            </a:r>
            <a:r>
              <a:rPr lang="en-US" dirty="0"/>
              <a:t>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63B67-DB07-4199-8C2D-0D46A2DA1A75}"/>
              </a:ext>
            </a:extLst>
          </p:cNvPr>
          <p:cNvSpPr txBox="1">
            <a:spLocks/>
          </p:cNvSpPr>
          <p:nvPr userDrawn="1"/>
        </p:nvSpPr>
        <p:spPr>
          <a:xfrm>
            <a:off x="11323879" y="6252592"/>
            <a:ext cx="554668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100" b="0" smtClean="0">
                <a:solidFill>
                  <a:schemeClr val="tx1"/>
                </a:solidFill>
                <a:latin typeface="+mj-lt"/>
              </a:rPr>
              <a:pPr algn="ctr"/>
              <a:t>‹#›</a:t>
            </a:fld>
            <a:endParaRPr lang="id-ID" sz="11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542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AAB949C-3B1B-4FD0-819D-0282721F04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3517" y="3704095"/>
            <a:ext cx="9484963" cy="315390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F26EA20-1DD1-4B36-86A4-6CE57F7568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003" y="319463"/>
            <a:ext cx="7326768" cy="830997"/>
          </a:xfrm>
        </p:spPr>
        <p:txBody>
          <a:bodyPr anchor="ctr">
            <a:no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BD5B577-1C20-4DAC-83BB-4161F19938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8325" y="1137206"/>
            <a:ext cx="4405313" cy="22383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err="1"/>
              <a:t>Subtitke</a:t>
            </a:r>
            <a:r>
              <a:rPr lang="en-US" dirty="0"/>
              <a:t>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C9943D-FF32-4EF5-A3CF-C754ED7E0D7D}"/>
              </a:ext>
            </a:extLst>
          </p:cNvPr>
          <p:cNvSpPr txBox="1">
            <a:spLocks/>
          </p:cNvSpPr>
          <p:nvPr userDrawn="1"/>
        </p:nvSpPr>
        <p:spPr>
          <a:xfrm>
            <a:off x="11323879" y="6252592"/>
            <a:ext cx="554668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100" b="0" smtClean="0">
                <a:solidFill>
                  <a:schemeClr val="tx1"/>
                </a:solidFill>
                <a:latin typeface="+mj-lt"/>
              </a:rPr>
              <a:pPr algn="ctr"/>
              <a:t>‹#›</a:t>
            </a:fld>
            <a:endParaRPr lang="id-ID" sz="11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786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22002A70-9E54-473C-974A-6CA230D0C8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5842" y="1760827"/>
            <a:ext cx="1682781" cy="18931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FE3DEE29-EC3F-45DF-989E-965A0EB792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60926" y="1760827"/>
            <a:ext cx="1682781" cy="18931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1E0CCFD1-BB4B-492E-895C-2D7520AD05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26010" y="1760827"/>
            <a:ext cx="1682781" cy="18931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62D82321-0D02-479F-B094-5BDE260944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60926" y="3822234"/>
            <a:ext cx="1682781" cy="18931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1E56D2D4-263F-454A-B373-2776DFA8D0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26010" y="3822234"/>
            <a:ext cx="1682781" cy="18931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F70C0CF4-FB2A-402F-B80B-EEE8A735C3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3209" y="3822234"/>
            <a:ext cx="6348034" cy="189312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BA1FE4B-4CB8-4E1B-8D14-6C1E15907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9003" y="319463"/>
            <a:ext cx="7326768" cy="830997"/>
          </a:xfrm>
        </p:spPr>
        <p:txBody>
          <a:bodyPr anchor="ctr">
            <a:no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6DE138D-099F-4CE8-B298-BA0E5D2F79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8325" y="1137206"/>
            <a:ext cx="4405313" cy="22383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err="1"/>
              <a:t>Subtitke</a:t>
            </a:r>
            <a:r>
              <a:rPr lang="en-US" dirty="0"/>
              <a:t>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52FBAC6-BEB0-4E50-B786-12BBE5D62EA8}"/>
              </a:ext>
            </a:extLst>
          </p:cNvPr>
          <p:cNvSpPr txBox="1">
            <a:spLocks/>
          </p:cNvSpPr>
          <p:nvPr userDrawn="1"/>
        </p:nvSpPr>
        <p:spPr>
          <a:xfrm>
            <a:off x="11323879" y="6252592"/>
            <a:ext cx="554668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100" b="0" smtClean="0">
                <a:solidFill>
                  <a:schemeClr val="tx1"/>
                </a:solidFill>
                <a:latin typeface="+mj-lt"/>
              </a:rPr>
              <a:pPr algn="ctr"/>
              <a:t>‹#›</a:t>
            </a:fld>
            <a:endParaRPr lang="id-ID" sz="11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016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0F766463-B3F4-4992-B9AE-458C706F5A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0518" y="1709903"/>
            <a:ext cx="9990964" cy="332071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F93F299-7CB1-4872-AAAE-E7610A1D5B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003" y="319463"/>
            <a:ext cx="7326768" cy="830997"/>
          </a:xfrm>
        </p:spPr>
        <p:txBody>
          <a:bodyPr anchor="ctr">
            <a:no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4BEDC58-E84A-47A5-A017-6693D4EC07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8325" y="1137206"/>
            <a:ext cx="4405313" cy="22383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err="1"/>
              <a:t>Subtitke</a:t>
            </a:r>
            <a:r>
              <a:rPr lang="en-US" dirty="0"/>
              <a:t>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02A58F9-3196-45E5-B3DD-CD9CD18D3B34}"/>
              </a:ext>
            </a:extLst>
          </p:cNvPr>
          <p:cNvSpPr txBox="1">
            <a:spLocks/>
          </p:cNvSpPr>
          <p:nvPr userDrawn="1"/>
        </p:nvSpPr>
        <p:spPr>
          <a:xfrm>
            <a:off x="11323879" y="6252592"/>
            <a:ext cx="554668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100" b="0" smtClean="0">
                <a:solidFill>
                  <a:schemeClr val="tx1"/>
                </a:solidFill>
                <a:latin typeface="+mj-lt"/>
              </a:rPr>
              <a:pPr algn="ctr"/>
              <a:t>‹#›</a:t>
            </a:fld>
            <a:endParaRPr lang="id-ID" sz="11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251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B2F1F44-3816-4504-A2E8-7B0C503645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3367" y="1594764"/>
            <a:ext cx="5309936" cy="332071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9E438ED-04AC-406D-8729-EAC0A5B121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76748" y="3748414"/>
            <a:ext cx="3298749" cy="206296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BA9BFB-C00A-4B8E-8409-2561B93B99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9003" y="319463"/>
            <a:ext cx="7326768" cy="830997"/>
          </a:xfrm>
        </p:spPr>
        <p:txBody>
          <a:bodyPr anchor="ctr">
            <a:no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B45687C-FA59-48AC-82A8-ACFB1EAC89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8325" y="1137206"/>
            <a:ext cx="4405313" cy="22383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err="1"/>
              <a:t>Subtitke</a:t>
            </a:r>
            <a:r>
              <a:rPr lang="en-US" dirty="0"/>
              <a:t>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A3A300-4EEE-4A20-8F6B-AFB32911510F}"/>
              </a:ext>
            </a:extLst>
          </p:cNvPr>
          <p:cNvSpPr txBox="1">
            <a:spLocks/>
          </p:cNvSpPr>
          <p:nvPr userDrawn="1"/>
        </p:nvSpPr>
        <p:spPr>
          <a:xfrm>
            <a:off x="11323879" y="6252592"/>
            <a:ext cx="554668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100" b="0" smtClean="0">
                <a:solidFill>
                  <a:schemeClr val="tx1"/>
                </a:solidFill>
                <a:latin typeface="+mj-lt"/>
              </a:rPr>
              <a:pPr algn="ctr"/>
              <a:t>‹#›</a:t>
            </a:fld>
            <a:endParaRPr lang="id-ID" sz="11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17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974E621-0212-435F-B6EF-27F6ADBEBF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003" y="319463"/>
            <a:ext cx="7326768" cy="830997"/>
          </a:xfrm>
        </p:spPr>
        <p:txBody>
          <a:bodyPr anchor="ctr">
            <a:noAutofit/>
          </a:bodyPr>
          <a:lstStyle>
            <a:lvl1pPr marL="0" indent="0">
              <a:buNone/>
              <a:defRPr sz="48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7EC30AF-E5AC-48D1-98F6-5D9E9B0DEE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8325" y="1137206"/>
            <a:ext cx="4405313" cy="22383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err="1"/>
              <a:t>Subtitke</a:t>
            </a:r>
            <a:r>
              <a:rPr lang="en-US" dirty="0"/>
              <a:t>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9658455-7592-4FCF-B2D1-1325152801DC}"/>
              </a:ext>
            </a:extLst>
          </p:cNvPr>
          <p:cNvSpPr txBox="1">
            <a:spLocks/>
          </p:cNvSpPr>
          <p:nvPr userDrawn="1"/>
        </p:nvSpPr>
        <p:spPr>
          <a:xfrm>
            <a:off x="11323879" y="6252592"/>
            <a:ext cx="554668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100" b="0" smtClean="0">
                <a:solidFill>
                  <a:schemeClr val="tx1"/>
                </a:solidFill>
                <a:latin typeface="+mj-lt"/>
              </a:rPr>
              <a:pPr algn="ctr"/>
              <a:t>‹#›</a:t>
            </a:fld>
            <a:endParaRPr lang="id-ID" sz="1100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1D5CD51-D549-4AF6-BAC1-DAEAB3A2B0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8439" y="1968203"/>
            <a:ext cx="2117726" cy="211772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5584347-02C9-4772-A695-1E9A596D93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92367" y="2192136"/>
            <a:ext cx="1159570" cy="11595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C50DF28-0EE8-404F-8B92-FD7D1431CE9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92367" y="3830936"/>
            <a:ext cx="1159570" cy="11595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ABBBF-5702-4D3A-9407-D22A4567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8D881-C2CF-4F64-AF48-AC5CC4B74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E9AF-8991-496A-A71D-3DF4BE740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E6850-B616-4967-BAD5-8D54BEF64F8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52AF8-DD95-4C73-9062-29A10C564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483E-9759-4F2D-9CD4-28C845E70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5240-41A9-43D2-BA82-862EC3C65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4" r:id="rId5"/>
    <p:sldLayoutId id="2147483663" r:id="rId6"/>
    <p:sldLayoutId id="2147483662" r:id="rId7"/>
    <p:sldLayoutId id="2147483661" r:id="rId8"/>
    <p:sldLayoutId id="2147483660" r:id="rId9"/>
    <p:sldLayoutId id="2147483659" r:id="rId10"/>
    <p:sldLayoutId id="2147483658" r:id="rId11"/>
    <p:sldLayoutId id="2147483657" r:id="rId12"/>
    <p:sldLayoutId id="2147483656" r:id="rId13"/>
    <p:sldLayoutId id="2147483653" r:id="rId14"/>
    <p:sldLayoutId id="2147483654" r:id="rId15"/>
    <p:sldLayoutId id="214748365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42E8A-D553-42BF-BCC8-62CD8250FD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0C005-359C-4AAB-B56D-4FFDD472B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D3FE44-F015-4441-B99E-D547E27A10CB}"/>
              </a:ext>
            </a:extLst>
          </p:cNvPr>
          <p:cNvGrpSpPr/>
          <p:nvPr/>
        </p:nvGrpSpPr>
        <p:grpSpPr>
          <a:xfrm>
            <a:off x="2999198" y="2669145"/>
            <a:ext cx="915988" cy="974001"/>
            <a:chOff x="-1588" y="-3175"/>
            <a:chExt cx="952501" cy="1012826"/>
          </a:xfrm>
          <a:solidFill>
            <a:schemeClr val="bg2"/>
          </a:solidFill>
        </p:grpSpPr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8C5858D-2937-479A-8A96-35CC8EF38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888" y="-3175"/>
              <a:ext cx="706438" cy="704850"/>
            </a:xfrm>
            <a:custGeom>
              <a:avLst/>
              <a:gdLst>
                <a:gd name="T0" fmla="*/ 120 w 257"/>
                <a:gd name="T1" fmla="*/ 253 h 257"/>
                <a:gd name="T2" fmla="*/ 137 w 257"/>
                <a:gd name="T3" fmla="*/ 253 h 257"/>
                <a:gd name="T4" fmla="*/ 253 w 257"/>
                <a:gd name="T5" fmla="*/ 137 h 257"/>
                <a:gd name="T6" fmla="*/ 253 w 257"/>
                <a:gd name="T7" fmla="*/ 120 h 257"/>
                <a:gd name="T8" fmla="*/ 137 w 257"/>
                <a:gd name="T9" fmla="*/ 4 h 257"/>
                <a:gd name="T10" fmla="*/ 120 w 257"/>
                <a:gd name="T11" fmla="*/ 4 h 257"/>
                <a:gd name="T12" fmla="*/ 4 w 257"/>
                <a:gd name="T13" fmla="*/ 120 h 257"/>
                <a:gd name="T14" fmla="*/ 4 w 257"/>
                <a:gd name="T15" fmla="*/ 137 h 257"/>
                <a:gd name="T16" fmla="*/ 120 w 257"/>
                <a:gd name="T17" fmla="*/ 25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257">
                  <a:moveTo>
                    <a:pt x="120" y="253"/>
                  </a:moveTo>
                  <a:cubicBezTo>
                    <a:pt x="125" y="257"/>
                    <a:pt x="132" y="257"/>
                    <a:pt x="137" y="253"/>
                  </a:cubicBezTo>
                  <a:cubicBezTo>
                    <a:pt x="253" y="137"/>
                    <a:pt x="253" y="137"/>
                    <a:pt x="253" y="137"/>
                  </a:cubicBezTo>
                  <a:cubicBezTo>
                    <a:pt x="257" y="132"/>
                    <a:pt x="257" y="125"/>
                    <a:pt x="253" y="120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32" y="0"/>
                    <a:pt x="125" y="0"/>
                    <a:pt x="120" y="4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0" y="125"/>
                    <a:pt x="0" y="132"/>
                    <a:pt x="4" y="137"/>
                  </a:cubicBezTo>
                  <a:lnTo>
                    <a:pt x="120" y="2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744159B-72F8-4A92-822E-D0F4D925C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88" y="395288"/>
              <a:ext cx="952501" cy="614363"/>
            </a:xfrm>
            <a:custGeom>
              <a:avLst/>
              <a:gdLst>
                <a:gd name="T0" fmla="*/ 345 w 347"/>
                <a:gd name="T1" fmla="*/ 15 h 224"/>
                <a:gd name="T2" fmla="*/ 331 w 347"/>
                <a:gd name="T3" fmla="*/ 2 h 224"/>
                <a:gd name="T4" fmla="*/ 324 w 347"/>
                <a:gd name="T5" fmla="*/ 2 h 224"/>
                <a:gd name="T6" fmla="*/ 173 w 347"/>
                <a:gd name="T7" fmla="*/ 153 h 224"/>
                <a:gd name="T8" fmla="*/ 23 w 347"/>
                <a:gd name="T9" fmla="*/ 4 h 224"/>
                <a:gd name="T10" fmla="*/ 16 w 347"/>
                <a:gd name="T11" fmla="*/ 4 h 224"/>
                <a:gd name="T12" fmla="*/ 3 w 347"/>
                <a:gd name="T13" fmla="*/ 17 h 224"/>
                <a:gd name="T14" fmla="*/ 3 w 347"/>
                <a:gd name="T15" fmla="*/ 24 h 224"/>
                <a:gd name="T16" fmla="*/ 152 w 347"/>
                <a:gd name="T17" fmla="*/ 174 h 224"/>
                <a:gd name="T18" fmla="*/ 125 w 347"/>
                <a:gd name="T19" fmla="*/ 201 h 224"/>
                <a:gd name="T20" fmla="*/ 125 w 347"/>
                <a:gd name="T21" fmla="*/ 208 h 224"/>
                <a:gd name="T22" fmla="*/ 138 w 347"/>
                <a:gd name="T23" fmla="*/ 222 h 224"/>
                <a:gd name="T24" fmla="*/ 145 w 347"/>
                <a:gd name="T25" fmla="*/ 222 h 224"/>
                <a:gd name="T26" fmla="*/ 345 w 347"/>
                <a:gd name="T27" fmla="*/ 22 h 224"/>
                <a:gd name="T28" fmla="*/ 345 w 347"/>
                <a:gd name="T29" fmla="*/ 15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7" h="224">
                  <a:moveTo>
                    <a:pt x="345" y="15"/>
                  </a:moveTo>
                  <a:cubicBezTo>
                    <a:pt x="331" y="2"/>
                    <a:pt x="331" y="2"/>
                    <a:pt x="331" y="2"/>
                  </a:cubicBezTo>
                  <a:cubicBezTo>
                    <a:pt x="329" y="0"/>
                    <a:pt x="326" y="0"/>
                    <a:pt x="324" y="2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1" y="2"/>
                    <a:pt x="18" y="2"/>
                    <a:pt x="16" y="4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9"/>
                    <a:pt x="0" y="22"/>
                    <a:pt x="3" y="24"/>
                  </a:cubicBezTo>
                  <a:cubicBezTo>
                    <a:pt x="152" y="174"/>
                    <a:pt x="152" y="174"/>
                    <a:pt x="152" y="174"/>
                  </a:cubicBezTo>
                  <a:cubicBezTo>
                    <a:pt x="125" y="201"/>
                    <a:pt x="125" y="201"/>
                    <a:pt x="125" y="201"/>
                  </a:cubicBezTo>
                  <a:cubicBezTo>
                    <a:pt x="123" y="203"/>
                    <a:pt x="123" y="206"/>
                    <a:pt x="125" y="208"/>
                  </a:cubicBezTo>
                  <a:cubicBezTo>
                    <a:pt x="138" y="222"/>
                    <a:pt x="138" y="222"/>
                    <a:pt x="138" y="222"/>
                  </a:cubicBezTo>
                  <a:cubicBezTo>
                    <a:pt x="140" y="224"/>
                    <a:pt x="143" y="224"/>
                    <a:pt x="145" y="222"/>
                  </a:cubicBezTo>
                  <a:cubicBezTo>
                    <a:pt x="345" y="22"/>
                    <a:pt x="345" y="22"/>
                    <a:pt x="345" y="22"/>
                  </a:cubicBezTo>
                  <a:cubicBezTo>
                    <a:pt x="347" y="20"/>
                    <a:pt x="347" y="17"/>
                    <a:pt x="34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E2D584-150C-4ADB-825A-79D17F935035}"/>
              </a:ext>
            </a:extLst>
          </p:cNvPr>
          <p:cNvGrpSpPr/>
          <p:nvPr/>
        </p:nvGrpSpPr>
        <p:grpSpPr>
          <a:xfrm>
            <a:off x="4352942" y="2852027"/>
            <a:ext cx="3486116" cy="608238"/>
            <a:chOff x="38100" y="3176"/>
            <a:chExt cx="7624763" cy="1330325"/>
          </a:xfrm>
          <a:solidFill>
            <a:schemeClr val="bg2"/>
          </a:solidFill>
        </p:grpSpPr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F0EF830-9E14-4023-8762-E8FB80610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" y="3176"/>
              <a:ext cx="838200" cy="1330325"/>
            </a:xfrm>
            <a:custGeom>
              <a:avLst/>
              <a:gdLst>
                <a:gd name="T0" fmla="*/ 207 w 528"/>
                <a:gd name="T1" fmla="*/ 0 h 838"/>
                <a:gd name="T2" fmla="*/ 207 w 528"/>
                <a:gd name="T3" fmla="*/ 665 h 838"/>
                <a:gd name="T4" fmla="*/ 528 w 528"/>
                <a:gd name="T5" fmla="*/ 665 h 838"/>
                <a:gd name="T6" fmla="*/ 528 w 528"/>
                <a:gd name="T7" fmla="*/ 838 h 838"/>
                <a:gd name="T8" fmla="*/ 0 w 528"/>
                <a:gd name="T9" fmla="*/ 838 h 838"/>
                <a:gd name="T10" fmla="*/ 0 w 528"/>
                <a:gd name="T11" fmla="*/ 0 h 838"/>
                <a:gd name="T12" fmla="*/ 207 w 528"/>
                <a:gd name="T13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8" h="838">
                  <a:moveTo>
                    <a:pt x="207" y="0"/>
                  </a:moveTo>
                  <a:lnTo>
                    <a:pt x="207" y="665"/>
                  </a:lnTo>
                  <a:lnTo>
                    <a:pt x="528" y="665"/>
                  </a:lnTo>
                  <a:lnTo>
                    <a:pt x="528" y="838"/>
                  </a:lnTo>
                  <a:lnTo>
                    <a:pt x="0" y="838"/>
                  </a:lnTo>
                  <a:lnTo>
                    <a:pt x="0" y="0"/>
                  </a:lnTo>
                  <a:lnTo>
                    <a:pt x="2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35576DB-D4ED-4E8C-9069-0B32738D0B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7013" y="3176"/>
              <a:ext cx="1314450" cy="1330325"/>
            </a:xfrm>
            <a:custGeom>
              <a:avLst/>
              <a:gdLst>
                <a:gd name="T0" fmla="*/ 36 w 36"/>
                <a:gd name="T1" fmla="*/ 17 h 34"/>
                <a:gd name="T2" fmla="*/ 18 w 36"/>
                <a:gd name="T3" fmla="*/ 34 h 34"/>
                <a:gd name="T4" fmla="*/ 0 w 36"/>
                <a:gd name="T5" fmla="*/ 17 h 34"/>
                <a:gd name="T6" fmla="*/ 18 w 36"/>
                <a:gd name="T7" fmla="*/ 0 h 34"/>
                <a:gd name="T8" fmla="*/ 36 w 36"/>
                <a:gd name="T9" fmla="*/ 17 h 34"/>
                <a:gd name="T10" fmla="*/ 9 w 36"/>
                <a:gd name="T11" fmla="*/ 17 h 34"/>
                <a:gd name="T12" fmla="*/ 18 w 36"/>
                <a:gd name="T13" fmla="*/ 27 h 34"/>
                <a:gd name="T14" fmla="*/ 27 w 36"/>
                <a:gd name="T15" fmla="*/ 17 h 34"/>
                <a:gd name="T16" fmla="*/ 18 w 36"/>
                <a:gd name="T17" fmla="*/ 8 h 34"/>
                <a:gd name="T18" fmla="*/ 9 w 36"/>
                <a:gd name="T1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4">
                  <a:moveTo>
                    <a:pt x="36" y="17"/>
                  </a:moveTo>
                  <a:cubicBezTo>
                    <a:pt x="36" y="27"/>
                    <a:pt x="28" y="34"/>
                    <a:pt x="18" y="34"/>
                  </a:cubicBezTo>
                  <a:cubicBezTo>
                    <a:pt x="7" y="34"/>
                    <a:pt x="0" y="27"/>
                    <a:pt x="0" y="17"/>
                  </a:cubicBezTo>
                  <a:cubicBezTo>
                    <a:pt x="0" y="7"/>
                    <a:pt x="7" y="0"/>
                    <a:pt x="18" y="0"/>
                  </a:cubicBezTo>
                  <a:cubicBezTo>
                    <a:pt x="28" y="0"/>
                    <a:pt x="36" y="7"/>
                    <a:pt x="36" y="17"/>
                  </a:cubicBezTo>
                  <a:close/>
                  <a:moveTo>
                    <a:pt x="9" y="17"/>
                  </a:moveTo>
                  <a:cubicBezTo>
                    <a:pt x="9" y="23"/>
                    <a:pt x="13" y="27"/>
                    <a:pt x="18" y="27"/>
                  </a:cubicBezTo>
                  <a:cubicBezTo>
                    <a:pt x="23" y="27"/>
                    <a:pt x="27" y="23"/>
                    <a:pt x="27" y="17"/>
                  </a:cubicBezTo>
                  <a:cubicBezTo>
                    <a:pt x="27" y="12"/>
                    <a:pt x="23" y="8"/>
                    <a:pt x="18" y="8"/>
                  </a:cubicBezTo>
                  <a:cubicBezTo>
                    <a:pt x="13" y="8"/>
                    <a:pt x="9" y="12"/>
                    <a:pt x="9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9844108-213B-4304-B454-66565E409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588" y="3176"/>
              <a:ext cx="1168400" cy="1330325"/>
            </a:xfrm>
            <a:custGeom>
              <a:avLst/>
              <a:gdLst>
                <a:gd name="T0" fmla="*/ 24 w 32"/>
                <a:gd name="T1" fmla="*/ 17 h 34"/>
                <a:gd name="T2" fmla="*/ 32 w 32"/>
                <a:gd name="T3" fmla="*/ 17 h 34"/>
                <a:gd name="T4" fmla="*/ 32 w 32"/>
                <a:gd name="T5" fmla="*/ 30 h 34"/>
                <a:gd name="T6" fmla="*/ 18 w 32"/>
                <a:gd name="T7" fmla="*/ 34 h 34"/>
                <a:gd name="T8" fmla="*/ 0 w 32"/>
                <a:gd name="T9" fmla="*/ 17 h 34"/>
                <a:gd name="T10" fmla="*/ 18 w 32"/>
                <a:gd name="T11" fmla="*/ 0 h 34"/>
                <a:gd name="T12" fmla="*/ 32 w 32"/>
                <a:gd name="T13" fmla="*/ 5 h 34"/>
                <a:gd name="T14" fmla="*/ 27 w 32"/>
                <a:gd name="T15" fmla="*/ 11 h 34"/>
                <a:gd name="T16" fmla="*/ 18 w 32"/>
                <a:gd name="T17" fmla="*/ 8 h 34"/>
                <a:gd name="T18" fmla="*/ 9 w 32"/>
                <a:gd name="T19" fmla="*/ 17 h 34"/>
                <a:gd name="T20" fmla="*/ 18 w 32"/>
                <a:gd name="T21" fmla="*/ 27 h 34"/>
                <a:gd name="T22" fmla="*/ 24 w 32"/>
                <a:gd name="T23" fmla="*/ 25 h 34"/>
                <a:gd name="T24" fmla="*/ 24 w 32"/>
                <a:gd name="T25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4">
                  <a:moveTo>
                    <a:pt x="24" y="17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8" y="33"/>
                    <a:pt x="22" y="34"/>
                    <a:pt x="18" y="34"/>
                  </a:cubicBezTo>
                  <a:cubicBezTo>
                    <a:pt x="7" y="34"/>
                    <a:pt x="0" y="27"/>
                    <a:pt x="0" y="17"/>
                  </a:cubicBezTo>
                  <a:cubicBezTo>
                    <a:pt x="0" y="7"/>
                    <a:pt x="7" y="0"/>
                    <a:pt x="18" y="0"/>
                  </a:cubicBezTo>
                  <a:cubicBezTo>
                    <a:pt x="23" y="0"/>
                    <a:pt x="28" y="2"/>
                    <a:pt x="32" y="5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5" y="9"/>
                    <a:pt x="21" y="8"/>
                    <a:pt x="18" y="8"/>
                  </a:cubicBezTo>
                  <a:cubicBezTo>
                    <a:pt x="13" y="8"/>
                    <a:pt x="9" y="12"/>
                    <a:pt x="9" y="17"/>
                  </a:cubicBezTo>
                  <a:cubicBezTo>
                    <a:pt x="9" y="23"/>
                    <a:pt x="13" y="27"/>
                    <a:pt x="18" y="27"/>
                  </a:cubicBezTo>
                  <a:cubicBezTo>
                    <a:pt x="20" y="27"/>
                    <a:pt x="22" y="26"/>
                    <a:pt x="24" y="25"/>
                  </a:cubicBezTo>
                  <a:lnTo>
                    <a:pt x="2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5AD4C14A-A858-4DF8-BA9E-51749EA73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650" y="3176"/>
              <a:ext cx="328613" cy="133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99755C7-0E36-4F6A-BB6C-117A4E5AAD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6975" y="3176"/>
              <a:ext cx="1385888" cy="1330325"/>
            </a:xfrm>
            <a:custGeom>
              <a:avLst/>
              <a:gdLst>
                <a:gd name="T0" fmla="*/ 597 w 873"/>
                <a:gd name="T1" fmla="*/ 690 h 838"/>
                <a:gd name="T2" fmla="*/ 253 w 873"/>
                <a:gd name="T3" fmla="*/ 690 h 838"/>
                <a:gd name="T4" fmla="*/ 207 w 873"/>
                <a:gd name="T5" fmla="*/ 838 h 838"/>
                <a:gd name="T6" fmla="*/ 0 w 873"/>
                <a:gd name="T7" fmla="*/ 838 h 838"/>
                <a:gd name="T8" fmla="*/ 321 w 873"/>
                <a:gd name="T9" fmla="*/ 0 h 838"/>
                <a:gd name="T10" fmla="*/ 528 w 873"/>
                <a:gd name="T11" fmla="*/ 0 h 838"/>
                <a:gd name="T12" fmla="*/ 873 w 873"/>
                <a:gd name="T13" fmla="*/ 838 h 838"/>
                <a:gd name="T14" fmla="*/ 643 w 873"/>
                <a:gd name="T15" fmla="*/ 838 h 838"/>
                <a:gd name="T16" fmla="*/ 597 w 873"/>
                <a:gd name="T17" fmla="*/ 690 h 838"/>
                <a:gd name="T18" fmla="*/ 528 w 873"/>
                <a:gd name="T19" fmla="*/ 517 h 838"/>
                <a:gd name="T20" fmla="*/ 436 w 873"/>
                <a:gd name="T21" fmla="*/ 221 h 838"/>
                <a:gd name="T22" fmla="*/ 321 w 873"/>
                <a:gd name="T23" fmla="*/ 517 h 838"/>
                <a:gd name="T24" fmla="*/ 528 w 873"/>
                <a:gd name="T25" fmla="*/ 517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3" h="838">
                  <a:moveTo>
                    <a:pt x="597" y="690"/>
                  </a:moveTo>
                  <a:lnTo>
                    <a:pt x="253" y="690"/>
                  </a:lnTo>
                  <a:lnTo>
                    <a:pt x="207" y="838"/>
                  </a:lnTo>
                  <a:lnTo>
                    <a:pt x="0" y="838"/>
                  </a:lnTo>
                  <a:lnTo>
                    <a:pt x="321" y="0"/>
                  </a:lnTo>
                  <a:lnTo>
                    <a:pt x="528" y="0"/>
                  </a:lnTo>
                  <a:lnTo>
                    <a:pt x="873" y="838"/>
                  </a:lnTo>
                  <a:lnTo>
                    <a:pt x="643" y="838"/>
                  </a:lnTo>
                  <a:lnTo>
                    <a:pt x="597" y="690"/>
                  </a:lnTo>
                  <a:close/>
                  <a:moveTo>
                    <a:pt x="528" y="517"/>
                  </a:moveTo>
                  <a:lnTo>
                    <a:pt x="436" y="221"/>
                  </a:lnTo>
                  <a:lnTo>
                    <a:pt x="321" y="517"/>
                  </a:lnTo>
                  <a:lnTo>
                    <a:pt x="528" y="5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B88E1B-48EB-4AA9-B6AA-1695B1E258BD}"/>
              </a:ext>
            </a:extLst>
          </p:cNvPr>
          <p:cNvSpPr txBox="1"/>
          <p:nvPr/>
        </p:nvSpPr>
        <p:spPr>
          <a:xfrm>
            <a:off x="4265349" y="3688333"/>
            <a:ext cx="2418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Logistic Power point Template</a:t>
            </a:r>
          </a:p>
        </p:txBody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A2E103AD-7E10-498F-A6E7-8E99D83377CB}"/>
              </a:ext>
            </a:extLst>
          </p:cNvPr>
          <p:cNvSpPr>
            <a:spLocks/>
          </p:cNvSpPr>
          <p:nvPr/>
        </p:nvSpPr>
        <p:spPr bwMode="auto">
          <a:xfrm>
            <a:off x="6350" y="-1587"/>
            <a:ext cx="2051050" cy="1989137"/>
          </a:xfrm>
          <a:custGeom>
            <a:avLst/>
            <a:gdLst>
              <a:gd name="T0" fmla="*/ 751 w 751"/>
              <a:gd name="T1" fmla="*/ 69 h 729"/>
              <a:gd name="T2" fmla="*/ 747 w 751"/>
              <a:gd name="T3" fmla="*/ 0 h 729"/>
              <a:gd name="T4" fmla="*/ 505 w 751"/>
              <a:gd name="T5" fmla="*/ 0 h 729"/>
              <a:gd name="T6" fmla="*/ 511 w 751"/>
              <a:gd name="T7" fmla="*/ 69 h 729"/>
              <a:gd name="T8" fmla="*/ 91 w 751"/>
              <a:gd name="T9" fmla="*/ 489 h 729"/>
              <a:gd name="T10" fmla="*/ 0 w 751"/>
              <a:gd name="T11" fmla="*/ 479 h 729"/>
              <a:gd name="T12" fmla="*/ 0 w 751"/>
              <a:gd name="T13" fmla="*/ 723 h 729"/>
              <a:gd name="T14" fmla="*/ 91 w 751"/>
              <a:gd name="T15" fmla="*/ 729 h 729"/>
              <a:gd name="T16" fmla="*/ 751 w 751"/>
              <a:gd name="T17" fmla="*/ 6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1" h="729">
                <a:moveTo>
                  <a:pt x="751" y="69"/>
                </a:moveTo>
                <a:cubicBezTo>
                  <a:pt x="751" y="45"/>
                  <a:pt x="750" y="22"/>
                  <a:pt x="747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509" y="22"/>
                  <a:pt x="511" y="45"/>
                  <a:pt x="511" y="69"/>
                </a:cubicBezTo>
                <a:cubicBezTo>
                  <a:pt x="511" y="300"/>
                  <a:pt x="322" y="489"/>
                  <a:pt x="91" y="489"/>
                </a:cubicBezTo>
                <a:cubicBezTo>
                  <a:pt x="60" y="489"/>
                  <a:pt x="29" y="486"/>
                  <a:pt x="0" y="479"/>
                </a:cubicBezTo>
                <a:cubicBezTo>
                  <a:pt x="0" y="723"/>
                  <a:pt x="0" y="723"/>
                  <a:pt x="0" y="723"/>
                </a:cubicBezTo>
                <a:cubicBezTo>
                  <a:pt x="30" y="727"/>
                  <a:pt x="60" y="729"/>
                  <a:pt x="91" y="729"/>
                </a:cubicBezTo>
                <a:cubicBezTo>
                  <a:pt x="455" y="729"/>
                  <a:pt x="751" y="433"/>
                  <a:pt x="751" y="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7">
            <a:extLst>
              <a:ext uri="{FF2B5EF4-FFF2-40B4-BE49-F238E27FC236}">
                <a16:creationId xmlns:a16="http://schemas.microsoft.com/office/drawing/2014/main" id="{C465C1FD-A401-4AF6-95F3-5C577E1C2F44}"/>
              </a:ext>
            </a:extLst>
          </p:cNvPr>
          <p:cNvSpPr>
            <a:spLocks/>
          </p:cNvSpPr>
          <p:nvPr/>
        </p:nvSpPr>
        <p:spPr bwMode="auto">
          <a:xfrm>
            <a:off x="9886138" y="3178628"/>
            <a:ext cx="2305862" cy="3679371"/>
          </a:xfrm>
          <a:custGeom>
            <a:avLst/>
            <a:gdLst>
              <a:gd name="T0" fmla="*/ 722 w 722"/>
              <a:gd name="T1" fmla="*/ 1076 h 1156"/>
              <a:gd name="T2" fmla="*/ 661 w 722"/>
              <a:gd name="T3" fmla="*/ 1081 h 1156"/>
              <a:gd name="T4" fmla="*/ 240 w 722"/>
              <a:gd name="T5" fmla="*/ 661 h 1156"/>
              <a:gd name="T6" fmla="*/ 661 w 722"/>
              <a:gd name="T7" fmla="*/ 240 h 1156"/>
              <a:gd name="T8" fmla="*/ 722 w 722"/>
              <a:gd name="T9" fmla="*/ 245 h 1156"/>
              <a:gd name="T10" fmla="*/ 722 w 722"/>
              <a:gd name="T11" fmla="*/ 3 h 1156"/>
              <a:gd name="T12" fmla="*/ 661 w 722"/>
              <a:gd name="T13" fmla="*/ 0 h 1156"/>
              <a:gd name="T14" fmla="*/ 0 w 722"/>
              <a:gd name="T15" fmla="*/ 661 h 1156"/>
              <a:gd name="T16" fmla="*/ 225 w 722"/>
              <a:gd name="T17" fmla="*/ 1156 h 1156"/>
              <a:gd name="T18" fmla="*/ 722 w 722"/>
              <a:gd name="T19" fmla="*/ 1156 h 1156"/>
              <a:gd name="T20" fmla="*/ 722 w 722"/>
              <a:gd name="T21" fmla="*/ 107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156">
                <a:moveTo>
                  <a:pt x="722" y="1076"/>
                </a:moveTo>
                <a:cubicBezTo>
                  <a:pt x="702" y="1079"/>
                  <a:pt x="682" y="1081"/>
                  <a:pt x="661" y="1081"/>
                </a:cubicBezTo>
                <a:cubicBezTo>
                  <a:pt x="429" y="1081"/>
                  <a:pt x="240" y="892"/>
                  <a:pt x="240" y="661"/>
                </a:cubicBezTo>
                <a:cubicBezTo>
                  <a:pt x="240" y="429"/>
                  <a:pt x="429" y="240"/>
                  <a:pt x="661" y="240"/>
                </a:cubicBezTo>
                <a:cubicBezTo>
                  <a:pt x="682" y="240"/>
                  <a:pt x="702" y="242"/>
                  <a:pt x="722" y="245"/>
                </a:cubicBezTo>
                <a:cubicBezTo>
                  <a:pt x="722" y="3"/>
                  <a:pt x="722" y="3"/>
                  <a:pt x="722" y="3"/>
                </a:cubicBezTo>
                <a:cubicBezTo>
                  <a:pt x="702" y="1"/>
                  <a:pt x="682" y="0"/>
                  <a:pt x="661" y="0"/>
                </a:cubicBezTo>
                <a:cubicBezTo>
                  <a:pt x="297" y="0"/>
                  <a:pt x="0" y="297"/>
                  <a:pt x="0" y="661"/>
                </a:cubicBezTo>
                <a:cubicBezTo>
                  <a:pt x="0" y="858"/>
                  <a:pt x="87" y="1035"/>
                  <a:pt x="225" y="1156"/>
                </a:cubicBezTo>
                <a:cubicBezTo>
                  <a:pt x="722" y="1156"/>
                  <a:pt x="722" y="1156"/>
                  <a:pt x="722" y="1156"/>
                </a:cubicBezTo>
                <a:lnTo>
                  <a:pt x="722" y="10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E947C1-55DC-4AAC-8FBD-49732FE313D0}"/>
              </a:ext>
            </a:extLst>
          </p:cNvPr>
          <p:cNvSpPr/>
          <p:nvPr/>
        </p:nvSpPr>
        <p:spPr>
          <a:xfrm>
            <a:off x="6560388" y="3688333"/>
            <a:ext cx="533394" cy="277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3160C8-4823-4390-AEAC-52BD3C4AE0AB}"/>
              </a:ext>
            </a:extLst>
          </p:cNvPr>
          <p:cNvSpPr txBox="1"/>
          <p:nvPr/>
        </p:nvSpPr>
        <p:spPr>
          <a:xfrm>
            <a:off x="6525317" y="3688333"/>
            <a:ext cx="603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413166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0" grpId="0" animBg="1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1596C7-FFA5-4B65-AB48-4DDBF244F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This is </a:t>
            </a:r>
            <a:r>
              <a:rPr lang="en-US" b="1" dirty="0">
                <a:solidFill>
                  <a:schemeClr val="accent1"/>
                </a:solidFill>
              </a:rPr>
              <a:t>Warehouse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8B6D0-DFE9-4C8A-9406-4BD2FFBFA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grpSp>
        <p:nvGrpSpPr>
          <p:cNvPr id="8641" name="Group 8640">
            <a:extLst>
              <a:ext uri="{FF2B5EF4-FFF2-40B4-BE49-F238E27FC236}">
                <a16:creationId xmlns:a16="http://schemas.microsoft.com/office/drawing/2014/main" id="{3D64E0D3-71BF-45B0-9C5C-AD25064F62E8}"/>
              </a:ext>
            </a:extLst>
          </p:cNvPr>
          <p:cNvGrpSpPr/>
          <p:nvPr/>
        </p:nvGrpSpPr>
        <p:grpSpPr>
          <a:xfrm>
            <a:off x="-540990" y="1841332"/>
            <a:ext cx="4075498" cy="4169828"/>
            <a:chOff x="1744663" y="4179888"/>
            <a:chExt cx="1028701" cy="1052512"/>
          </a:xfrm>
        </p:grpSpPr>
        <p:grpSp>
          <p:nvGrpSpPr>
            <p:cNvPr id="8" name="Group 205">
              <a:extLst>
                <a:ext uri="{FF2B5EF4-FFF2-40B4-BE49-F238E27FC236}">
                  <a16:creationId xmlns:a16="http://schemas.microsoft.com/office/drawing/2014/main" id="{D7F10616-700B-427F-9AA1-63805B3281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213" y="4191000"/>
              <a:ext cx="561975" cy="1006475"/>
              <a:chOff x="1391" y="2640"/>
              <a:chExt cx="354" cy="634"/>
            </a:xfrm>
          </p:grpSpPr>
          <p:sp>
            <p:nvSpPr>
              <p:cNvPr id="118" name="Freeform 5">
                <a:extLst>
                  <a:ext uri="{FF2B5EF4-FFF2-40B4-BE49-F238E27FC236}">
                    <a16:creationId xmlns:a16="http://schemas.microsoft.com/office/drawing/2014/main" id="{EB141461-A490-4AD0-B49B-93682BC1E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2640"/>
                <a:ext cx="325" cy="471"/>
              </a:xfrm>
              <a:custGeom>
                <a:avLst/>
                <a:gdLst>
                  <a:gd name="T0" fmla="*/ 0 w 325"/>
                  <a:gd name="T1" fmla="*/ 0 h 471"/>
                  <a:gd name="T2" fmla="*/ 325 w 325"/>
                  <a:gd name="T3" fmla="*/ 188 h 471"/>
                  <a:gd name="T4" fmla="*/ 325 w 325"/>
                  <a:gd name="T5" fmla="*/ 471 h 471"/>
                  <a:gd name="T6" fmla="*/ 0 w 325"/>
                  <a:gd name="T7" fmla="*/ 283 h 471"/>
                  <a:gd name="T8" fmla="*/ 0 w 325"/>
                  <a:gd name="T9" fmla="*/ 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471">
                    <a:moveTo>
                      <a:pt x="0" y="0"/>
                    </a:moveTo>
                    <a:lnTo>
                      <a:pt x="325" y="188"/>
                    </a:lnTo>
                    <a:lnTo>
                      <a:pt x="325" y="471"/>
                    </a:lnTo>
                    <a:lnTo>
                      <a:pt x="0" y="2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621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F01C8356-E85E-40A0-8E06-81559F7D3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2984"/>
                <a:ext cx="40" cy="56"/>
              </a:xfrm>
              <a:custGeom>
                <a:avLst/>
                <a:gdLst>
                  <a:gd name="T0" fmla="*/ 0 w 40"/>
                  <a:gd name="T1" fmla="*/ 0 h 56"/>
                  <a:gd name="T2" fmla="*/ 0 w 40"/>
                  <a:gd name="T3" fmla="*/ 34 h 56"/>
                  <a:gd name="T4" fmla="*/ 40 w 40"/>
                  <a:gd name="T5" fmla="*/ 56 h 56"/>
                  <a:gd name="T6" fmla="*/ 40 w 40"/>
                  <a:gd name="T7" fmla="*/ 22 h 56"/>
                  <a:gd name="T8" fmla="*/ 0 w 40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6">
                    <a:moveTo>
                      <a:pt x="0" y="0"/>
                    </a:moveTo>
                    <a:lnTo>
                      <a:pt x="0" y="34"/>
                    </a:lnTo>
                    <a:lnTo>
                      <a:pt x="40" y="56"/>
                    </a:lnTo>
                    <a:lnTo>
                      <a:pt x="40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B4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7">
                <a:extLst>
                  <a:ext uri="{FF2B5EF4-FFF2-40B4-BE49-F238E27FC236}">
                    <a16:creationId xmlns:a16="http://schemas.microsoft.com/office/drawing/2014/main" id="{8898900B-62BA-470E-BAD9-85EFA4B17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5" y="2975"/>
                <a:ext cx="55" cy="65"/>
              </a:xfrm>
              <a:custGeom>
                <a:avLst/>
                <a:gdLst>
                  <a:gd name="T0" fmla="*/ 0 w 55"/>
                  <a:gd name="T1" fmla="*/ 31 h 65"/>
                  <a:gd name="T2" fmla="*/ 0 w 55"/>
                  <a:gd name="T3" fmla="*/ 65 h 65"/>
                  <a:gd name="T4" fmla="*/ 55 w 55"/>
                  <a:gd name="T5" fmla="*/ 33 h 65"/>
                  <a:gd name="T6" fmla="*/ 55 w 55"/>
                  <a:gd name="T7" fmla="*/ 0 h 65"/>
                  <a:gd name="T8" fmla="*/ 0 w 55"/>
                  <a:gd name="T9" fmla="*/ 3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65">
                    <a:moveTo>
                      <a:pt x="0" y="31"/>
                    </a:moveTo>
                    <a:lnTo>
                      <a:pt x="0" y="65"/>
                    </a:lnTo>
                    <a:lnTo>
                      <a:pt x="55" y="33"/>
                    </a:lnTo>
                    <a:lnTo>
                      <a:pt x="55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B8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2B69E6C4-2E61-4327-9DA3-E1F66A8E2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2952"/>
                <a:ext cx="95" cy="54"/>
              </a:xfrm>
              <a:custGeom>
                <a:avLst/>
                <a:gdLst>
                  <a:gd name="T0" fmla="*/ 0 w 95"/>
                  <a:gd name="T1" fmla="*/ 32 h 54"/>
                  <a:gd name="T2" fmla="*/ 40 w 95"/>
                  <a:gd name="T3" fmla="*/ 54 h 54"/>
                  <a:gd name="T4" fmla="*/ 95 w 95"/>
                  <a:gd name="T5" fmla="*/ 23 h 54"/>
                  <a:gd name="T6" fmla="*/ 57 w 95"/>
                  <a:gd name="T7" fmla="*/ 0 h 54"/>
                  <a:gd name="T8" fmla="*/ 0 w 95"/>
                  <a:gd name="T9" fmla="*/ 3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4">
                    <a:moveTo>
                      <a:pt x="0" y="32"/>
                    </a:moveTo>
                    <a:lnTo>
                      <a:pt x="40" y="54"/>
                    </a:lnTo>
                    <a:lnTo>
                      <a:pt x="95" y="23"/>
                    </a:lnTo>
                    <a:lnTo>
                      <a:pt x="57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EFC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9">
                <a:extLst>
                  <a:ext uri="{FF2B5EF4-FFF2-40B4-BE49-F238E27FC236}">
                    <a16:creationId xmlns:a16="http://schemas.microsoft.com/office/drawing/2014/main" id="{DA2A6972-A11D-446F-BFE7-CB427A622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2961"/>
                <a:ext cx="64" cy="36"/>
              </a:xfrm>
              <a:custGeom>
                <a:avLst/>
                <a:gdLst>
                  <a:gd name="T0" fmla="*/ 57 w 64"/>
                  <a:gd name="T1" fmla="*/ 0 h 36"/>
                  <a:gd name="T2" fmla="*/ 64 w 64"/>
                  <a:gd name="T3" fmla="*/ 4 h 36"/>
                  <a:gd name="T4" fmla="*/ 9 w 64"/>
                  <a:gd name="T5" fmla="*/ 36 h 36"/>
                  <a:gd name="T6" fmla="*/ 0 w 64"/>
                  <a:gd name="T7" fmla="*/ 33 h 36"/>
                  <a:gd name="T8" fmla="*/ 57 w 6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6">
                    <a:moveTo>
                      <a:pt x="57" y="0"/>
                    </a:moveTo>
                    <a:lnTo>
                      <a:pt x="64" y="4"/>
                    </a:lnTo>
                    <a:lnTo>
                      <a:pt x="9" y="36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7E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0">
                <a:extLst>
                  <a:ext uri="{FF2B5EF4-FFF2-40B4-BE49-F238E27FC236}">
                    <a16:creationId xmlns:a16="http://schemas.microsoft.com/office/drawing/2014/main" id="{CF7D85B9-FF48-4538-8190-5F652AE20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2994"/>
                <a:ext cx="9" cy="12"/>
              </a:xfrm>
              <a:custGeom>
                <a:avLst/>
                <a:gdLst>
                  <a:gd name="T0" fmla="*/ 9 w 9"/>
                  <a:gd name="T1" fmla="*/ 3 h 12"/>
                  <a:gd name="T2" fmla="*/ 0 w 9"/>
                  <a:gd name="T3" fmla="*/ 0 h 12"/>
                  <a:gd name="T4" fmla="*/ 0 w 9"/>
                  <a:gd name="T5" fmla="*/ 7 h 12"/>
                  <a:gd name="T6" fmla="*/ 9 w 9"/>
                  <a:gd name="T7" fmla="*/ 12 h 12"/>
                  <a:gd name="T8" fmla="*/ 9 w 9"/>
                  <a:gd name="T9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9" y="3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9" y="12"/>
                    </a:lnTo>
                    <a:lnTo>
                      <a:pt x="9" y="3"/>
                    </a:lnTo>
                    <a:close/>
                  </a:path>
                </a:pathLst>
              </a:custGeom>
              <a:solidFill>
                <a:srgbClr val="C2AB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A3E1BD24-7F93-4621-869E-CA061F421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" y="3016"/>
                <a:ext cx="5" cy="4"/>
              </a:xfrm>
              <a:custGeom>
                <a:avLst/>
                <a:gdLst>
                  <a:gd name="T0" fmla="*/ 0 w 5"/>
                  <a:gd name="T1" fmla="*/ 0 h 4"/>
                  <a:gd name="T2" fmla="*/ 0 w 5"/>
                  <a:gd name="T3" fmla="*/ 0 h 4"/>
                  <a:gd name="T4" fmla="*/ 5 w 5"/>
                  <a:gd name="T5" fmla="*/ 4 h 4"/>
                  <a:gd name="T6" fmla="*/ 5 w 5"/>
                  <a:gd name="T7" fmla="*/ 4 h 4"/>
                  <a:gd name="T8" fmla="*/ 0 w 5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0" y="0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">
                <a:extLst>
                  <a:ext uri="{FF2B5EF4-FFF2-40B4-BE49-F238E27FC236}">
                    <a16:creationId xmlns:a16="http://schemas.microsoft.com/office/drawing/2014/main" id="{B1264566-0ED4-4A63-8723-8C44741AA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" y="3011"/>
                <a:ext cx="1" cy="5"/>
              </a:xfrm>
              <a:custGeom>
                <a:avLst/>
                <a:gdLst>
                  <a:gd name="T0" fmla="*/ 0 w 1"/>
                  <a:gd name="T1" fmla="*/ 5 h 5"/>
                  <a:gd name="T2" fmla="*/ 1 w 1"/>
                  <a:gd name="T3" fmla="*/ 5 h 5"/>
                  <a:gd name="T4" fmla="*/ 1 w 1"/>
                  <a:gd name="T5" fmla="*/ 2 h 5"/>
                  <a:gd name="T6" fmla="*/ 1 w 1"/>
                  <a:gd name="T7" fmla="*/ 2 h 5"/>
                  <a:gd name="T8" fmla="*/ 1 w 1"/>
                  <a:gd name="T9" fmla="*/ 0 h 5"/>
                  <a:gd name="T10" fmla="*/ 0 w 1"/>
                  <a:gd name="T11" fmla="*/ 0 h 5"/>
                  <a:gd name="T12" fmla="*/ 0 w 1"/>
                  <a:gd name="T13" fmla="*/ 2 h 5"/>
                  <a:gd name="T14" fmla="*/ 0 w 1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5">
                    <a:moveTo>
                      <a:pt x="0" y="5"/>
                    </a:moveTo>
                    <a:lnTo>
                      <a:pt x="1" y="5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12B41785-3F2F-4722-BF50-394C9FA14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013"/>
                <a:ext cx="2" cy="5"/>
              </a:xfrm>
              <a:custGeom>
                <a:avLst/>
                <a:gdLst>
                  <a:gd name="T0" fmla="*/ 0 w 2"/>
                  <a:gd name="T1" fmla="*/ 5 h 5"/>
                  <a:gd name="T2" fmla="*/ 2 w 2"/>
                  <a:gd name="T3" fmla="*/ 5 h 5"/>
                  <a:gd name="T4" fmla="*/ 2 w 2"/>
                  <a:gd name="T5" fmla="*/ 2 h 5"/>
                  <a:gd name="T6" fmla="*/ 2 w 2"/>
                  <a:gd name="T7" fmla="*/ 2 h 5"/>
                  <a:gd name="T8" fmla="*/ 0 w 2"/>
                  <a:gd name="T9" fmla="*/ 0 h 5"/>
                  <a:gd name="T10" fmla="*/ 0 w 2"/>
                  <a:gd name="T11" fmla="*/ 0 h 5"/>
                  <a:gd name="T12" fmla="*/ 0 w 2"/>
                  <a:gd name="T13" fmla="*/ 2 h 5"/>
                  <a:gd name="T14" fmla="*/ 0 w 2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2" y="5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CBC8415F-DC25-4D99-9FC5-F0BC0E5950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9" y="3008"/>
                <a:ext cx="8" cy="15"/>
              </a:xfrm>
              <a:custGeom>
                <a:avLst/>
                <a:gdLst>
                  <a:gd name="T0" fmla="*/ 4 w 5"/>
                  <a:gd name="T1" fmla="*/ 8 h 9"/>
                  <a:gd name="T2" fmla="*/ 1 w 5"/>
                  <a:gd name="T3" fmla="*/ 6 h 9"/>
                  <a:gd name="T4" fmla="*/ 0 w 5"/>
                  <a:gd name="T5" fmla="*/ 4 h 9"/>
                  <a:gd name="T6" fmla="*/ 0 w 5"/>
                  <a:gd name="T7" fmla="*/ 1 h 9"/>
                  <a:gd name="T8" fmla="*/ 1 w 5"/>
                  <a:gd name="T9" fmla="*/ 0 h 9"/>
                  <a:gd name="T10" fmla="*/ 4 w 5"/>
                  <a:gd name="T11" fmla="*/ 2 h 9"/>
                  <a:gd name="T12" fmla="*/ 5 w 5"/>
                  <a:gd name="T13" fmla="*/ 4 h 9"/>
                  <a:gd name="T14" fmla="*/ 5 w 5"/>
                  <a:gd name="T15" fmla="*/ 8 h 9"/>
                  <a:gd name="T16" fmla="*/ 4 w 5"/>
                  <a:gd name="T17" fmla="*/ 8 h 9"/>
                  <a:gd name="T18" fmla="*/ 1 w 5"/>
                  <a:gd name="T19" fmla="*/ 1 h 9"/>
                  <a:gd name="T20" fmla="*/ 0 w 5"/>
                  <a:gd name="T21" fmla="*/ 1 h 9"/>
                  <a:gd name="T22" fmla="*/ 0 w 5"/>
                  <a:gd name="T23" fmla="*/ 4 h 9"/>
                  <a:gd name="T24" fmla="*/ 1 w 5"/>
                  <a:gd name="T25" fmla="*/ 6 h 9"/>
                  <a:gd name="T26" fmla="*/ 4 w 5"/>
                  <a:gd name="T27" fmla="*/ 8 h 9"/>
                  <a:gd name="T28" fmla="*/ 5 w 5"/>
                  <a:gd name="T29" fmla="*/ 7 h 9"/>
                  <a:gd name="T30" fmla="*/ 5 w 5"/>
                  <a:gd name="T31" fmla="*/ 4 h 9"/>
                  <a:gd name="T32" fmla="*/ 4 w 5"/>
                  <a:gd name="T33" fmla="*/ 3 h 9"/>
                  <a:gd name="T34" fmla="*/ 1 w 5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9"/>
                      <a:pt x="4" y="8"/>
                    </a:cubicBezTo>
                    <a:close/>
                    <a:moveTo>
                      <a:pt x="1" y="1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8" name="Freeform 15">
                <a:extLst>
                  <a:ext uri="{FF2B5EF4-FFF2-40B4-BE49-F238E27FC236}">
                    <a16:creationId xmlns:a16="http://schemas.microsoft.com/office/drawing/2014/main" id="{F65B7444-91F5-47F9-8D7F-4602DA409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3016"/>
                <a:ext cx="7" cy="9"/>
              </a:xfrm>
              <a:custGeom>
                <a:avLst/>
                <a:gdLst>
                  <a:gd name="T0" fmla="*/ 4 w 4"/>
                  <a:gd name="T1" fmla="*/ 4 h 5"/>
                  <a:gd name="T2" fmla="*/ 4 w 4"/>
                  <a:gd name="T3" fmla="*/ 4 h 5"/>
                  <a:gd name="T4" fmla="*/ 4 w 4"/>
                  <a:gd name="T5" fmla="*/ 4 h 5"/>
                  <a:gd name="T6" fmla="*/ 3 w 4"/>
                  <a:gd name="T7" fmla="*/ 3 h 5"/>
                  <a:gd name="T8" fmla="*/ 3 w 4"/>
                  <a:gd name="T9" fmla="*/ 3 h 5"/>
                  <a:gd name="T10" fmla="*/ 3 w 4"/>
                  <a:gd name="T11" fmla="*/ 3 h 5"/>
                  <a:gd name="T12" fmla="*/ 2 w 4"/>
                  <a:gd name="T13" fmla="*/ 3 h 5"/>
                  <a:gd name="T14" fmla="*/ 2 w 4"/>
                  <a:gd name="T15" fmla="*/ 5 h 5"/>
                  <a:gd name="T16" fmla="*/ 2 w 4"/>
                  <a:gd name="T17" fmla="*/ 5 h 5"/>
                  <a:gd name="T18" fmla="*/ 2 w 4"/>
                  <a:gd name="T19" fmla="*/ 5 h 5"/>
                  <a:gd name="T20" fmla="*/ 1 w 4"/>
                  <a:gd name="T21" fmla="*/ 4 h 5"/>
                  <a:gd name="T22" fmla="*/ 1 w 4"/>
                  <a:gd name="T23" fmla="*/ 4 h 5"/>
                  <a:gd name="T24" fmla="*/ 2 w 4"/>
                  <a:gd name="T25" fmla="*/ 4 h 5"/>
                  <a:gd name="T26" fmla="*/ 2 w 4"/>
                  <a:gd name="T27" fmla="*/ 5 h 5"/>
                  <a:gd name="T28" fmla="*/ 2 w 4"/>
                  <a:gd name="T29" fmla="*/ 5 h 5"/>
                  <a:gd name="T30" fmla="*/ 2 w 4"/>
                  <a:gd name="T31" fmla="*/ 3 h 5"/>
                  <a:gd name="T32" fmla="*/ 2 w 4"/>
                  <a:gd name="T33" fmla="*/ 2 h 5"/>
                  <a:gd name="T34" fmla="*/ 2 w 4"/>
                  <a:gd name="T35" fmla="*/ 2 h 5"/>
                  <a:gd name="T36" fmla="*/ 1 w 4"/>
                  <a:gd name="T37" fmla="*/ 2 h 5"/>
                  <a:gd name="T38" fmla="*/ 1 w 4"/>
                  <a:gd name="T39" fmla="*/ 2 h 5"/>
                  <a:gd name="T40" fmla="*/ 0 w 4"/>
                  <a:gd name="T41" fmla="*/ 2 h 5"/>
                  <a:gd name="T42" fmla="*/ 0 w 4"/>
                  <a:gd name="T43" fmla="*/ 2 h 5"/>
                  <a:gd name="T44" fmla="*/ 0 w 4"/>
                  <a:gd name="T45" fmla="*/ 2 h 5"/>
                  <a:gd name="T46" fmla="*/ 2 w 4"/>
                  <a:gd name="T47" fmla="*/ 1 h 5"/>
                  <a:gd name="T48" fmla="*/ 2 w 4"/>
                  <a:gd name="T49" fmla="*/ 1 h 5"/>
                  <a:gd name="T50" fmla="*/ 2 w 4"/>
                  <a:gd name="T51" fmla="*/ 1 h 5"/>
                  <a:gd name="T52" fmla="*/ 2 w 4"/>
                  <a:gd name="T53" fmla="*/ 1 h 5"/>
                  <a:gd name="T54" fmla="*/ 2 w 4"/>
                  <a:gd name="T55" fmla="*/ 1 h 5"/>
                  <a:gd name="T56" fmla="*/ 4 w 4"/>
                  <a:gd name="T57" fmla="*/ 4 h 5"/>
                  <a:gd name="T58" fmla="*/ 4 w 4"/>
                  <a:gd name="T5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1" y="5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49" name="Freeform 16">
                <a:extLst>
                  <a:ext uri="{FF2B5EF4-FFF2-40B4-BE49-F238E27FC236}">
                    <a16:creationId xmlns:a16="http://schemas.microsoft.com/office/drawing/2014/main" id="{FFD99E00-446E-4F82-AFA7-597147390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89" y="3015"/>
                <a:ext cx="11" cy="13"/>
              </a:xfrm>
              <a:custGeom>
                <a:avLst/>
                <a:gdLst>
                  <a:gd name="T0" fmla="*/ 5 w 6"/>
                  <a:gd name="T1" fmla="*/ 8 h 8"/>
                  <a:gd name="T2" fmla="*/ 2 w 6"/>
                  <a:gd name="T3" fmla="*/ 6 h 8"/>
                  <a:gd name="T4" fmla="*/ 0 w 6"/>
                  <a:gd name="T5" fmla="*/ 4 h 8"/>
                  <a:gd name="T6" fmla="*/ 0 w 6"/>
                  <a:gd name="T7" fmla="*/ 1 h 8"/>
                  <a:gd name="T8" fmla="*/ 2 w 6"/>
                  <a:gd name="T9" fmla="*/ 0 h 8"/>
                  <a:gd name="T10" fmla="*/ 5 w 6"/>
                  <a:gd name="T11" fmla="*/ 2 h 8"/>
                  <a:gd name="T12" fmla="*/ 6 w 6"/>
                  <a:gd name="T13" fmla="*/ 4 h 8"/>
                  <a:gd name="T14" fmla="*/ 6 w 6"/>
                  <a:gd name="T15" fmla="*/ 8 h 8"/>
                  <a:gd name="T16" fmla="*/ 5 w 6"/>
                  <a:gd name="T17" fmla="*/ 8 h 8"/>
                  <a:gd name="T18" fmla="*/ 2 w 6"/>
                  <a:gd name="T19" fmla="*/ 0 h 8"/>
                  <a:gd name="T20" fmla="*/ 1 w 6"/>
                  <a:gd name="T21" fmla="*/ 1 h 8"/>
                  <a:gd name="T22" fmla="*/ 1 w 6"/>
                  <a:gd name="T23" fmla="*/ 4 h 8"/>
                  <a:gd name="T24" fmla="*/ 2 w 6"/>
                  <a:gd name="T25" fmla="*/ 6 h 8"/>
                  <a:gd name="T26" fmla="*/ 5 w 6"/>
                  <a:gd name="T27" fmla="*/ 8 h 8"/>
                  <a:gd name="T28" fmla="*/ 6 w 6"/>
                  <a:gd name="T29" fmla="*/ 7 h 8"/>
                  <a:gd name="T30" fmla="*/ 6 w 6"/>
                  <a:gd name="T31" fmla="*/ 4 h 8"/>
                  <a:gd name="T32" fmla="*/ 5 w 6"/>
                  <a:gd name="T33" fmla="*/ 2 h 8"/>
                  <a:gd name="T34" fmla="*/ 2 w 6"/>
                  <a:gd name="T3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8">
                    <a:moveTo>
                      <a:pt x="5" y="8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5" y="8"/>
                    </a:cubicBezTo>
                    <a:close/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7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5" y="3"/>
                      <a:pt x="5" y="2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0" name="Freeform 17">
                <a:extLst>
                  <a:ext uri="{FF2B5EF4-FFF2-40B4-BE49-F238E27FC236}">
                    <a16:creationId xmlns:a16="http://schemas.microsoft.com/office/drawing/2014/main" id="{DE5AAD75-7E77-4464-B8AE-750A0572E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5" y="3023"/>
                <a:ext cx="3" cy="9"/>
              </a:xfrm>
              <a:custGeom>
                <a:avLst/>
                <a:gdLst>
                  <a:gd name="T0" fmla="*/ 2 w 2"/>
                  <a:gd name="T1" fmla="*/ 3 h 5"/>
                  <a:gd name="T2" fmla="*/ 1 w 2"/>
                  <a:gd name="T3" fmla="*/ 3 h 5"/>
                  <a:gd name="T4" fmla="*/ 1 w 2"/>
                  <a:gd name="T5" fmla="*/ 5 h 5"/>
                  <a:gd name="T6" fmla="*/ 2 w 2"/>
                  <a:gd name="T7" fmla="*/ 5 h 5"/>
                  <a:gd name="T8" fmla="*/ 2 w 2"/>
                  <a:gd name="T9" fmla="*/ 5 h 5"/>
                  <a:gd name="T10" fmla="*/ 0 w 2"/>
                  <a:gd name="T11" fmla="*/ 5 h 5"/>
                  <a:gd name="T12" fmla="*/ 0 w 2"/>
                  <a:gd name="T13" fmla="*/ 4 h 5"/>
                  <a:gd name="T14" fmla="*/ 1 w 2"/>
                  <a:gd name="T15" fmla="*/ 5 h 5"/>
                  <a:gd name="T16" fmla="*/ 1 w 2"/>
                  <a:gd name="T17" fmla="*/ 3 h 5"/>
                  <a:gd name="T18" fmla="*/ 0 w 2"/>
                  <a:gd name="T19" fmla="*/ 2 h 5"/>
                  <a:gd name="T20" fmla="*/ 0 w 2"/>
                  <a:gd name="T21" fmla="*/ 0 h 5"/>
                  <a:gd name="T22" fmla="*/ 2 w 2"/>
                  <a:gd name="T23" fmla="*/ 1 h 5"/>
                  <a:gd name="T24" fmla="*/ 2 w 2"/>
                  <a:gd name="T2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5">
                    <a:moveTo>
                      <a:pt x="2" y="3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1" name="Freeform 18">
                <a:extLst>
                  <a:ext uri="{FF2B5EF4-FFF2-40B4-BE49-F238E27FC236}">
                    <a16:creationId xmlns:a16="http://schemas.microsoft.com/office/drawing/2014/main" id="{AC9E60AF-7849-41FF-9511-0F3E6C4751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1" y="3021"/>
                <a:ext cx="11" cy="14"/>
              </a:xfrm>
              <a:custGeom>
                <a:avLst/>
                <a:gdLst>
                  <a:gd name="T0" fmla="*/ 5 w 6"/>
                  <a:gd name="T1" fmla="*/ 8 h 8"/>
                  <a:gd name="T2" fmla="*/ 1 w 6"/>
                  <a:gd name="T3" fmla="*/ 6 h 8"/>
                  <a:gd name="T4" fmla="*/ 0 w 6"/>
                  <a:gd name="T5" fmla="*/ 4 h 8"/>
                  <a:gd name="T6" fmla="*/ 0 w 6"/>
                  <a:gd name="T7" fmla="*/ 1 h 8"/>
                  <a:gd name="T8" fmla="*/ 1 w 6"/>
                  <a:gd name="T9" fmla="*/ 0 h 8"/>
                  <a:gd name="T10" fmla="*/ 5 w 6"/>
                  <a:gd name="T11" fmla="*/ 2 h 8"/>
                  <a:gd name="T12" fmla="*/ 6 w 6"/>
                  <a:gd name="T13" fmla="*/ 4 h 8"/>
                  <a:gd name="T14" fmla="*/ 6 w 6"/>
                  <a:gd name="T15" fmla="*/ 7 h 8"/>
                  <a:gd name="T16" fmla="*/ 5 w 6"/>
                  <a:gd name="T17" fmla="*/ 8 h 8"/>
                  <a:gd name="T18" fmla="*/ 1 w 6"/>
                  <a:gd name="T19" fmla="*/ 0 h 8"/>
                  <a:gd name="T20" fmla="*/ 0 w 6"/>
                  <a:gd name="T21" fmla="*/ 1 h 8"/>
                  <a:gd name="T22" fmla="*/ 0 w 6"/>
                  <a:gd name="T23" fmla="*/ 4 h 8"/>
                  <a:gd name="T24" fmla="*/ 1 w 6"/>
                  <a:gd name="T25" fmla="*/ 6 h 8"/>
                  <a:gd name="T26" fmla="*/ 5 w 6"/>
                  <a:gd name="T27" fmla="*/ 8 h 8"/>
                  <a:gd name="T28" fmla="*/ 6 w 6"/>
                  <a:gd name="T29" fmla="*/ 7 h 8"/>
                  <a:gd name="T30" fmla="*/ 6 w 6"/>
                  <a:gd name="T31" fmla="*/ 4 h 8"/>
                  <a:gd name="T32" fmla="*/ 5 w 6"/>
                  <a:gd name="T33" fmla="*/ 2 h 8"/>
                  <a:gd name="T34" fmla="*/ 1 w 6"/>
                  <a:gd name="T3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8">
                    <a:moveTo>
                      <a:pt x="5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5" y="8"/>
                      <a:pt x="5" y="8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7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5" y="3"/>
                      <a:pt x="5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2" name="Freeform 19">
                <a:extLst>
                  <a:ext uri="{FF2B5EF4-FFF2-40B4-BE49-F238E27FC236}">
                    <a16:creationId xmlns:a16="http://schemas.microsoft.com/office/drawing/2014/main" id="{9DE4C3BC-FEB5-49AD-BC2C-E3ABF8E8A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" y="3016"/>
                <a:ext cx="38" cy="57"/>
              </a:xfrm>
              <a:custGeom>
                <a:avLst/>
                <a:gdLst>
                  <a:gd name="T0" fmla="*/ 0 w 38"/>
                  <a:gd name="T1" fmla="*/ 0 h 57"/>
                  <a:gd name="T2" fmla="*/ 0 w 38"/>
                  <a:gd name="T3" fmla="*/ 35 h 57"/>
                  <a:gd name="T4" fmla="*/ 38 w 38"/>
                  <a:gd name="T5" fmla="*/ 57 h 57"/>
                  <a:gd name="T6" fmla="*/ 38 w 38"/>
                  <a:gd name="T7" fmla="*/ 23 h 57"/>
                  <a:gd name="T8" fmla="*/ 0 w 3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7">
                    <a:moveTo>
                      <a:pt x="0" y="0"/>
                    </a:moveTo>
                    <a:lnTo>
                      <a:pt x="0" y="35"/>
                    </a:lnTo>
                    <a:lnTo>
                      <a:pt x="38" y="57"/>
                    </a:lnTo>
                    <a:lnTo>
                      <a:pt x="3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B4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3" name="Freeform 20">
                <a:extLst>
                  <a:ext uri="{FF2B5EF4-FFF2-40B4-BE49-F238E27FC236}">
                    <a16:creationId xmlns:a16="http://schemas.microsoft.com/office/drawing/2014/main" id="{CF3D6D5D-BB6D-41B4-A83D-17931FCB6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" y="3008"/>
                <a:ext cx="57" cy="65"/>
              </a:xfrm>
              <a:custGeom>
                <a:avLst/>
                <a:gdLst>
                  <a:gd name="T0" fmla="*/ 0 w 57"/>
                  <a:gd name="T1" fmla="*/ 31 h 65"/>
                  <a:gd name="T2" fmla="*/ 0 w 57"/>
                  <a:gd name="T3" fmla="*/ 65 h 65"/>
                  <a:gd name="T4" fmla="*/ 57 w 57"/>
                  <a:gd name="T5" fmla="*/ 32 h 65"/>
                  <a:gd name="T6" fmla="*/ 57 w 57"/>
                  <a:gd name="T7" fmla="*/ 0 h 65"/>
                  <a:gd name="T8" fmla="*/ 0 w 57"/>
                  <a:gd name="T9" fmla="*/ 3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5">
                    <a:moveTo>
                      <a:pt x="0" y="31"/>
                    </a:moveTo>
                    <a:lnTo>
                      <a:pt x="0" y="65"/>
                    </a:lnTo>
                    <a:lnTo>
                      <a:pt x="57" y="32"/>
                    </a:lnTo>
                    <a:lnTo>
                      <a:pt x="57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B8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4" name="Freeform 21">
                <a:extLst>
                  <a:ext uri="{FF2B5EF4-FFF2-40B4-BE49-F238E27FC236}">
                    <a16:creationId xmlns:a16="http://schemas.microsoft.com/office/drawing/2014/main" id="{6DB56483-1A9D-46C7-AB6B-835C9D62D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" y="2985"/>
                <a:ext cx="95" cy="54"/>
              </a:xfrm>
              <a:custGeom>
                <a:avLst/>
                <a:gdLst>
                  <a:gd name="T0" fmla="*/ 0 w 95"/>
                  <a:gd name="T1" fmla="*/ 31 h 54"/>
                  <a:gd name="T2" fmla="*/ 38 w 95"/>
                  <a:gd name="T3" fmla="*/ 54 h 54"/>
                  <a:gd name="T4" fmla="*/ 95 w 95"/>
                  <a:gd name="T5" fmla="*/ 23 h 54"/>
                  <a:gd name="T6" fmla="*/ 57 w 95"/>
                  <a:gd name="T7" fmla="*/ 0 h 54"/>
                  <a:gd name="T8" fmla="*/ 0 w 95"/>
                  <a:gd name="T9" fmla="*/ 3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4">
                    <a:moveTo>
                      <a:pt x="0" y="31"/>
                    </a:moveTo>
                    <a:lnTo>
                      <a:pt x="38" y="54"/>
                    </a:lnTo>
                    <a:lnTo>
                      <a:pt x="95" y="23"/>
                    </a:lnTo>
                    <a:lnTo>
                      <a:pt x="57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EFC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5" name="Freeform 22">
                <a:extLst>
                  <a:ext uri="{FF2B5EF4-FFF2-40B4-BE49-F238E27FC236}">
                    <a16:creationId xmlns:a16="http://schemas.microsoft.com/office/drawing/2014/main" id="{F21D6A44-17C6-479F-808C-16D1EF4C9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2994"/>
                <a:ext cx="64" cy="36"/>
              </a:xfrm>
              <a:custGeom>
                <a:avLst/>
                <a:gdLst>
                  <a:gd name="T0" fmla="*/ 55 w 64"/>
                  <a:gd name="T1" fmla="*/ 0 h 36"/>
                  <a:gd name="T2" fmla="*/ 64 w 64"/>
                  <a:gd name="T3" fmla="*/ 3 h 36"/>
                  <a:gd name="T4" fmla="*/ 7 w 64"/>
                  <a:gd name="T5" fmla="*/ 36 h 36"/>
                  <a:gd name="T6" fmla="*/ 0 w 64"/>
                  <a:gd name="T7" fmla="*/ 31 h 36"/>
                  <a:gd name="T8" fmla="*/ 55 w 6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6">
                    <a:moveTo>
                      <a:pt x="55" y="0"/>
                    </a:moveTo>
                    <a:lnTo>
                      <a:pt x="64" y="3"/>
                    </a:lnTo>
                    <a:lnTo>
                      <a:pt x="7" y="36"/>
                    </a:lnTo>
                    <a:lnTo>
                      <a:pt x="0" y="31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7E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6" name="Freeform 23">
                <a:extLst>
                  <a:ext uri="{FF2B5EF4-FFF2-40B4-BE49-F238E27FC236}">
                    <a16:creationId xmlns:a16="http://schemas.microsoft.com/office/drawing/2014/main" id="{4243DD0B-BCA3-45B4-92CB-091769130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3025"/>
                <a:ext cx="7" cy="14"/>
              </a:xfrm>
              <a:custGeom>
                <a:avLst/>
                <a:gdLst>
                  <a:gd name="T0" fmla="*/ 7 w 7"/>
                  <a:gd name="T1" fmla="*/ 5 h 14"/>
                  <a:gd name="T2" fmla="*/ 0 w 7"/>
                  <a:gd name="T3" fmla="*/ 0 h 14"/>
                  <a:gd name="T4" fmla="*/ 0 w 7"/>
                  <a:gd name="T5" fmla="*/ 9 h 14"/>
                  <a:gd name="T6" fmla="*/ 7 w 7"/>
                  <a:gd name="T7" fmla="*/ 14 h 14"/>
                  <a:gd name="T8" fmla="*/ 7 w 7"/>
                  <a:gd name="T9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4">
                    <a:moveTo>
                      <a:pt x="7" y="5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7" y="14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C2AB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7" name="Freeform 24">
                <a:extLst>
                  <a:ext uri="{FF2B5EF4-FFF2-40B4-BE49-F238E27FC236}">
                    <a16:creationId xmlns:a16="http://schemas.microsoft.com/office/drawing/2014/main" id="{DF83BD0C-486F-4EA4-8496-9BAE42640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3049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0 w 7"/>
                  <a:gd name="T3" fmla="*/ 0 h 4"/>
                  <a:gd name="T4" fmla="*/ 7 w 7"/>
                  <a:gd name="T5" fmla="*/ 4 h 4"/>
                  <a:gd name="T6" fmla="*/ 7 w 7"/>
                  <a:gd name="T7" fmla="*/ 4 h 4"/>
                  <a:gd name="T8" fmla="*/ 0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0" y="0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8" name="Freeform 25">
                <a:extLst>
                  <a:ext uri="{FF2B5EF4-FFF2-40B4-BE49-F238E27FC236}">
                    <a16:creationId xmlns:a16="http://schemas.microsoft.com/office/drawing/2014/main" id="{95494D6D-FDBE-49C7-9426-1D316CB03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2" y="3044"/>
                <a:ext cx="2" cy="5"/>
              </a:xfrm>
              <a:custGeom>
                <a:avLst/>
                <a:gdLst>
                  <a:gd name="T0" fmla="*/ 0 w 2"/>
                  <a:gd name="T1" fmla="*/ 5 h 5"/>
                  <a:gd name="T2" fmla="*/ 2 w 2"/>
                  <a:gd name="T3" fmla="*/ 5 h 5"/>
                  <a:gd name="T4" fmla="*/ 2 w 2"/>
                  <a:gd name="T5" fmla="*/ 2 h 5"/>
                  <a:gd name="T6" fmla="*/ 2 w 2"/>
                  <a:gd name="T7" fmla="*/ 2 h 5"/>
                  <a:gd name="T8" fmla="*/ 0 w 2"/>
                  <a:gd name="T9" fmla="*/ 0 h 5"/>
                  <a:gd name="T10" fmla="*/ 0 w 2"/>
                  <a:gd name="T11" fmla="*/ 0 h 5"/>
                  <a:gd name="T12" fmla="*/ 0 w 2"/>
                  <a:gd name="T13" fmla="*/ 0 h 5"/>
                  <a:gd name="T14" fmla="*/ 0 w 2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2" y="5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9" name="Freeform 26">
                <a:extLst>
                  <a:ext uri="{FF2B5EF4-FFF2-40B4-BE49-F238E27FC236}">
                    <a16:creationId xmlns:a16="http://schemas.microsoft.com/office/drawing/2014/main" id="{6F72CADD-22CB-4178-8521-5ED81250C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3046"/>
                <a:ext cx="4" cy="5"/>
              </a:xfrm>
              <a:custGeom>
                <a:avLst/>
                <a:gdLst>
                  <a:gd name="T0" fmla="*/ 2 w 4"/>
                  <a:gd name="T1" fmla="*/ 5 h 5"/>
                  <a:gd name="T2" fmla="*/ 2 w 4"/>
                  <a:gd name="T3" fmla="*/ 5 h 5"/>
                  <a:gd name="T4" fmla="*/ 2 w 4"/>
                  <a:gd name="T5" fmla="*/ 1 h 5"/>
                  <a:gd name="T6" fmla="*/ 4 w 4"/>
                  <a:gd name="T7" fmla="*/ 1 h 5"/>
                  <a:gd name="T8" fmla="*/ 2 w 4"/>
                  <a:gd name="T9" fmla="*/ 0 h 5"/>
                  <a:gd name="T10" fmla="*/ 0 w 4"/>
                  <a:gd name="T11" fmla="*/ 0 h 5"/>
                  <a:gd name="T12" fmla="*/ 2 w 4"/>
                  <a:gd name="T13" fmla="*/ 0 h 5"/>
                  <a:gd name="T14" fmla="*/ 2 w 4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5">
                    <a:moveTo>
                      <a:pt x="2" y="5"/>
                    </a:moveTo>
                    <a:lnTo>
                      <a:pt x="2" y="5"/>
                    </a:lnTo>
                    <a:lnTo>
                      <a:pt x="2" y="1"/>
                    </a:lnTo>
                    <a:lnTo>
                      <a:pt x="4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0" name="Freeform 27">
                <a:extLst>
                  <a:ext uri="{FF2B5EF4-FFF2-40B4-BE49-F238E27FC236}">
                    <a16:creationId xmlns:a16="http://schemas.microsoft.com/office/drawing/2014/main" id="{057DE14C-68D6-46F5-BCD3-F3B8F778B6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29" y="3040"/>
                <a:ext cx="10" cy="14"/>
              </a:xfrm>
              <a:custGeom>
                <a:avLst/>
                <a:gdLst>
                  <a:gd name="T0" fmla="*/ 5 w 6"/>
                  <a:gd name="T1" fmla="*/ 8 h 8"/>
                  <a:gd name="T2" fmla="*/ 1 w 6"/>
                  <a:gd name="T3" fmla="*/ 6 h 8"/>
                  <a:gd name="T4" fmla="*/ 0 w 6"/>
                  <a:gd name="T5" fmla="*/ 4 h 8"/>
                  <a:gd name="T6" fmla="*/ 0 w 6"/>
                  <a:gd name="T7" fmla="*/ 1 h 8"/>
                  <a:gd name="T8" fmla="*/ 1 w 6"/>
                  <a:gd name="T9" fmla="*/ 0 h 8"/>
                  <a:gd name="T10" fmla="*/ 5 w 6"/>
                  <a:gd name="T11" fmla="*/ 2 h 8"/>
                  <a:gd name="T12" fmla="*/ 6 w 6"/>
                  <a:gd name="T13" fmla="*/ 4 h 8"/>
                  <a:gd name="T14" fmla="*/ 6 w 6"/>
                  <a:gd name="T15" fmla="*/ 8 h 8"/>
                  <a:gd name="T16" fmla="*/ 5 w 6"/>
                  <a:gd name="T17" fmla="*/ 8 h 8"/>
                  <a:gd name="T18" fmla="*/ 1 w 6"/>
                  <a:gd name="T19" fmla="*/ 0 h 8"/>
                  <a:gd name="T20" fmla="*/ 1 w 6"/>
                  <a:gd name="T21" fmla="*/ 1 h 8"/>
                  <a:gd name="T22" fmla="*/ 1 w 6"/>
                  <a:gd name="T23" fmla="*/ 4 h 8"/>
                  <a:gd name="T24" fmla="*/ 1 w 6"/>
                  <a:gd name="T25" fmla="*/ 6 h 8"/>
                  <a:gd name="T26" fmla="*/ 5 w 6"/>
                  <a:gd name="T27" fmla="*/ 8 h 8"/>
                  <a:gd name="T28" fmla="*/ 6 w 6"/>
                  <a:gd name="T29" fmla="*/ 7 h 8"/>
                  <a:gd name="T30" fmla="*/ 6 w 6"/>
                  <a:gd name="T31" fmla="*/ 4 h 8"/>
                  <a:gd name="T32" fmla="*/ 5 w 6"/>
                  <a:gd name="T33" fmla="*/ 2 h 8"/>
                  <a:gd name="T34" fmla="*/ 1 w 6"/>
                  <a:gd name="T3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8">
                    <a:moveTo>
                      <a:pt x="5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5" y="8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7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5" y="3"/>
                      <a:pt x="5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1" name="Freeform 28">
                <a:extLst>
                  <a:ext uri="{FF2B5EF4-FFF2-40B4-BE49-F238E27FC236}">
                    <a16:creationId xmlns:a16="http://schemas.microsoft.com/office/drawing/2014/main" id="{BE81A785-EFDE-46BF-944D-A38C6C8B7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3049"/>
                <a:ext cx="7" cy="9"/>
              </a:xfrm>
              <a:custGeom>
                <a:avLst/>
                <a:gdLst>
                  <a:gd name="T0" fmla="*/ 4 w 4"/>
                  <a:gd name="T1" fmla="*/ 4 h 5"/>
                  <a:gd name="T2" fmla="*/ 4 w 4"/>
                  <a:gd name="T3" fmla="*/ 4 h 5"/>
                  <a:gd name="T4" fmla="*/ 3 w 4"/>
                  <a:gd name="T5" fmla="*/ 3 h 5"/>
                  <a:gd name="T6" fmla="*/ 3 w 4"/>
                  <a:gd name="T7" fmla="*/ 3 h 5"/>
                  <a:gd name="T8" fmla="*/ 3 w 4"/>
                  <a:gd name="T9" fmla="*/ 3 h 5"/>
                  <a:gd name="T10" fmla="*/ 3 w 4"/>
                  <a:gd name="T11" fmla="*/ 3 h 5"/>
                  <a:gd name="T12" fmla="*/ 2 w 4"/>
                  <a:gd name="T13" fmla="*/ 3 h 5"/>
                  <a:gd name="T14" fmla="*/ 2 w 4"/>
                  <a:gd name="T15" fmla="*/ 5 h 5"/>
                  <a:gd name="T16" fmla="*/ 2 w 4"/>
                  <a:gd name="T17" fmla="*/ 5 h 5"/>
                  <a:gd name="T18" fmla="*/ 2 w 4"/>
                  <a:gd name="T19" fmla="*/ 5 h 5"/>
                  <a:gd name="T20" fmla="*/ 1 w 4"/>
                  <a:gd name="T21" fmla="*/ 4 h 5"/>
                  <a:gd name="T22" fmla="*/ 1 w 4"/>
                  <a:gd name="T23" fmla="*/ 4 h 5"/>
                  <a:gd name="T24" fmla="*/ 1 w 4"/>
                  <a:gd name="T25" fmla="*/ 4 h 5"/>
                  <a:gd name="T26" fmla="*/ 2 w 4"/>
                  <a:gd name="T27" fmla="*/ 5 h 5"/>
                  <a:gd name="T28" fmla="*/ 2 w 4"/>
                  <a:gd name="T29" fmla="*/ 4 h 5"/>
                  <a:gd name="T30" fmla="*/ 2 w 4"/>
                  <a:gd name="T31" fmla="*/ 3 h 5"/>
                  <a:gd name="T32" fmla="*/ 1 w 4"/>
                  <a:gd name="T33" fmla="*/ 2 h 5"/>
                  <a:gd name="T34" fmla="*/ 1 w 4"/>
                  <a:gd name="T35" fmla="*/ 2 h 5"/>
                  <a:gd name="T36" fmla="*/ 1 w 4"/>
                  <a:gd name="T37" fmla="*/ 2 h 5"/>
                  <a:gd name="T38" fmla="*/ 0 w 4"/>
                  <a:gd name="T39" fmla="*/ 2 h 5"/>
                  <a:gd name="T40" fmla="*/ 0 w 4"/>
                  <a:gd name="T41" fmla="*/ 2 h 5"/>
                  <a:gd name="T42" fmla="*/ 0 w 4"/>
                  <a:gd name="T43" fmla="*/ 2 h 5"/>
                  <a:gd name="T44" fmla="*/ 0 w 4"/>
                  <a:gd name="T45" fmla="*/ 2 h 5"/>
                  <a:gd name="T46" fmla="*/ 2 w 4"/>
                  <a:gd name="T47" fmla="*/ 1 h 5"/>
                  <a:gd name="T48" fmla="*/ 2 w 4"/>
                  <a:gd name="T49" fmla="*/ 1 h 5"/>
                  <a:gd name="T50" fmla="*/ 2 w 4"/>
                  <a:gd name="T51" fmla="*/ 1 h 5"/>
                  <a:gd name="T52" fmla="*/ 2 w 4"/>
                  <a:gd name="T53" fmla="*/ 1 h 5"/>
                  <a:gd name="T54" fmla="*/ 2 w 4"/>
                  <a:gd name="T55" fmla="*/ 1 h 5"/>
                  <a:gd name="T56" fmla="*/ 4 w 4"/>
                  <a:gd name="T57" fmla="*/ 4 h 5"/>
                  <a:gd name="T58" fmla="*/ 4 w 4"/>
                  <a:gd name="T5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2" name="Freeform 29">
                <a:extLst>
                  <a:ext uri="{FF2B5EF4-FFF2-40B4-BE49-F238E27FC236}">
                    <a16:creationId xmlns:a16="http://schemas.microsoft.com/office/drawing/2014/main" id="{7B8049D7-E5FF-40AB-A106-BC6206AF22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41" y="3047"/>
                <a:ext cx="10" cy="14"/>
              </a:xfrm>
              <a:custGeom>
                <a:avLst/>
                <a:gdLst>
                  <a:gd name="T0" fmla="*/ 5 w 6"/>
                  <a:gd name="T1" fmla="*/ 8 h 8"/>
                  <a:gd name="T2" fmla="*/ 1 w 6"/>
                  <a:gd name="T3" fmla="*/ 6 h 8"/>
                  <a:gd name="T4" fmla="*/ 0 w 6"/>
                  <a:gd name="T5" fmla="*/ 4 h 8"/>
                  <a:gd name="T6" fmla="*/ 0 w 6"/>
                  <a:gd name="T7" fmla="*/ 1 h 8"/>
                  <a:gd name="T8" fmla="*/ 1 w 6"/>
                  <a:gd name="T9" fmla="*/ 0 h 8"/>
                  <a:gd name="T10" fmla="*/ 5 w 6"/>
                  <a:gd name="T11" fmla="*/ 2 h 8"/>
                  <a:gd name="T12" fmla="*/ 6 w 6"/>
                  <a:gd name="T13" fmla="*/ 4 h 8"/>
                  <a:gd name="T14" fmla="*/ 6 w 6"/>
                  <a:gd name="T15" fmla="*/ 7 h 8"/>
                  <a:gd name="T16" fmla="*/ 5 w 6"/>
                  <a:gd name="T17" fmla="*/ 8 h 8"/>
                  <a:gd name="T18" fmla="*/ 1 w 6"/>
                  <a:gd name="T19" fmla="*/ 0 h 8"/>
                  <a:gd name="T20" fmla="*/ 0 w 6"/>
                  <a:gd name="T21" fmla="*/ 1 h 8"/>
                  <a:gd name="T22" fmla="*/ 0 w 6"/>
                  <a:gd name="T23" fmla="*/ 4 h 8"/>
                  <a:gd name="T24" fmla="*/ 1 w 6"/>
                  <a:gd name="T25" fmla="*/ 6 h 8"/>
                  <a:gd name="T26" fmla="*/ 5 w 6"/>
                  <a:gd name="T27" fmla="*/ 8 h 8"/>
                  <a:gd name="T28" fmla="*/ 6 w 6"/>
                  <a:gd name="T29" fmla="*/ 7 h 8"/>
                  <a:gd name="T30" fmla="*/ 6 w 6"/>
                  <a:gd name="T31" fmla="*/ 4 h 8"/>
                  <a:gd name="T32" fmla="*/ 5 w 6"/>
                  <a:gd name="T33" fmla="*/ 2 h 8"/>
                  <a:gd name="T34" fmla="*/ 1 w 6"/>
                  <a:gd name="T3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8">
                    <a:moveTo>
                      <a:pt x="5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5" y="8"/>
                      <a:pt x="5" y="8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7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5" y="3"/>
                      <a:pt x="5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3" name="Freeform 30">
                <a:extLst>
                  <a:ext uri="{FF2B5EF4-FFF2-40B4-BE49-F238E27FC236}">
                    <a16:creationId xmlns:a16="http://schemas.microsoft.com/office/drawing/2014/main" id="{5AAE133B-D790-4F92-86E6-08F19025D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7" y="3056"/>
                <a:ext cx="3" cy="9"/>
              </a:xfrm>
              <a:custGeom>
                <a:avLst/>
                <a:gdLst>
                  <a:gd name="T0" fmla="*/ 2 w 2"/>
                  <a:gd name="T1" fmla="*/ 3 h 5"/>
                  <a:gd name="T2" fmla="*/ 1 w 2"/>
                  <a:gd name="T3" fmla="*/ 3 h 5"/>
                  <a:gd name="T4" fmla="*/ 1 w 2"/>
                  <a:gd name="T5" fmla="*/ 5 h 5"/>
                  <a:gd name="T6" fmla="*/ 1 w 2"/>
                  <a:gd name="T7" fmla="*/ 5 h 5"/>
                  <a:gd name="T8" fmla="*/ 1 w 2"/>
                  <a:gd name="T9" fmla="*/ 5 h 5"/>
                  <a:gd name="T10" fmla="*/ 0 w 2"/>
                  <a:gd name="T11" fmla="*/ 5 h 5"/>
                  <a:gd name="T12" fmla="*/ 0 w 2"/>
                  <a:gd name="T13" fmla="*/ 4 h 5"/>
                  <a:gd name="T14" fmla="*/ 1 w 2"/>
                  <a:gd name="T15" fmla="*/ 5 h 5"/>
                  <a:gd name="T16" fmla="*/ 1 w 2"/>
                  <a:gd name="T17" fmla="*/ 3 h 5"/>
                  <a:gd name="T18" fmla="*/ 0 w 2"/>
                  <a:gd name="T19" fmla="*/ 2 h 5"/>
                  <a:gd name="T20" fmla="*/ 0 w 2"/>
                  <a:gd name="T21" fmla="*/ 0 h 5"/>
                  <a:gd name="T22" fmla="*/ 2 w 2"/>
                  <a:gd name="T23" fmla="*/ 1 h 5"/>
                  <a:gd name="T24" fmla="*/ 2 w 2"/>
                  <a:gd name="T2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5">
                    <a:moveTo>
                      <a:pt x="2" y="3"/>
                    </a:moveTo>
                    <a:cubicBezTo>
                      <a:pt x="2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4" name="Freeform 31">
                <a:extLst>
                  <a:ext uri="{FF2B5EF4-FFF2-40B4-BE49-F238E27FC236}">
                    <a16:creationId xmlns:a16="http://schemas.microsoft.com/office/drawing/2014/main" id="{984F6FB9-40EB-4B9A-970A-E4F53972D0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3" y="3054"/>
                <a:ext cx="11" cy="14"/>
              </a:xfrm>
              <a:custGeom>
                <a:avLst/>
                <a:gdLst>
                  <a:gd name="T0" fmla="*/ 4 w 6"/>
                  <a:gd name="T1" fmla="*/ 8 h 8"/>
                  <a:gd name="T2" fmla="*/ 1 w 6"/>
                  <a:gd name="T3" fmla="*/ 6 h 8"/>
                  <a:gd name="T4" fmla="*/ 0 w 6"/>
                  <a:gd name="T5" fmla="*/ 4 h 8"/>
                  <a:gd name="T6" fmla="*/ 0 w 6"/>
                  <a:gd name="T7" fmla="*/ 1 h 8"/>
                  <a:gd name="T8" fmla="*/ 1 w 6"/>
                  <a:gd name="T9" fmla="*/ 0 h 8"/>
                  <a:gd name="T10" fmla="*/ 4 w 6"/>
                  <a:gd name="T11" fmla="*/ 2 h 8"/>
                  <a:gd name="T12" fmla="*/ 6 w 6"/>
                  <a:gd name="T13" fmla="*/ 4 h 8"/>
                  <a:gd name="T14" fmla="*/ 6 w 6"/>
                  <a:gd name="T15" fmla="*/ 7 h 8"/>
                  <a:gd name="T16" fmla="*/ 4 w 6"/>
                  <a:gd name="T17" fmla="*/ 8 h 8"/>
                  <a:gd name="T18" fmla="*/ 1 w 6"/>
                  <a:gd name="T19" fmla="*/ 0 h 8"/>
                  <a:gd name="T20" fmla="*/ 0 w 6"/>
                  <a:gd name="T21" fmla="*/ 1 h 8"/>
                  <a:gd name="T22" fmla="*/ 0 w 6"/>
                  <a:gd name="T23" fmla="*/ 4 h 8"/>
                  <a:gd name="T24" fmla="*/ 1 w 6"/>
                  <a:gd name="T25" fmla="*/ 6 h 8"/>
                  <a:gd name="T26" fmla="*/ 4 w 6"/>
                  <a:gd name="T27" fmla="*/ 8 h 8"/>
                  <a:gd name="T28" fmla="*/ 5 w 6"/>
                  <a:gd name="T29" fmla="*/ 7 h 8"/>
                  <a:gd name="T30" fmla="*/ 5 w 6"/>
                  <a:gd name="T31" fmla="*/ 4 h 8"/>
                  <a:gd name="T32" fmla="*/ 4 w 6"/>
                  <a:gd name="T33" fmla="*/ 2 h 8"/>
                  <a:gd name="T34" fmla="*/ 1 w 6"/>
                  <a:gd name="T3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5" y="8"/>
                      <a:pt x="4" y="8"/>
                    </a:cubicBezTo>
                    <a:close/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4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5" name="Freeform 32">
                <a:extLst>
                  <a:ext uri="{FF2B5EF4-FFF2-40B4-BE49-F238E27FC236}">
                    <a16:creationId xmlns:a16="http://schemas.microsoft.com/office/drawing/2014/main" id="{E06B3634-DACE-4B59-958F-BE2DD7A00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9" y="3049"/>
                <a:ext cx="38" cy="57"/>
              </a:xfrm>
              <a:custGeom>
                <a:avLst/>
                <a:gdLst>
                  <a:gd name="T0" fmla="*/ 0 w 38"/>
                  <a:gd name="T1" fmla="*/ 0 h 57"/>
                  <a:gd name="T2" fmla="*/ 0 w 38"/>
                  <a:gd name="T3" fmla="*/ 35 h 57"/>
                  <a:gd name="T4" fmla="*/ 38 w 38"/>
                  <a:gd name="T5" fmla="*/ 57 h 57"/>
                  <a:gd name="T6" fmla="*/ 38 w 38"/>
                  <a:gd name="T7" fmla="*/ 23 h 57"/>
                  <a:gd name="T8" fmla="*/ 0 w 3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7">
                    <a:moveTo>
                      <a:pt x="0" y="0"/>
                    </a:moveTo>
                    <a:lnTo>
                      <a:pt x="0" y="35"/>
                    </a:lnTo>
                    <a:lnTo>
                      <a:pt x="38" y="57"/>
                    </a:lnTo>
                    <a:lnTo>
                      <a:pt x="3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B4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6" name="Freeform 33">
                <a:extLst>
                  <a:ext uri="{FF2B5EF4-FFF2-40B4-BE49-F238E27FC236}">
                    <a16:creationId xmlns:a16="http://schemas.microsoft.com/office/drawing/2014/main" id="{23AEF5F6-25DE-4EFB-9083-7F3792AEF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7" y="3039"/>
                <a:ext cx="57" cy="67"/>
              </a:xfrm>
              <a:custGeom>
                <a:avLst/>
                <a:gdLst>
                  <a:gd name="T0" fmla="*/ 0 w 57"/>
                  <a:gd name="T1" fmla="*/ 33 h 67"/>
                  <a:gd name="T2" fmla="*/ 0 w 57"/>
                  <a:gd name="T3" fmla="*/ 67 h 67"/>
                  <a:gd name="T4" fmla="*/ 57 w 57"/>
                  <a:gd name="T5" fmla="*/ 34 h 67"/>
                  <a:gd name="T6" fmla="*/ 57 w 57"/>
                  <a:gd name="T7" fmla="*/ 0 h 67"/>
                  <a:gd name="T8" fmla="*/ 0 w 57"/>
                  <a:gd name="T9" fmla="*/ 3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7">
                    <a:moveTo>
                      <a:pt x="0" y="33"/>
                    </a:moveTo>
                    <a:lnTo>
                      <a:pt x="0" y="67"/>
                    </a:lnTo>
                    <a:lnTo>
                      <a:pt x="57" y="34"/>
                    </a:lnTo>
                    <a:lnTo>
                      <a:pt x="5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B8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7" name="Freeform 34">
                <a:extLst>
                  <a:ext uri="{FF2B5EF4-FFF2-40B4-BE49-F238E27FC236}">
                    <a16:creationId xmlns:a16="http://schemas.microsoft.com/office/drawing/2014/main" id="{01D9A76A-6516-4A8A-8FC0-97528515B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9" y="3016"/>
                <a:ext cx="95" cy="56"/>
              </a:xfrm>
              <a:custGeom>
                <a:avLst/>
                <a:gdLst>
                  <a:gd name="T0" fmla="*/ 0 w 95"/>
                  <a:gd name="T1" fmla="*/ 33 h 56"/>
                  <a:gd name="T2" fmla="*/ 38 w 95"/>
                  <a:gd name="T3" fmla="*/ 56 h 56"/>
                  <a:gd name="T4" fmla="*/ 95 w 95"/>
                  <a:gd name="T5" fmla="*/ 23 h 56"/>
                  <a:gd name="T6" fmla="*/ 55 w 95"/>
                  <a:gd name="T7" fmla="*/ 0 h 56"/>
                  <a:gd name="T8" fmla="*/ 0 w 95"/>
                  <a:gd name="T9" fmla="*/ 3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6">
                    <a:moveTo>
                      <a:pt x="0" y="33"/>
                    </a:moveTo>
                    <a:lnTo>
                      <a:pt x="38" y="56"/>
                    </a:lnTo>
                    <a:lnTo>
                      <a:pt x="95" y="23"/>
                    </a:lnTo>
                    <a:lnTo>
                      <a:pt x="55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EFC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8" name="Freeform 35">
                <a:extLst>
                  <a:ext uri="{FF2B5EF4-FFF2-40B4-BE49-F238E27FC236}">
                    <a16:creationId xmlns:a16="http://schemas.microsoft.com/office/drawing/2014/main" id="{2B33F327-ECDD-41F2-AD68-557AF2BA4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5" y="3025"/>
                <a:ext cx="64" cy="38"/>
              </a:xfrm>
              <a:custGeom>
                <a:avLst/>
                <a:gdLst>
                  <a:gd name="T0" fmla="*/ 55 w 64"/>
                  <a:gd name="T1" fmla="*/ 0 h 38"/>
                  <a:gd name="T2" fmla="*/ 64 w 64"/>
                  <a:gd name="T3" fmla="*/ 5 h 38"/>
                  <a:gd name="T4" fmla="*/ 7 w 64"/>
                  <a:gd name="T5" fmla="*/ 38 h 38"/>
                  <a:gd name="T6" fmla="*/ 0 w 64"/>
                  <a:gd name="T7" fmla="*/ 33 h 38"/>
                  <a:gd name="T8" fmla="*/ 55 w 6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8">
                    <a:moveTo>
                      <a:pt x="55" y="0"/>
                    </a:moveTo>
                    <a:lnTo>
                      <a:pt x="64" y="5"/>
                    </a:lnTo>
                    <a:lnTo>
                      <a:pt x="7" y="38"/>
                    </a:lnTo>
                    <a:lnTo>
                      <a:pt x="0" y="33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7E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69" name="Freeform 36">
                <a:extLst>
                  <a:ext uri="{FF2B5EF4-FFF2-40B4-BE49-F238E27FC236}">
                    <a16:creationId xmlns:a16="http://schemas.microsoft.com/office/drawing/2014/main" id="{C14E2282-CB32-4A1A-9BA7-235A30BB6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5" y="3058"/>
                <a:ext cx="7" cy="12"/>
              </a:xfrm>
              <a:custGeom>
                <a:avLst/>
                <a:gdLst>
                  <a:gd name="T0" fmla="*/ 7 w 7"/>
                  <a:gd name="T1" fmla="*/ 5 h 12"/>
                  <a:gd name="T2" fmla="*/ 0 w 7"/>
                  <a:gd name="T3" fmla="*/ 0 h 12"/>
                  <a:gd name="T4" fmla="*/ 0 w 7"/>
                  <a:gd name="T5" fmla="*/ 8 h 12"/>
                  <a:gd name="T6" fmla="*/ 7 w 7"/>
                  <a:gd name="T7" fmla="*/ 12 h 12"/>
                  <a:gd name="T8" fmla="*/ 7 w 7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5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7" y="12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C2AB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0" name="Freeform 37">
                <a:extLst>
                  <a:ext uri="{FF2B5EF4-FFF2-40B4-BE49-F238E27FC236}">
                    <a16:creationId xmlns:a16="http://schemas.microsoft.com/office/drawing/2014/main" id="{BA5891E6-1EE4-4FAA-9A7F-6789C81A2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3" y="3080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2 h 5"/>
                  <a:gd name="T4" fmla="*/ 6 w 6"/>
                  <a:gd name="T5" fmla="*/ 5 h 5"/>
                  <a:gd name="T6" fmla="*/ 6 w 6"/>
                  <a:gd name="T7" fmla="*/ 4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2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1" name="Freeform 38">
                <a:extLst>
                  <a:ext uri="{FF2B5EF4-FFF2-40B4-BE49-F238E27FC236}">
                    <a16:creationId xmlns:a16="http://schemas.microsoft.com/office/drawing/2014/main" id="{999E4AD3-ACC6-4EF0-B23A-3D76B0487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3075"/>
                <a:ext cx="2" cy="7"/>
              </a:xfrm>
              <a:custGeom>
                <a:avLst/>
                <a:gdLst>
                  <a:gd name="T0" fmla="*/ 0 w 2"/>
                  <a:gd name="T1" fmla="*/ 7 h 7"/>
                  <a:gd name="T2" fmla="*/ 0 w 2"/>
                  <a:gd name="T3" fmla="*/ 7 h 7"/>
                  <a:gd name="T4" fmla="*/ 0 w 2"/>
                  <a:gd name="T5" fmla="*/ 2 h 7"/>
                  <a:gd name="T6" fmla="*/ 2 w 2"/>
                  <a:gd name="T7" fmla="*/ 3 h 7"/>
                  <a:gd name="T8" fmla="*/ 0 w 2"/>
                  <a:gd name="T9" fmla="*/ 0 h 7"/>
                  <a:gd name="T10" fmla="*/ 0 w 2"/>
                  <a:gd name="T11" fmla="*/ 2 h 7"/>
                  <a:gd name="T12" fmla="*/ 0 w 2"/>
                  <a:gd name="T13" fmla="*/ 2 h 7"/>
                  <a:gd name="T14" fmla="*/ 0 w 2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2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2" name="Freeform 39">
                <a:extLst>
                  <a:ext uri="{FF2B5EF4-FFF2-40B4-BE49-F238E27FC236}">
                    <a16:creationId xmlns:a16="http://schemas.microsoft.com/office/drawing/2014/main" id="{EA7D23AB-24C5-4135-ACBE-0965E7978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3077"/>
                <a:ext cx="3" cy="7"/>
              </a:xfrm>
              <a:custGeom>
                <a:avLst/>
                <a:gdLst>
                  <a:gd name="T0" fmla="*/ 2 w 3"/>
                  <a:gd name="T1" fmla="*/ 7 h 7"/>
                  <a:gd name="T2" fmla="*/ 2 w 3"/>
                  <a:gd name="T3" fmla="*/ 7 h 7"/>
                  <a:gd name="T4" fmla="*/ 2 w 3"/>
                  <a:gd name="T5" fmla="*/ 1 h 7"/>
                  <a:gd name="T6" fmla="*/ 3 w 3"/>
                  <a:gd name="T7" fmla="*/ 3 h 7"/>
                  <a:gd name="T8" fmla="*/ 2 w 3"/>
                  <a:gd name="T9" fmla="*/ 0 h 7"/>
                  <a:gd name="T10" fmla="*/ 0 w 3"/>
                  <a:gd name="T11" fmla="*/ 1 h 7"/>
                  <a:gd name="T12" fmla="*/ 2 w 3"/>
                  <a:gd name="T13" fmla="*/ 1 h 7"/>
                  <a:gd name="T14" fmla="*/ 2 w 3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7">
                    <a:moveTo>
                      <a:pt x="2" y="7"/>
                    </a:moveTo>
                    <a:lnTo>
                      <a:pt x="2" y="7"/>
                    </a:lnTo>
                    <a:lnTo>
                      <a:pt x="2" y="1"/>
                    </a:lnTo>
                    <a:lnTo>
                      <a:pt x="3" y="3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3" name="Freeform 40">
                <a:extLst>
                  <a:ext uri="{FF2B5EF4-FFF2-40B4-BE49-F238E27FC236}">
                    <a16:creationId xmlns:a16="http://schemas.microsoft.com/office/drawing/2014/main" id="{AB61127A-F022-47CC-9E7D-3ABBC1AC6D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1" y="3073"/>
                <a:ext cx="10" cy="14"/>
              </a:xfrm>
              <a:custGeom>
                <a:avLst/>
                <a:gdLst>
                  <a:gd name="T0" fmla="*/ 5 w 6"/>
                  <a:gd name="T1" fmla="*/ 8 h 8"/>
                  <a:gd name="T2" fmla="*/ 1 w 6"/>
                  <a:gd name="T3" fmla="*/ 6 h 8"/>
                  <a:gd name="T4" fmla="*/ 0 w 6"/>
                  <a:gd name="T5" fmla="*/ 4 h 8"/>
                  <a:gd name="T6" fmla="*/ 0 w 6"/>
                  <a:gd name="T7" fmla="*/ 0 h 8"/>
                  <a:gd name="T8" fmla="*/ 1 w 6"/>
                  <a:gd name="T9" fmla="*/ 0 h 8"/>
                  <a:gd name="T10" fmla="*/ 5 w 6"/>
                  <a:gd name="T11" fmla="*/ 2 h 8"/>
                  <a:gd name="T12" fmla="*/ 6 w 6"/>
                  <a:gd name="T13" fmla="*/ 4 h 8"/>
                  <a:gd name="T14" fmla="*/ 6 w 6"/>
                  <a:gd name="T15" fmla="*/ 7 h 8"/>
                  <a:gd name="T16" fmla="*/ 5 w 6"/>
                  <a:gd name="T17" fmla="*/ 8 h 8"/>
                  <a:gd name="T18" fmla="*/ 1 w 6"/>
                  <a:gd name="T19" fmla="*/ 0 h 8"/>
                  <a:gd name="T20" fmla="*/ 0 w 6"/>
                  <a:gd name="T21" fmla="*/ 1 h 8"/>
                  <a:gd name="T22" fmla="*/ 0 w 6"/>
                  <a:gd name="T23" fmla="*/ 4 h 8"/>
                  <a:gd name="T24" fmla="*/ 1 w 6"/>
                  <a:gd name="T25" fmla="*/ 5 h 8"/>
                  <a:gd name="T26" fmla="*/ 5 w 6"/>
                  <a:gd name="T27" fmla="*/ 7 h 8"/>
                  <a:gd name="T28" fmla="*/ 6 w 6"/>
                  <a:gd name="T29" fmla="*/ 7 h 8"/>
                  <a:gd name="T30" fmla="*/ 6 w 6"/>
                  <a:gd name="T31" fmla="*/ 4 h 8"/>
                  <a:gd name="T32" fmla="*/ 5 w 6"/>
                  <a:gd name="T33" fmla="*/ 2 h 8"/>
                  <a:gd name="T34" fmla="*/ 1 w 6"/>
                  <a:gd name="T3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8">
                    <a:moveTo>
                      <a:pt x="5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5"/>
                      <a:pt x="0" y="4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5" y="8"/>
                      <a:pt x="5" y="8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6" y="8"/>
                      <a:pt x="6" y="7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5" y="2"/>
                      <a:pt x="5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4" name="Freeform 41">
                <a:extLst>
                  <a:ext uri="{FF2B5EF4-FFF2-40B4-BE49-F238E27FC236}">
                    <a16:creationId xmlns:a16="http://schemas.microsoft.com/office/drawing/2014/main" id="{E55EA8C6-B7C1-4D26-91AD-81EF665CC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5" y="3082"/>
                <a:ext cx="7" cy="9"/>
              </a:xfrm>
              <a:custGeom>
                <a:avLst/>
                <a:gdLst>
                  <a:gd name="T0" fmla="*/ 4 w 4"/>
                  <a:gd name="T1" fmla="*/ 4 h 5"/>
                  <a:gd name="T2" fmla="*/ 4 w 4"/>
                  <a:gd name="T3" fmla="*/ 4 h 5"/>
                  <a:gd name="T4" fmla="*/ 3 w 4"/>
                  <a:gd name="T5" fmla="*/ 3 h 5"/>
                  <a:gd name="T6" fmla="*/ 3 w 4"/>
                  <a:gd name="T7" fmla="*/ 3 h 5"/>
                  <a:gd name="T8" fmla="*/ 3 w 4"/>
                  <a:gd name="T9" fmla="*/ 3 h 5"/>
                  <a:gd name="T10" fmla="*/ 3 w 4"/>
                  <a:gd name="T11" fmla="*/ 3 h 5"/>
                  <a:gd name="T12" fmla="*/ 2 w 4"/>
                  <a:gd name="T13" fmla="*/ 2 h 5"/>
                  <a:gd name="T14" fmla="*/ 2 w 4"/>
                  <a:gd name="T15" fmla="*/ 4 h 5"/>
                  <a:gd name="T16" fmla="*/ 2 w 4"/>
                  <a:gd name="T17" fmla="*/ 4 h 5"/>
                  <a:gd name="T18" fmla="*/ 1 w 4"/>
                  <a:gd name="T19" fmla="*/ 5 h 5"/>
                  <a:gd name="T20" fmla="*/ 1 w 4"/>
                  <a:gd name="T21" fmla="*/ 4 h 5"/>
                  <a:gd name="T22" fmla="*/ 1 w 4"/>
                  <a:gd name="T23" fmla="*/ 4 h 5"/>
                  <a:gd name="T24" fmla="*/ 1 w 4"/>
                  <a:gd name="T25" fmla="*/ 4 h 5"/>
                  <a:gd name="T26" fmla="*/ 1 w 4"/>
                  <a:gd name="T27" fmla="*/ 4 h 5"/>
                  <a:gd name="T28" fmla="*/ 2 w 4"/>
                  <a:gd name="T29" fmla="*/ 4 h 5"/>
                  <a:gd name="T30" fmla="*/ 2 w 4"/>
                  <a:gd name="T31" fmla="*/ 2 h 5"/>
                  <a:gd name="T32" fmla="*/ 1 w 4"/>
                  <a:gd name="T33" fmla="*/ 2 h 5"/>
                  <a:gd name="T34" fmla="*/ 1 w 4"/>
                  <a:gd name="T35" fmla="*/ 2 h 5"/>
                  <a:gd name="T36" fmla="*/ 1 w 4"/>
                  <a:gd name="T37" fmla="*/ 2 h 5"/>
                  <a:gd name="T38" fmla="*/ 0 w 4"/>
                  <a:gd name="T39" fmla="*/ 1 h 5"/>
                  <a:gd name="T40" fmla="*/ 0 w 4"/>
                  <a:gd name="T41" fmla="*/ 1 h 5"/>
                  <a:gd name="T42" fmla="*/ 0 w 4"/>
                  <a:gd name="T43" fmla="*/ 1 h 5"/>
                  <a:gd name="T44" fmla="*/ 0 w 4"/>
                  <a:gd name="T45" fmla="*/ 1 h 5"/>
                  <a:gd name="T46" fmla="*/ 2 w 4"/>
                  <a:gd name="T47" fmla="*/ 1 h 5"/>
                  <a:gd name="T48" fmla="*/ 2 w 4"/>
                  <a:gd name="T49" fmla="*/ 1 h 5"/>
                  <a:gd name="T50" fmla="*/ 2 w 4"/>
                  <a:gd name="T51" fmla="*/ 1 h 5"/>
                  <a:gd name="T52" fmla="*/ 2 w 4"/>
                  <a:gd name="T53" fmla="*/ 1 h 5"/>
                  <a:gd name="T54" fmla="*/ 2 w 4"/>
                  <a:gd name="T55" fmla="*/ 1 h 5"/>
                  <a:gd name="T56" fmla="*/ 4 w 4"/>
                  <a:gd name="T57" fmla="*/ 4 h 5"/>
                  <a:gd name="T58" fmla="*/ 4 w 4"/>
                  <a:gd name="T5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5" name="Freeform 42">
                <a:extLst>
                  <a:ext uri="{FF2B5EF4-FFF2-40B4-BE49-F238E27FC236}">
                    <a16:creationId xmlns:a16="http://schemas.microsoft.com/office/drawing/2014/main" id="{1A3A8618-C3F7-4474-9FDF-7821634A3B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3" y="3078"/>
                <a:ext cx="10" cy="16"/>
              </a:xfrm>
              <a:custGeom>
                <a:avLst/>
                <a:gdLst>
                  <a:gd name="T0" fmla="*/ 4 w 6"/>
                  <a:gd name="T1" fmla="*/ 9 h 9"/>
                  <a:gd name="T2" fmla="*/ 1 w 6"/>
                  <a:gd name="T3" fmla="*/ 7 h 9"/>
                  <a:gd name="T4" fmla="*/ 0 w 6"/>
                  <a:gd name="T5" fmla="*/ 5 h 9"/>
                  <a:gd name="T6" fmla="*/ 0 w 6"/>
                  <a:gd name="T7" fmla="*/ 1 h 9"/>
                  <a:gd name="T8" fmla="*/ 1 w 6"/>
                  <a:gd name="T9" fmla="*/ 1 h 9"/>
                  <a:gd name="T10" fmla="*/ 4 w 6"/>
                  <a:gd name="T11" fmla="*/ 3 h 9"/>
                  <a:gd name="T12" fmla="*/ 6 w 6"/>
                  <a:gd name="T13" fmla="*/ 5 h 9"/>
                  <a:gd name="T14" fmla="*/ 6 w 6"/>
                  <a:gd name="T15" fmla="*/ 8 h 9"/>
                  <a:gd name="T16" fmla="*/ 4 w 6"/>
                  <a:gd name="T17" fmla="*/ 9 h 9"/>
                  <a:gd name="T18" fmla="*/ 1 w 6"/>
                  <a:gd name="T19" fmla="*/ 1 h 9"/>
                  <a:gd name="T20" fmla="*/ 0 w 6"/>
                  <a:gd name="T21" fmla="*/ 1 h 9"/>
                  <a:gd name="T22" fmla="*/ 0 w 6"/>
                  <a:gd name="T23" fmla="*/ 5 h 9"/>
                  <a:gd name="T24" fmla="*/ 1 w 6"/>
                  <a:gd name="T25" fmla="*/ 6 h 9"/>
                  <a:gd name="T26" fmla="*/ 4 w 6"/>
                  <a:gd name="T27" fmla="*/ 8 h 9"/>
                  <a:gd name="T28" fmla="*/ 5 w 6"/>
                  <a:gd name="T29" fmla="*/ 8 h 9"/>
                  <a:gd name="T30" fmla="*/ 5 w 6"/>
                  <a:gd name="T31" fmla="*/ 5 h 9"/>
                  <a:gd name="T32" fmla="*/ 4 w 6"/>
                  <a:gd name="T33" fmla="*/ 3 h 9"/>
                  <a:gd name="T34" fmla="*/ 1 w 6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9">
                    <a:moveTo>
                      <a:pt x="4" y="9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4"/>
                      <a:pt x="6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5" y="9"/>
                      <a:pt x="4" y="9"/>
                    </a:cubicBezTo>
                    <a:close/>
                    <a:moveTo>
                      <a:pt x="1" y="1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"/>
                      <a:pt x="5" y="3"/>
                      <a:pt x="4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6" name="Freeform 43">
                <a:extLst>
                  <a:ext uri="{FF2B5EF4-FFF2-40B4-BE49-F238E27FC236}">
                    <a16:creationId xmlns:a16="http://schemas.microsoft.com/office/drawing/2014/main" id="{20D91D8D-CE1E-477A-A5F5-5A94DA8B9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" y="3089"/>
                <a:ext cx="2" cy="8"/>
              </a:xfrm>
              <a:custGeom>
                <a:avLst/>
                <a:gdLst>
                  <a:gd name="T0" fmla="*/ 1 w 1"/>
                  <a:gd name="T1" fmla="*/ 2 h 5"/>
                  <a:gd name="T2" fmla="*/ 1 w 1"/>
                  <a:gd name="T3" fmla="*/ 3 h 5"/>
                  <a:gd name="T4" fmla="*/ 1 w 1"/>
                  <a:gd name="T5" fmla="*/ 4 h 5"/>
                  <a:gd name="T6" fmla="*/ 1 w 1"/>
                  <a:gd name="T7" fmla="*/ 5 h 5"/>
                  <a:gd name="T8" fmla="*/ 1 w 1"/>
                  <a:gd name="T9" fmla="*/ 5 h 5"/>
                  <a:gd name="T10" fmla="*/ 0 w 1"/>
                  <a:gd name="T11" fmla="*/ 4 h 5"/>
                  <a:gd name="T12" fmla="*/ 0 w 1"/>
                  <a:gd name="T13" fmla="*/ 4 h 5"/>
                  <a:gd name="T14" fmla="*/ 0 w 1"/>
                  <a:gd name="T15" fmla="*/ 4 h 5"/>
                  <a:gd name="T16" fmla="*/ 0 w 1"/>
                  <a:gd name="T17" fmla="*/ 3 h 5"/>
                  <a:gd name="T18" fmla="*/ 0 w 1"/>
                  <a:gd name="T19" fmla="*/ 1 h 5"/>
                  <a:gd name="T20" fmla="*/ 0 w 1"/>
                  <a:gd name="T21" fmla="*/ 0 h 5"/>
                  <a:gd name="T22" fmla="*/ 1 w 1"/>
                  <a:gd name="T23" fmla="*/ 1 h 5"/>
                  <a:gd name="T24" fmla="*/ 1 w 1"/>
                  <a:gd name="T2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" h="5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7" name="Freeform 44">
                <a:extLst>
                  <a:ext uri="{FF2B5EF4-FFF2-40B4-BE49-F238E27FC236}">
                    <a16:creationId xmlns:a16="http://schemas.microsoft.com/office/drawing/2014/main" id="{E0BF62E6-19FD-4E5D-B236-77FDB95C87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05" y="3085"/>
                <a:ext cx="9" cy="16"/>
              </a:xfrm>
              <a:custGeom>
                <a:avLst/>
                <a:gdLst>
                  <a:gd name="T0" fmla="*/ 4 w 5"/>
                  <a:gd name="T1" fmla="*/ 8 h 9"/>
                  <a:gd name="T2" fmla="*/ 1 w 5"/>
                  <a:gd name="T3" fmla="*/ 6 h 9"/>
                  <a:gd name="T4" fmla="*/ 0 w 5"/>
                  <a:gd name="T5" fmla="*/ 5 h 9"/>
                  <a:gd name="T6" fmla="*/ 0 w 5"/>
                  <a:gd name="T7" fmla="*/ 1 h 9"/>
                  <a:gd name="T8" fmla="*/ 1 w 5"/>
                  <a:gd name="T9" fmla="*/ 1 h 9"/>
                  <a:gd name="T10" fmla="*/ 4 w 5"/>
                  <a:gd name="T11" fmla="*/ 3 h 9"/>
                  <a:gd name="T12" fmla="*/ 5 w 5"/>
                  <a:gd name="T13" fmla="*/ 5 h 9"/>
                  <a:gd name="T14" fmla="*/ 5 w 5"/>
                  <a:gd name="T15" fmla="*/ 8 h 9"/>
                  <a:gd name="T16" fmla="*/ 4 w 5"/>
                  <a:gd name="T17" fmla="*/ 8 h 9"/>
                  <a:gd name="T18" fmla="*/ 1 w 5"/>
                  <a:gd name="T19" fmla="*/ 1 h 9"/>
                  <a:gd name="T20" fmla="*/ 0 w 5"/>
                  <a:gd name="T21" fmla="*/ 1 h 9"/>
                  <a:gd name="T22" fmla="*/ 0 w 5"/>
                  <a:gd name="T23" fmla="*/ 5 h 9"/>
                  <a:gd name="T24" fmla="*/ 1 w 5"/>
                  <a:gd name="T25" fmla="*/ 6 h 9"/>
                  <a:gd name="T26" fmla="*/ 4 w 5"/>
                  <a:gd name="T27" fmla="*/ 8 h 9"/>
                  <a:gd name="T28" fmla="*/ 5 w 5"/>
                  <a:gd name="T29" fmla="*/ 8 h 9"/>
                  <a:gd name="T30" fmla="*/ 5 w 5"/>
                  <a:gd name="T31" fmla="*/ 4 h 9"/>
                  <a:gd name="T32" fmla="*/ 4 w 5"/>
                  <a:gd name="T33" fmla="*/ 3 h 9"/>
                  <a:gd name="T34" fmla="*/ 1 w 5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4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4" y="8"/>
                    </a:cubicBez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8" name="Freeform 45">
                <a:extLst>
                  <a:ext uri="{FF2B5EF4-FFF2-40B4-BE49-F238E27FC236}">
                    <a16:creationId xmlns:a16="http://schemas.microsoft.com/office/drawing/2014/main" id="{976B864C-2C8D-4850-B097-7DF48CB81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" y="3082"/>
                <a:ext cx="38" cy="55"/>
              </a:xfrm>
              <a:custGeom>
                <a:avLst/>
                <a:gdLst>
                  <a:gd name="T0" fmla="*/ 0 w 38"/>
                  <a:gd name="T1" fmla="*/ 0 h 55"/>
                  <a:gd name="T2" fmla="*/ 0 w 38"/>
                  <a:gd name="T3" fmla="*/ 33 h 55"/>
                  <a:gd name="T4" fmla="*/ 38 w 38"/>
                  <a:gd name="T5" fmla="*/ 55 h 55"/>
                  <a:gd name="T6" fmla="*/ 38 w 38"/>
                  <a:gd name="T7" fmla="*/ 22 h 55"/>
                  <a:gd name="T8" fmla="*/ 0 w 38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5">
                    <a:moveTo>
                      <a:pt x="0" y="0"/>
                    </a:moveTo>
                    <a:lnTo>
                      <a:pt x="0" y="33"/>
                    </a:lnTo>
                    <a:lnTo>
                      <a:pt x="38" y="55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B4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79" name="Freeform 46">
                <a:extLst>
                  <a:ext uri="{FF2B5EF4-FFF2-40B4-BE49-F238E27FC236}">
                    <a16:creationId xmlns:a16="http://schemas.microsoft.com/office/drawing/2014/main" id="{1E42060E-F880-420C-847D-CB3407322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9" y="3072"/>
                <a:ext cx="57" cy="65"/>
              </a:xfrm>
              <a:custGeom>
                <a:avLst/>
                <a:gdLst>
                  <a:gd name="T0" fmla="*/ 0 w 57"/>
                  <a:gd name="T1" fmla="*/ 32 h 65"/>
                  <a:gd name="T2" fmla="*/ 0 w 57"/>
                  <a:gd name="T3" fmla="*/ 65 h 65"/>
                  <a:gd name="T4" fmla="*/ 57 w 57"/>
                  <a:gd name="T5" fmla="*/ 34 h 65"/>
                  <a:gd name="T6" fmla="*/ 55 w 57"/>
                  <a:gd name="T7" fmla="*/ 0 h 65"/>
                  <a:gd name="T8" fmla="*/ 0 w 57"/>
                  <a:gd name="T9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5">
                    <a:moveTo>
                      <a:pt x="0" y="32"/>
                    </a:moveTo>
                    <a:lnTo>
                      <a:pt x="0" y="65"/>
                    </a:lnTo>
                    <a:lnTo>
                      <a:pt x="57" y="34"/>
                    </a:lnTo>
                    <a:lnTo>
                      <a:pt x="55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BB8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0" name="Freeform 47">
                <a:extLst>
                  <a:ext uri="{FF2B5EF4-FFF2-40B4-BE49-F238E27FC236}">
                    <a16:creationId xmlns:a16="http://schemas.microsoft.com/office/drawing/2014/main" id="{49B84B98-C08C-4E5E-BEA3-CE5AA2FDD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" y="3049"/>
                <a:ext cx="93" cy="55"/>
              </a:xfrm>
              <a:custGeom>
                <a:avLst/>
                <a:gdLst>
                  <a:gd name="T0" fmla="*/ 0 w 93"/>
                  <a:gd name="T1" fmla="*/ 33 h 55"/>
                  <a:gd name="T2" fmla="*/ 38 w 93"/>
                  <a:gd name="T3" fmla="*/ 55 h 55"/>
                  <a:gd name="T4" fmla="*/ 93 w 93"/>
                  <a:gd name="T5" fmla="*/ 23 h 55"/>
                  <a:gd name="T6" fmla="*/ 55 w 93"/>
                  <a:gd name="T7" fmla="*/ 0 h 55"/>
                  <a:gd name="T8" fmla="*/ 0 w 93"/>
                  <a:gd name="T9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55">
                    <a:moveTo>
                      <a:pt x="0" y="33"/>
                    </a:moveTo>
                    <a:lnTo>
                      <a:pt x="38" y="55"/>
                    </a:lnTo>
                    <a:lnTo>
                      <a:pt x="93" y="23"/>
                    </a:lnTo>
                    <a:lnTo>
                      <a:pt x="55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EFC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1" name="Freeform 48">
                <a:extLst>
                  <a:ext uri="{FF2B5EF4-FFF2-40B4-BE49-F238E27FC236}">
                    <a16:creationId xmlns:a16="http://schemas.microsoft.com/office/drawing/2014/main" id="{222F5836-EB20-4B30-B8CF-5C3E2AEC1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5" y="3058"/>
                <a:ext cx="64" cy="38"/>
              </a:xfrm>
              <a:custGeom>
                <a:avLst/>
                <a:gdLst>
                  <a:gd name="T0" fmla="*/ 57 w 64"/>
                  <a:gd name="T1" fmla="*/ 0 h 38"/>
                  <a:gd name="T2" fmla="*/ 64 w 64"/>
                  <a:gd name="T3" fmla="*/ 5 h 38"/>
                  <a:gd name="T4" fmla="*/ 8 w 64"/>
                  <a:gd name="T5" fmla="*/ 38 h 38"/>
                  <a:gd name="T6" fmla="*/ 0 w 64"/>
                  <a:gd name="T7" fmla="*/ 33 h 38"/>
                  <a:gd name="T8" fmla="*/ 57 w 6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8">
                    <a:moveTo>
                      <a:pt x="57" y="0"/>
                    </a:moveTo>
                    <a:lnTo>
                      <a:pt x="64" y="5"/>
                    </a:lnTo>
                    <a:lnTo>
                      <a:pt x="8" y="38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7E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5" name="Freeform 49">
                <a:extLst>
                  <a:ext uri="{FF2B5EF4-FFF2-40B4-BE49-F238E27FC236}">
                    <a16:creationId xmlns:a16="http://schemas.microsoft.com/office/drawing/2014/main" id="{42516321-D250-4128-A67B-84A13618C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5" y="3091"/>
                <a:ext cx="8" cy="12"/>
              </a:xfrm>
              <a:custGeom>
                <a:avLst/>
                <a:gdLst>
                  <a:gd name="T0" fmla="*/ 8 w 8"/>
                  <a:gd name="T1" fmla="*/ 5 h 12"/>
                  <a:gd name="T2" fmla="*/ 0 w 8"/>
                  <a:gd name="T3" fmla="*/ 0 h 12"/>
                  <a:gd name="T4" fmla="*/ 0 w 8"/>
                  <a:gd name="T5" fmla="*/ 8 h 12"/>
                  <a:gd name="T6" fmla="*/ 8 w 8"/>
                  <a:gd name="T7" fmla="*/ 12 h 12"/>
                  <a:gd name="T8" fmla="*/ 8 w 8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8" y="5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8" y="12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C2AB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6" name="Freeform 50">
                <a:extLst>
                  <a:ext uri="{FF2B5EF4-FFF2-40B4-BE49-F238E27FC236}">
                    <a16:creationId xmlns:a16="http://schemas.microsoft.com/office/drawing/2014/main" id="{E7FCBD90-1FDA-4162-B1D4-66889AD02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311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2 h 5"/>
                  <a:gd name="T4" fmla="*/ 6 w 6"/>
                  <a:gd name="T5" fmla="*/ 5 h 5"/>
                  <a:gd name="T6" fmla="*/ 6 w 6"/>
                  <a:gd name="T7" fmla="*/ 3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2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7" name="Freeform 51">
                <a:extLst>
                  <a:ext uri="{FF2B5EF4-FFF2-40B4-BE49-F238E27FC236}">
                    <a16:creationId xmlns:a16="http://schemas.microsoft.com/office/drawing/2014/main" id="{03700E3F-1D46-4C2E-9F7E-86976C30C2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3108"/>
                <a:ext cx="2" cy="7"/>
              </a:xfrm>
              <a:custGeom>
                <a:avLst/>
                <a:gdLst>
                  <a:gd name="T0" fmla="*/ 2 w 2"/>
                  <a:gd name="T1" fmla="*/ 5 h 7"/>
                  <a:gd name="T2" fmla="*/ 2 w 2"/>
                  <a:gd name="T3" fmla="*/ 7 h 7"/>
                  <a:gd name="T4" fmla="*/ 2 w 2"/>
                  <a:gd name="T5" fmla="*/ 2 h 7"/>
                  <a:gd name="T6" fmla="*/ 2 w 2"/>
                  <a:gd name="T7" fmla="*/ 2 h 7"/>
                  <a:gd name="T8" fmla="*/ 2 w 2"/>
                  <a:gd name="T9" fmla="*/ 0 h 7"/>
                  <a:gd name="T10" fmla="*/ 0 w 2"/>
                  <a:gd name="T11" fmla="*/ 2 h 7"/>
                  <a:gd name="T12" fmla="*/ 2 w 2"/>
                  <a:gd name="T13" fmla="*/ 2 h 7"/>
                  <a:gd name="T14" fmla="*/ 2 w 2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7">
                    <a:moveTo>
                      <a:pt x="2" y="5"/>
                    </a:moveTo>
                    <a:lnTo>
                      <a:pt x="2" y="7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8" name="Freeform 52">
                <a:extLst>
                  <a:ext uri="{FF2B5EF4-FFF2-40B4-BE49-F238E27FC236}">
                    <a16:creationId xmlns:a16="http://schemas.microsoft.com/office/drawing/2014/main" id="{5726FC10-3477-44D8-9A5B-8AA6A87BD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" y="3110"/>
                <a:ext cx="2" cy="6"/>
              </a:xfrm>
              <a:custGeom>
                <a:avLst/>
                <a:gdLst>
                  <a:gd name="T0" fmla="*/ 0 w 2"/>
                  <a:gd name="T1" fmla="*/ 5 h 6"/>
                  <a:gd name="T2" fmla="*/ 2 w 2"/>
                  <a:gd name="T3" fmla="*/ 6 h 6"/>
                  <a:gd name="T4" fmla="*/ 2 w 2"/>
                  <a:gd name="T5" fmla="*/ 1 h 6"/>
                  <a:gd name="T6" fmla="*/ 2 w 2"/>
                  <a:gd name="T7" fmla="*/ 1 h 6"/>
                  <a:gd name="T8" fmla="*/ 2 w 2"/>
                  <a:gd name="T9" fmla="*/ 0 h 6"/>
                  <a:gd name="T10" fmla="*/ 0 w 2"/>
                  <a:gd name="T11" fmla="*/ 1 h 6"/>
                  <a:gd name="T12" fmla="*/ 0 w 2"/>
                  <a:gd name="T13" fmla="*/ 1 h 6"/>
                  <a:gd name="T14" fmla="*/ 0 w 2"/>
                  <a:gd name="T1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6">
                    <a:moveTo>
                      <a:pt x="0" y="5"/>
                    </a:moveTo>
                    <a:lnTo>
                      <a:pt x="2" y="6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89" name="Freeform 53">
                <a:extLst>
                  <a:ext uri="{FF2B5EF4-FFF2-40B4-BE49-F238E27FC236}">
                    <a16:creationId xmlns:a16="http://schemas.microsoft.com/office/drawing/2014/main" id="{40852936-E9F0-4C9E-BC06-3E7249F591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3" y="3104"/>
                <a:ext cx="10" cy="16"/>
              </a:xfrm>
              <a:custGeom>
                <a:avLst/>
                <a:gdLst>
                  <a:gd name="T0" fmla="*/ 4 w 6"/>
                  <a:gd name="T1" fmla="*/ 9 h 9"/>
                  <a:gd name="T2" fmla="*/ 1 w 6"/>
                  <a:gd name="T3" fmla="*/ 7 h 9"/>
                  <a:gd name="T4" fmla="*/ 0 w 6"/>
                  <a:gd name="T5" fmla="*/ 5 h 9"/>
                  <a:gd name="T6" fmla="*/ 0 w 6"/>
                  <a:gd name="T7" fmla="*/ 1 h 9"/>
                  <a:gd name="T8" fmla="*/ 1 w 6"/>
                  <a:gd name="T9" fmla="*/ 1 h 9"/>
                  <a:gd name="T10" fmla="*/ 4 w 6"/>
                  <a:gd name="T11" fmla="*/ 3 h 9"/>
                  <a:gd name="T12" fmla="*/ 6 w 6"/>
                  <a:gd name="T13" fmla="*/ 5 h 9"/>
                  <a:gd name="T14" fmla="*/ 6 w 6"/>
                  <a:gd name="T15" fmla="*/ 8 h 9"/>
                  <a:gd name="T16" fmla="*/ 4 w 6"/>
                  <a:gd name="T17" fmla="*/ 9 h 9"/>
                  <a:gd name="T18" fmla="*/ 1 w 6"/>
                  <a:gd name="T19" fmla="*/ 1 h 9"/>
                  <a:gd name="T20" fmla="*/ 0 w 6"/>
                  <a:gd name="T21" fmla="*/ 1 h 9"/>
                  <a:gd name="T22" fmla="*/ 0 w 6"/>
                  <a:gd name="T23" fmla="*/ 5 h 9"/>
                  <a:gd name="T24" fmla="*/ 1 w 6"/>
                  <a:gd name="T25" fmla="*/ 6 h 9"/>
                  <a:gd name="T26" fmla="*/ 4 w 6"/>
                  <a:gd name="T27" fmla="*/ 8 h 9"/>
                  <a:gd name="T28" fmla="*/ 5 w 6"/>
                  <a:gd name="T29" fmla="*/ 8 h 9"/>
                  <a:gd name="T30" fmla="*/ 5 w 6"/>
                  <a:gd name="T31" fmla="*/ 5 h 9"/>
                  <a:gd name="T32" fmla="*/ 4 w 6"/>
                  <a:gd name="T33" fmla="*/ 3 h 9"/>
                  <a:gd name="T34" fmla="*/ 1 w 6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9">
                    <a:moveTo>
                      <a:pt x="4" y="9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4"/>
                      <a:pt x="6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5" y="9"/>
                      <a:pt x="4" y="9"/>
                    </a:cubicBezTo>
                    <a:close/>
                    <a:moveTo>
                      <a:pt x="1" y="1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"/>
                      <a:pt x="5" y="3"/>
                      <a:pt x="4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0" name="Freeform 54">
                <a:extLst>
                  <a:ext uri="{FF2B5EF4-FFF2-40B4-BE49-F238E27FC236}">
                    <a16:creationId xmlns:a16="http://schemas.microsoft.com/office/drawing/2014/main" id="{4193A1EB-807D-4305-A7DB-EA509E3B0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5" y="3115"/>
                <a:ext cx="8" cy="8"/>
              </a:xfrm>
              <a:custGeom>
                <a:avLst/>
                <a:gdLst>
                  <a:gd name="T0" fmla="*/ 5 w 5"/>
                  <a:gd name="T1" fmla="*/ 4 h 5"/>
                  <a:gd name="T2" fmla="*/ 5 w 5"/>
                  <a:gd name="T3" fmla="*/ 4 h 5"/>
                  <a:gd name="T4" fmla="*/ 4 w 5"/>
                  <a:gd name="T5" fmla="*/ 3 h 5"/>
                  <a:gd name="T6" fmla="*/ 3 w 5"/>
                  <a:gd name="T7" fmla="*/ 3 h 5"/>
                  <a:gd name="T8" fmla="*/ 3 w 5"/>
                  <a:gd name="T9" fmla="*/ 3 h 5"/>
                  <a:gd name="T10" fmla="*/ 3 w 5"/>
                  <a:gd name="T11" fmla="*/ 3 h 5"/>
                  <a:gd name="T12" fmla="*/ 3 w 5"/>
                  <a:gd name="T13" fmla="*/ 2 h 5"/>
                  <a:gd name="T14" fmla="*/ 3 w 5"/>
                  <a:gd name="T15" fmla="*/ 4 h 5"/>
                  <a:gd name="T16" fmla="*/ 3 w 5"/>
                  <a:gd name="T17" fmla="*/ 4 h 5"/>
                  <a:gd name="T18" fmla="*/ 2 w 5"/>
                  <a:gd name="T19" fmla="*/ 4 h 5"/>
                  <a:gd name="T20" fmla="*/ 2 w 5"/>
                  <a:gd name="T21" fmla="*/ 4 h 5"/>
                  <a:gd name="T22" fmla="*/ 2 w 5"/>
                  <a:gd name="T23" fmla="*/ 4 h 5"/>
                  <a:gd name="T24" fmla="*/ 2 w 5"/>
                  <a:gd name="T25" fmla="*/ 4 h 5"/>
                  <a:gd name="T26" fmla="*/ 2 w 5"/>
                  <a:gd name="T27" fmla="*/ 4 h 5"/>
                  <a:gd name="T28" fmla="*/ 2 w 5"/>
                  <a:gd name="T29" fmla="*/ 4 h 5"/>
                  <a:gd name="T30" fmla="*/ 2 w 5"/>
                  <a:gd name="T31" fmla="*/ 2 h 5"/>
                  <a:gd name="T32" fmla="*/ 2 w 5"/>
                  <a:gd name="T33" fmla="*/ 2 h 5"/>
                  <a:gd name="T34" fmla="*/ 2 w 5"/>
                  <a:gd name="T35" fmla="*/ 2 h 5"/>
                  <a:gd name="T36" fmla="*/ 2 w 5"/>
                  <a:gd name="T37" fmla="*/ 2 h 5"/>
                  <a:gd name="T38" fmla="*/ 1 w 5"/>
                  <a:gd name="T39" fmla="*/ 1 h 5"/>
                  <a:gd name="T40" fmla="*/ 0 w 5"/>
                  <a:gd name="T41" fmla="*/ 1 h 5"/>
                  <a:gd name="T42" fmla="*/ 0 w 5"/>
                  <a:gd name="T43" fmla="*/ 1 h 5"/>
                  <a:gd name="T44" fmla="*/ 0 w 5"/>
                  <a:gd name="T45" fmla="*/ 1 h 5"/>
                  <a:gd name="T46" fmla="*/ 2 w 5"/>
                  <a:gd name="T47" fmla="*/ 0 h 5"/>
                  <a:gd name="T48" fmla="*/ 2 w 5"/>
                  <a:gd name="T49" fmla="*/ 0 h 5"/>
                  <a:gd name="T50" fmla="*/ 2 w 5"/>
                  <a:gd name="T51" fmla="*/ 0 h 5"/>
                  <a:gd name="T52" fmla="*/ 3 w 5"/>
                  <a:gd name="T53" fmla="*/ 1 h 5"/>
                  <a:gd name="T54" fmla="*/ 3 w 5"/>
                  <a:gd name="T55" fmla="*/ 1 h 5"/>
                  <a:gd name="T56" fmla="*/ 5 w 5"/>
                  <a:gd name="T57" fmla="*/ 4 h 5"/>
                  <a:gd name="T58" fmla="*/ 5 w 5"/>
                  <a:gd name="T5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" h="5"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5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1" name="Freeform 55">
                <a:extLst>
                  <a:ext uri="{FF2B5EF4-FFF2-40B4-BE49-F238E27FC236}">
                    <a16:creationId xmlns:a16="http://schemas.microsoft.com/office/drawing/2014/main" id="{E9AB4691-4E50-4322-AB68-AB5B1C6F88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5" y="3111"/>
                <a:ext cx="8" cy="16"/>
              </a:xfrm>
              <a:custGeom>
                <a:avLst/>
                <a:gdLst>
                  <a:gd name="T0" fmla="*/ 4 w 5"/>
                  <a:gd name="T1" fmla="*/ 8 h 9"/>
                  <a:gd name="T2" fmla="*/ 1 w 5"/>
                  <a:gd name="T3" fmla="*/ 6 h 9"/>
                  <a:gd name="T4" fmla="*/ 0 w 5"/>
                  <a:gd name="T5" fmla="*/ 5 h 9"/>
                  <a:gd name="T6" fmla="*/ 0 w 5"/>
                  <a:gd name="T7" fmla="*/ 1 h 9"/>
                  <a:gd name="T8" fmla="*/ 1 w 5"/>
                  <a:gd name="T9" fmla="*/ 1 h 9"/>
                  <a:gd name="T10" fmla="*/ 4 w 5"/>
                  <a:gd name="T11" fmla="*/ 3 h 9"/>
                  <a:gd name="T12" fmla="*/ 5 w 5"/>
                  <a:gd name="T13" fmla="*/ 5 h 9"/>
                  <a:gd name="T14" fmla="*/ 5 w 5"/>
                  <a:gd name="T15" fmla="*/ 8 h 9"/>
                  <a:gd name="T16" fmla="*/ 4 w 5"/>
                  <a:gd name="T17" fmla="*/ 8 h 9"/>
                  <a:gd name="T18" fmla="*/ 1 w 5"/>
                  <a:gd name="T19" fmla="*/ 1 h 9"/>
                  <a:gd name="T20" fmla="*/ 0 w 5"/>
                  <a:gd name="T21" fmla="*/ 1 h 9"/>
                  <a:gd name="T22" fmla="*/ 0 w 5"/>
                  <a:gd name="T23" fmla="*/ 5 h 9"/>
                  <a:gd name="T24" fmla="*/ 1 w 5"/>
                  <a:gd name="T25" fmla="*/ 6 h 9"/>
                  <a:gd name="T26" fmla="*/ 4 w 5"/>
                  <a:gd name="T27" fmla="*/ 8 h 9"/>
                  <a:gd name="T28" fmla="*/ 5 w 5"/>
                  <a:gd name="T29" fmla="*/ 8 h 9"/>
                  <a:gd name="T30" fmla="*/ 5 w 5"/>
                  <a:gd name="T31" fmla="*/ 4 h 9"/>
                  <a:gd name="T32" fmla="*/ 4 w 5"/>
                  <a:gd name="T33" fmla="*/ 3 h 9"/>
                  <a:gd name="T34" fmla="*/ 1 w 5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4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4" y="8"/>
                    </a:cubicBez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2" name="Freeform 56">
                <a:extLst>
                  <a:ext uri="{FF2B5EF4-FFF2-40B4-BE49-F238E27FC236}">
                    <a16:creationId xmlns:a16="http://schemas.microsoft.com/office/drawing/2014/main" id="{962DE965-975C-4740-B5BF-CD99A2959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" y="3122"/>
                <a:ext cx="3" cy="8"/>
              </a:xfrm>
              <a:custGeom>
                <a:avLst/>
                <a:gdLst>
                  <a:gd name="T0" fmla="*/ 2 w 2"/>
                  <a:gd name="T1" fmla="*/ 2 h 5"/>
                  <a:gd name="T2" fmla="*/ 1 w 2"/>
                  <a:gd name="T3" fmla="*/ 3 h 5"/>
                  <a:gd name="T4" fmla="*/ 1 w 2"/>
                  <a:gd name="T5" fmla="*/ 4 h 5"/>
                  <a:gd name="T6" fmla="*/ 2 w 2"/>
                  <a:gd name="T7" fmla="*/ 5 h 5"/>
                  <a:gd name="T8" fmla="*/ 2 w 2"/>
                  <a:gd name="T9" fmla="*/ 5 h 5"/>
                  <a:gd name="T10" fmla="*/ 1 w 2"/>
                  <a:gd name="T11" fmla="*/ 4 h 5"/>
                  <a:gd name="T12" fmla="*/ 1 w 2"/>
                  <a:gd name="T13" fmla="*/ 4 h 5"/>
                  <a:gd name="T14" fmla="*/ 1 w 2"/>
                  <a:gd name="T15" fmla="*/ 4 h 5"/>
                  <a:gd name="T16" fmla="*/ 1 w 2"/>
                  <a:gd name="T17" fmla="*/ 3 h 5"/>
                  <a:gd name="T18" fmla="*/ 0 w 2"/>
                  <a:gd name="T19" fmla="*/ 1 h 5"/>
                  <a:gd name="T20" fmla="*/ 0 w 2"/>
                  <a:gd name="T21" fmla="*/ 0 h 5"/>
                  <a:gd name="T22" fmla="*/ 2 w 2"/>
                  <a:gd name="T23" fmla="*/ 1 h 5"/>
                  <a:gd name="T24" fmla="*/ 2 w 2"/>
                  <a:gd name="T2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5">
                    <a:moveTo>
                      <a:pt x="2" y="2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3" name="Freeform 57">
                <a:extLst>
                  <a:ext uri="{FF2B5EF4-FFF2-40B4-BE49-F238E27FC236}">
                    <a16:creationId xmlns:a16="http://schemas.microsoft.com/office/drawing/2014/main" id="{99ECB8DB-D19F-4E0C-9B8B-F8D8614161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5" y="3118"/>
                <a:ext cx="10" cy="16"/>
              </a:xfrm>
              <a:custGeom>
                <a:avLst/>
                <a:gdLst>
                  <a:gd name="T0" fmla="*/ 5 w 6"/>
                  <a:gd name="T1" fmla="*/ 8 h 9"/>
                  <a:gd name="T2" fmla="*/ 2 w 6"/>
                  <a:gd name="T3" fmla="*/ 6 h 9"/>
                  <a:gd name="T4" fmla="*/ 0 w 6"/>
                  <a:gd name="T5" fmla="*/ 4 h 9"/>
                  <a:gd name="T6" fmla="*/ 0 w 6"/>
                  <a:gd name="T7" fmla="*/ 1 h 9"/>
                  <a:gd name="T8" fmla="*/ 2 w 6"/>
                  <a:gd name="T9" fmla="*/ 1 h 9"/>
                  <a:gd name="T10" fmla="*/ 5 w 6"/>
                  <a:gd name="T11" fmla="*/ 3 h 9"/>
                  <a:gd name="T12" fmla="*/ 6 w 6"/>
                  <a:gd name="T13" fmla="*/ 4 h 9"/>
                  <a:gd name="T14" fmla="*/ 6 w 6"/>
                  <a:gd name="T15" fmla="*/ 8 h 9"/>
                  <a:gd name="T16" fmla="*/ 5 w 6"/>
                  <a:gd name="T17" fmla="*/ 8 h 9"/>
                  <a:gd name="T18" fmla="*/ 2 w 6"/>
                  <a:gd name="T19" fmla="*/ 1 h 9"/>
                  <a:gd name="T20" fmla="*/ 1 w 6"/>
                  <a:gd name="T21" fmla="*/ 1 h 9"/>
                  <a:gd name="T22" fmla="*/ 1 w 6"/>
                  <a:gd name="T23" fmla="*/ 5 h 9"/>
                  <a:gd name="T24" fmla="*/ 2 w 6"/>
                  <a:gd name="T25" fmla="*/ 6 h 9"/>
                  <a:gd name="T26" fmla="*/ 5 w 6"/>
                  <a:gd name="T27" fmla="*/ 8 h 9"/>
                  <a:gd name="T28" fmla="*/ 6 w 6"/>
                  <a:gd name="T29" fmla="*/ 8 h 9"/>
                  <a:gd name="T30" fmla="*/ 6 w 6"/>
                  <a:gd name="T31" fmla="*/ 4 h 9"/>
                  <a:gd name="T32" fmla="*/ 5 w 6"/>
                  <a:gd name="T33" fmla="*/ 3 h 9"/>
                  <a:gd name="T34" fmla="*/ 2 w 6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9">
                    <a:moveTo>
                      <a:pt x="5" y="8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9"/>
                      <a:pt x="5" y="8"/>
                    </a:cubicBezTo>
                    <a:close/>
                    <a:moveTo>
                      <a:pt x="2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3"/>
                      <a:pt x="5" y="3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4" name="Freeform 58">
                <a:extLst>
                  <a:ext uri="{FF2B5EF4-FFF2-40B4-BE49-F238E27FC236}">
                    <a16:creationId xmlns:a16="http://schemas.microsoft.com/office/drawing/2014/main" id="{8301E6A2-69D2-4836-95E1-0EBC24140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2965"/>
                <a:ext cx="40" cy="55"/>
              </a:xfrm>
              <a:custGeom>
                <a:avLst/>
                <a:gdLst>
                  <a:gd name="T0" fmla="*/ 0 w 40"/>
                  <a:gd name="T1" fmla="*/ 0 h 55"/>
                  <a:gd name="T2" fmla="*/ 0 w 40"/>
                  <a:gd name="T3" fmla="*/ 32 h 55"/>
                  <a:gd name="T4" fmla="*/ 40 w 40"/>
                  <a:gd name="T5" fmla="*/ 55 h 55"/>
                  <a:gd name="T6" fmla="*/ 40 w 40"/>
                  <a:gd name="T7" fmla="*/ 22 h 55"/>
                  <a:gd name="T8" fmla="*/ 0 w 40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5">
                    <a:moveTo>
                      <a:pt x="0" y="0"/>
                    </a:moveTo>
                    <a:lnTo>
                      <a:pt x="0" y="32"/>
                    </a:lnTo>
                    <a:lnTo>
                      <a:pt x="40" y="55"/>
                    </a:lnTo>
                    <a:lnTo>
                      <a:pt x="40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B4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5" name="Freeform 59">
                <a:extLst>
                  <a:ext uri="{FF2B5EF4-FFF2-40B4-BE49-F238E27FC236}">
                    <a16:creationId xmlns:a16="http://schemas.microsoft.com/office/drawing/2014/main" id="{81B3025D-2382-4053-8724-9856A4B87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2954"/>
                <a:ext cx="55" cy="66"/>
              </a:xfrm>
              <a:custGeom>
                <a:avLst/>
                <a:gdLst>
                  <a:gd name="T0" fmla="*/ 0 w 55"/>
                  <a:gd name="T1" fmla="*/ 33 h 66"/>
                  <a:gd name="T2" fmla="*/ 0 w 55"/>
                  <a:gd name="T3" fmla="*/ 66 h 66"/>
                  <a:gd name="T4" fmla="*/ 55 w 55"/>
                  <a:gd name="T5" fmla="*/ 35 h 66"/>
                  <a:gd name="T6" fmla="*/ 55 w 55"/>
                  <a:gd name="T7" fmla="*/ 0 h 66"/>
                  <a:gd name="T8" fmla="*/ 0 w 5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66">
                    <a:moveTo>
                      <a:pt x="0" y="33"/>
                    </a:moveTo>
                    <a:lnTo>
                      <a:pt x="0" y="66"/>
                    </a:lnTo>
                    <a:lnTo>
                      <a:pt x="55" y="35"/>
                    </a:lnTo>
                    <a:lnTo>
                      <a:pt x="55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B8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6" name="Freeform 60">
                <a:extLst>
                  <a:ext uri="{FF2B5EF4-FFF2-40B4-BE49-F238E27FC236}">
                    <a16:creationId xmlns:a16="http://schemas.microsoft.com/office/drawing/2014/main" id="{81D7E3A3-ACE5-47E8-99F1-D6B71CEAD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2932"/>
                <a:ext cx="95" cy="55"/>
              </a:xfrm>
              <a:custGeom>
                <a:avLst/>
                <a:gdLst>
                  <a:gd name="T0" fmla="*/ 0 w 95"/>
                  <a:gd name="T1" fmla="*/ 33 h 55"/>
                  <a:gd name="T2" fmla="*/ 40 w 95"/>
                  <a:gd name="T3" fmla="*/ 55 h 55"/>
                  <a:gd name="T4" fmla="*/ 95 w 95"/>
                  <a:gd name="T5" fmla="*/ 22 h 55"/>
                  <a:gd name="T6" fmla="*/ 57 w 95"/>
                  <a:gd name="T7" fmla="*/ 0 h 55"/>
                  <a:gd name="T8" fmla="*/ 0 w 95"/>
                  <a:gd name="T9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5">
                    <a:moveTo>
                      <a:pt x="0" y="33"/>
                    </a:moveTo>
                    <a:lnTo>
                      <a:pt x="40" y="55"/>
                    </a:lnTo>
                    <a:lnTo>
                      <a:pt x="95" y="22"/>
                    </a:lnTo>
                    <a:lnTo>
                      <a:pt x="5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EFC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7" name="Freeform 61">
                <a:extLst>
                  <a:ext uri="{FF2B5EF4-FFF2-40B4-BE49-F238E27FC236}">
                    <a16:creationId xmlns:a16="http://schemas.microsoft.com/office/drawing/2014/main" id="{426A4DD1-4EFC-4F56-A9DE-FA4F9498B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9" y="2940"/>
                <a:ext cx="64" cy="38"/>
              </a:xfrm>
              <a:custGeom>
                <a:avLst/>
                <a:gdLst>
                  <a:gd name="T0" fmla="*/ 57 w 64"/>
                  <a:gd name="T1" fmla="*/ 0 h 38"/>
                  <a:gd name="T2" fmla="*/ 64 w 64"/>
                  <a:gd name="T3" fmla="*/ 6 h 38"/>
                  <a:gd name="T4" fmla="*/ 8 w 64"/>
                  <a:gd name="T5" fmla="*/ 38 h 38"/>
                  <a:gd name="T6" fmla="*/ 0 w 64"/>
                  <a:gd name="T7" fmla="*/ 33 h 38"/>
                  <a:gd name="T8" fmla="*/ 57 w 6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8">
                    <a:moveTo>
                      <a:pt x="57" y="0"/>
                    </a:moveTo>
                    <a:lnTo>
                      <a:pt x="64" y="6"/>
                    </a:lnTo>
                    <a:lnTo>
                      <a:pt x="8" y="38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7E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8" name="Freeform 62">
                <a:extLst>
                  <a:ext uri="{FF2B5EF4-FFF2-40B4-BE49-F238E27FC236}">
                    <a16:creationId xmlns:a16="http://schemas.microsoft.com/office/drawing/2014/main" id="{1FEB1B53-EA8C-4DC8-B247-835164B8E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9" y="2973"/>
                <a:ext cx="8" cy="12"/>
              </a:xfrm>
              <a:custGeom>
                <a:avLst/>
                <a:gdLst>
                  <a:gd name="T0" fmla="*/ 8 w 8"/>
                  <a:gd name="T1" fmla="*/ 5 h 12"/>
                  <a:gd name="T2" fmla="*/ 0 w 8"/>
                  <a:gd name="T3" fmla="*/ 0 h 12"/>
                  <a:gd name="T4" fmla="*/ 0 w 8"/>
                  <a:gd name="T5" fmla="*/ 9 h 12"/>
                  <a:gd name="T6" fmla="*/ 8 w 8"/>
                  <a:gd name="T7" fmla="*/ 12 h 12"/>
                  <a:gd name="T8" fmla="*/ 8 w 8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8" y="5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8" y="12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C2AB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99" name="Freeform 63">
                <a:extLst>
                  <a:ext uri="{FF2B5EF4-FFF2-40B4-BE49-F238E27FC236}">
                    <a16:creationId xmlns:a16="http://schemas.microsoft.com/office/drawing/2014/main" id="{95823BD3-CA67-4A7B-8BDB-9DEBA29A5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8" y="2996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1 h 5"/>
                  <a:gd name="T4" fmla="*/ 5 w 5"/>
                  <a:gd name="T5" fmla="*/ 5 h 5"/>
                  <a:gd name="T6" fmla="*/ 5 w 5"/>
                  <a:gd name="T7" fmla="*/ 3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1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0" name="Freeform 64">
                <a:extLst>
                  <a:ext uri="{FF2B5EF4-FFF2-40B4-BE49-F238E27FC236}">
                    <a16:creationId xmlns:a16="http://schemas.microsoft.com/office/drawing/2014/main" id="{AA8B4013-7557-4A64-B52E-99A7347C6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8" y="2990"/>
                <a:ext cx="2" cy="7"/>
              </a:xfrm>
              <a:custGeom>
                <a:avLst/>
                <a:gdLst>
                  <a:gd name="T0" fmla="*/ 0 w 2"/>
                  <a:gd name="T1" fmla="*/ 6 h 7"/>
                  <a:gd name="T2" fmla="*/ 2 w 2"/>
                  <a:gd name="T3" fmla="*/ 7 h 7"/>
                  <a:gd name="T4" fmla="*/ 2 w 2"/>
                  <a:gd name="T5" fmla="*/ 2 h 7"/>
                  <a:gd name="T6" fmla="*/ 2 w 2"/>
                  <a:gd name="T7" fmla="*/ 2 h 7"/>
                  <a:gd name="T8" fmla="*/ 2 w 2"/>
                  <a:gd name="T9" fmla="*/ 0 h 7"/>
                  <a:gd name="T10" fmla="*/ 0 w 2"/>
                  <a:gd name="T11" fmla="*/ 2 h 7"/>
                  <a:gd name="T12" fmla="*/ 0 w 2"/>
                  <a:gd name="T13" fmla="*/ 2 h 7"/>
                  <a:gd name="T14" fmla="*/ 0 w 2"/>
                  <a:gd name="T1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7">
                    <a:moveTo>
                      <a:pt x="0" y="6"/>
                    </a:moveTo>
                    <a:lnTo>
                      <a:pt x="2" y="7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1" name="Freeform 65">
                <a:extLst>
                  <a:ext uri="{FF2B5EF4-FFF2-40B4-BE49-F238E27FC236}">
                    <a16:creationId xmlns:a16="http://schemas.microsoft.com/office/drawing/2014/main" id="{C2415B2C-76BF-42C6-813A-42A787EE3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2" y="2992"/>
                <a:ext cx="1" cy="7"/>
              </a:xfrm>
              <a:custGeom>
                <a:avLst/>
                <a:gdLst>
                  <a:gd name="T0" fmla="*/ 0 w 1"/>
                  <a:gd name="T1" fmla="*/ 7 h 7"/>
                  <a:gd name="T2" fmla="*/ 1 w 1"/>
                  <a:gd name="T3" fmla="*/ 7 h 7"/>
                  <a:gd name="T4" fmla="*/ 1 w 1"/>
                  <a:gd name="T5" fmla="*/ 2 h 7"/>
                  <a:gd name="T6" fmla="*/ 1 w 1"/>
                  <a:gd name="T7" fmla="*/ 4 h 7"/>
                  <a:gd name="T8" fmla="*/ 0 w 1"/>
                  <a:gd name="T9" fmla="*/ 0 h 7"/>
                  <a:gd name="T10" fmla="*/ 0 w 1"/>
                  <a:gd name="T11" fmla="*/ 2 h 7"/>
                  <a:gd name="T12" fmla="*/ 0 w 1"/>
                  <a:gd name="T13" fmla="*/ 2 h 7"/>
                  <a:gd name="T14" fmla="*/ 0 w 1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7">
                    <a:moveTo>
                      <a:pt x="0" y="7"/>
                    </a:moveTo>
                    <a:lnTo>
                      <a:pt x="1" y="7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2" name="Freeform 66">
                <a:extLst>
                  <a:ext uri="{FF2B5EF4-FFF2-40B4-BE49-F238E27FC236}">
                    <a16:creationId xmlns:a16="http://schemas.microsoft.com/office/drawing/2014/main" id="{101D99F7-AA01-4CDC-9CEF-CF21692A45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7" y="2987"/>
                <a:ext cx="8" cy="15"/>
              </a:xfrm>
              <a:custGeom>
                <a:avLst/>
                <a:gdLst>
                  <a:gd name="T0" fmla="*/ 4 w 5"/>
                  <a:gd name="T1" fmla="*/ 9 h 9"/>
                  <a:gd name="T2" fmla="*/ 1 w 5"/>
                  <a:gd name="T3" fmla="*/ 7 h 9"/>
                  <a:gd name="T4" fmla="*/ 0 w 5"/>
                  <a:gd name="T5" fmla="*/ 5 h 9"/>
                  <a:gd name="T6" fmla="*/ 0 w 5"/>
                  <a:gd name="T7" fmla="*/ 1 h 9"/>
                  <a:gd name="T8" fmla="*/ 1 w 5"/>
                  <a:gd name="T9" fmla="*/ 1 h 9"/>
                  <a:gd name="T10" fmla="*/ 4 w 5"/>
                  <a:gd name="T11" fmla="*/ 3 h 9"/>
                  <a:gd name="T12" fmla="*/ 5 w 5"/>
                  <a:gd name="T13" fmla="*/ 5 h 9"/>
                  <a:gd name="T14" fmla="*/ 5 w 5"/>
                  <a:gd name="T15" fmla="*/ 8 h 9"/>
                  <a:gd name="T16" fmla="*/ 4 w 5"/>
                  <a:gd name="T17" fmla="*/ 9 h 9"/>
                  <a:gd name="T18" fmla="*/ 1 w 5"/>
                  <a:gd name="T19" fmla="*/ 1 h 9"/>
                  <a:gd name="T20" fmla="*/ 0 w 5"/>
                  <a:gd name="T21" fmla="*/ 1 h 9"/>
                  <a:gd name="T22" fmla="*/ 0 w 5"/>
                  <a:gd name="T23" fmla="*/ 5 h 9"/>
                  <a:gd name="T24" fmla="*/ 1 w 5"/>
                  <a:gd name="T25" fmla="*/ 6 h 9"/>
                  <a:gd name="T26" fmla="*/ 4 w 5"/>
                  <a:gd name="T27" fmla="*/ 8 h 9"/>
                  <a:gd name="T28" fmla="*/ 5 w 5"/>
                  <a:gd name="T29" fmla="*/ 8 h 9"/>
                  <a:gd name="T30" fmla="*/ 5 w 5"/>
                  <a:gd name="T31" fmla="*/ 5 h 9"/>
                  <a:gd name="T32" fmla="*/ 4 w 5"/>
                  <a:gd name="T33" fmla="*/ 3 h 9"/>
                  <a:gd name="T34" fmla="*/ 1 w 5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9">
                    <a:moveTo>
                      <a:pt x="4" y="9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4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4" y="9"/>
                    </a:cubicBez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9"/>
                      <a:pt x="5" y="9"/>
                      <a:pt x="5" y="8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"/>
                      <a:pt x="5" y="3"/>
                      <a:pt x="4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3" name="Freeform 67">
                <a:extLst>
                  <a:ext uri="{FF2B5EF4-FFF2-40B4-BE49-F238E27FC236}">
                    <a16:creationId xmlns:a16="http://schemas.microsoft.com/office/drawing/2014/main" id="{F91BC4A2-57A8-4E6D-8CBA-43A2A2BF6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9" y="2997"/>
                <a:ext cx="7" cy="9"/>
              </a:xfrm>
              <a:custGeom>
                <a:avLst/>
                <a:gdLst>
                  <a:gd name="T0" fmla="*/ 4 w 4"/>
                  <a:gd name="T1" fmla="*/ 4 h 5"/>
                  <a:gd name="T2" fmla="*/ 4 w 4"/>
                  <a:gd name="T3" fmla="*/ 4 h 5"/>
                  <a:gd name="T4" fmla="*/ 4 w 4"/>
                  <a:gd name="T5" fmla="*/ 3 h 5"/>
                  <a:gd name="T6" fmla="*/ 3 w 4"/>
                  <a:gd name="T7" fmla="*/ 3 h 5"/>
                  <a:gd name="T8" fmla="*/ 3 w 4"/>
                  <a:gd name="T9" fmla="*/ 3 h 5"/>
                  <a:gd name="T10" fmla="*/ 3 w 4"/>
                  <a:gd name="T11" fmla="*/ 3 h 5"/>
                  <a:gd name="T12" fmla="*/ 2 w 4"/>
                  <a:gd name="T13" fmla="*/ 2 h 5"/>
                  <a:gd name="T14" fmla="*/ 2 w 4"/>
                  <a:gd name="T15" fmla="*/ 4 h 5"/>
                  <a:gd name="T16" fmla="*/ 2 w 4"/>
                  <a:gd name="T17" fmla="*/ 4 h 5"/>
                  <a:gd name="T18" fmla="*/ 2 w 4"/>
                  <a:gd name="T19" fmla="*/ 5 h 5"/>
                  <a:gd name="T20" fmla="*/ 1 w 4"/>
                  <a:gd name="T21" fmla="*/ 4 h 5"/>
                  <a:gd name="T22" fmla="*/ 1 w 4"/>
                  <a:gd name="T23" fmla="*/ 4 h 5"/>
                  <a:gd name="T24" fmla="*/ 2 w 4"/>
                  <a:gd name="T25" fmla="*/ 4 h 5"/>
                  <a:gd name="T26" fmla="*/ 2 w 4"/>
                  <a:gd name="T27" fmla="*/ 4 h 5"/>
                  <a:gd name="T28" fmla="*/ 2 w 4"/>
                  <a:gd name="T29" fmla="*/ 4 h 5"/>
                  <a:gd name="T30" fmla="*/ 2 w 4"/>
                  <a:gd name="T31" fmla="*/ 2 h 5"/>
                  <a:gd name="T32" fmla="*/ 2 w 4"/>
                  <a:gd name="T33" fmla="*/ 2 h 5"/>
                  <a:gd name="T34" fmla="*/ 2 w 4"/>
                  <a:gd name="T35" fmla="*/ 2 h 5"/>
                  <a:gd name="T36" fmla="*/ 1 w 4"/>
                  <a:gd name="T37" fmla="*/ 2 h 5"/>
                  <a:gd name="T38" fmla="*/ 1 w 4"/>
                  <a:gd name="T39" fmla="*/ 1 h 5"/>
                  <a:gd name="T40" fmla="*/ 0 w 4"/>
                  <a:gd name="T41" fmla="*/ 1 h 5"/>
                  <a:gd name="T42" fmla="*/ 0 w 4"/>
                  <a:gd name="T43" fmla="*/ 1 h 5"/>
                  <a:gd name="T44" fmla="*/ 0 w 4"/>
                  <a:gd name="T45" fmla="*/ 1 h 5"/>
                  <a:gd name="T46" fmla="*/ 2 w 4"/>
                  <a:gd name="T47" fmla="*/ 0 h 5"/>
                  <a:gd name="T48" fmla="*/ 2 w 4"/>
                  <a:gd name="T49" fmla="*/ 0 h 5"/>
                  <a:gd name="T50" fmla="*/ 2 w 4"/>
                  <a:gd name="T51" fmla="*/ 0 h 5"/>
                  <a:gd name="T52" fmla="*/ 2 w 4"/>
                  <a:gd name="T53" fmla="*/ 1 h 5"/>
                  <a:gd name="T54" fmla="*/ 2 w 4"/>
                  <a:gd name="T55" fmla="*/ 1 h 5"/>
                  <a:gd name="T56" fmla="*/ 4 w 4"/>
                  <a:gd name="T57" fmla="*/ 4 h 5"/>
                  <a:gd name="T58" fmla="*/ 4 w 4"/>
                  <a:gd name="T5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1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4" name="Freeform 68">
                <a:extLst>
                  <a:ext uri="{FF2B5EF4-FFF2-40B4-BE49-F238E27FC236}">
                    <a16:creationId xmlns:a16="http://schemas.microsoft.com/office/drawing/2014/main" id="{7ED89730-7FA6-4141-949C-46D21B9617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17" y="2994"/>
                <a:ext cx="10" cy="15"/>
              </a:xfrm>
              <a:custGeom>
                <a:avLst/>
                <a:gdLst>
                  <a:gd name="T0" fmla="*/ 5 w 6"/>
                  <a:gd name="T1" fmla="*/ 9 h 9"/>
                  <a:gd name="T2" fmla="*/ 2 w 6"/>
                  <a:gd name="T3" fmla="*/ 7 h 9"/>
                  <a:gd name="T4" fmla="*/ 0 w 6"/>
                  <a:gd name="T5" fmla="*/ 5 h 9"/>
                  <a:gd name="T6" fmla="*/ 0 w 6"/>
                  <a:gd name="T7" fmla="*/ 1 h 9"/>
                  <a:gd name="T8" fmla="*/ 2 w 6"/>
                  <a:gd name="T9" fmla="*/ 1 h 9"/>
                  <a:gd name="T10" fmla="*/ 5 w 6"/>
                  <a:gd name="T11" fmla="*/ 3 h 9"/>
                  <a:gd name="T12" fmla="*/ 6 w 6"/>
                  <a:gd name="T13" fmla="*/ 5 h 9"/>
                  <a:gd name="T14" fmla="*/ 6 w 6"/>
                  <a:gd name="T15" fmla="*/ 8 h 9"/>
                  <a:gd name="T16" fmla="*/ 5 w 6"/>
                  <a:gd name="T17" fmla="*/ 9 h 9"/>
                  <a:gd name="T18" fmla="*/ 2 w 6"/>
                  <a:gd name="T19" fmla="*/ 1 h 9"/>
                  <a:gd name="T20" fmla="*/ 1 w 6"/>
                  <a:gd name="T21" fmla="*/ 1 h 9"/>
                  <a:gd name="T22" fmla="*/ 1 w 6"/>
                  <a:gd name="T23" fmla="*/ 5 h 9"/>
                  <a:gd name="T24" fmla="*/ 2 w 6"/>
                  <a:gd name="T25" fmla="*/ 6 h 9"/>
                  <a:gd name="T26" fmla="*/ 5 w 6"/>
                  <a:gd name="T27" fmla="*/ 8 h 9"/>
                  <a:gd name="T28" fmla="*/ 6 w 6"/>
                  <a:gd name="T29" fmla="*/ 8 h 9"/>
                  <a:gd name="T30" fmla="*/ 6 w 6"/>
                  <a:gd name="T31" fmla="*/ 4 h 9"/>
                  <a:gd name="T32" fmla="*/ 5 w 6"/>
                  <a:gd name="T33" fmla="*/ 3 h 9"/>
                  <a:gd name="T34" fmla="*/ 2 w 6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9">
                    <a:moveTo>
                      <a:pt x="5" y="9"/>
                    </a:moveTo>
                    <a:cubicBezTo>
                      <a:pt x="2" y="7"/>
                      <a:pt x="2" y="7"/>
                      <a:pt x="2" y="7"/>
                    </a:cubicBezTo>
                    <a:cubicBezTo>
                      <a:pt x="1" y="6"/>
                      <a:pt x="0" y="5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4"/>
                      <a:pt x="6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5" y="9"/>
                    </a:cubicBezTo>
                    <a:close/>
                    <a:moveTo>
                      <a:pt x="2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6" y="8"/>
                      <a:pt x="6" y="8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3"/>
                      <a:pt x="5" y="3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5" name="Freeform 69">
                <a:extLst>
                  <a:ext uri="{FF2B5EF4-FFF2-40B4-BE49-F238E27FC236}">
                    <a16:creationId xmlns:a16="http://schemas.microsoft.com/office/drawing/2014/main" id="{E6756576-B4A0-4F0B-9084-F633CF879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2" y="3004"/>
                <a:ext cx="4" cy="9"/>
              </a:xfrm>
              <a:custGeom>
                <a:avLst/>
                <a:gdLst>
                  <a:gd name="T0" fmla="*/ 2 w 2"/>
                  <a:gd name="T1" fmla="*/ 2 h 5"/>
                  <a:gd name="T2" fmla="*/ 1 w 2"/>
                  <a:gd name="T3" fmla="*/ 3 h 5"/>
                  <a:gd name="T4" fmla="*/ 1 w 2"/>
                  <a:gd name="T5" fmla="*/ 4 h 5"/>
                  <a:gd name="T6" fmla="*/ 2 w 2"/>
                  <a:gd name="T7" fmla="*/ 5 h 5"/>
                  <a:gd name="T8" fmla="*/ 2 w 2"/>
                  <a:gd name="T9" fmla="*/ 5 h 5"/>
                  <a:gd name="T10" fmla="*/ 0 w 2"/>
                  <a:gd name="T11" fmla="*/ 4 h 5"/>
                  <a:gd name="T12" fmla="*/ 0 w 2"/>
                  <a:gd name="T13" fmla="*/ 4 h 5"/>
                  <a:gd name="T14" fmla="*/ 1 w 2"/>
                  <a:gd name="T15" fmla="*/ 4 h 5"/>
                  <a:gd name="T16" fmla="*/ 1 w 2"/>
                  <a:gd name="T17" fmla="*/ 3 h 5"/>
                  <a:gd name="T18" fmla="*/ 0 w 2"/>
                  <a:gd name="T19" fmla="*/ 1 h 5"/>
                  <a:gd name="T20" fmla="*/ 0 w 2"/>
                  <a:gd name="T21" fmla="*/ 0 h 5"/>
                  <a:gd name="T22" fmla="*/ 2 w 2"/>
                  <a:gd name="T23" fmla="*/ 1 h 5"/>
                  <a:gd name="T24" fmla="*/ 2 w 2"/>
                  <a:gd name="T2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5">
                    <a:moveTo>
                      <a:pt x="2" y="2"/>
                    </a:moveTo>
                    <a:cubicBezTo>
                      <a:pt x="2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6" name="Freeform 70">
                <a:extLst>
                  <a:ext uri="{FF2B5EF4-FFF2-40B4-BE49-F238E27FC236}">
                    <a16:creationId xmlns:a16="http://schemas.microsoft.com/office/drawing/2014/main" id="{115C9F05-035F-4242-8E0E-0CEFF09016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29" y="3001"/>
                <a:ext cx="10" cy="15"/>
              </a:xfrm>
              <a:custGeom>
                <a:avLst/>
                <a:gdLst>
                  <a:gd name="T0" fmla="*/ 5 w 6"/>
                  <a:gd name="T1" fmla="*/ 8 h 9"/>
                  <a:gd name="T2" fmla="*/ 1 w 6"/>
                  <a:gd name="T3" fmla="*/ 6 h 9"/>
                  <a:gd name="T4" fmla="*/ 0 w 6"/>
                  <a:gd name="T5" fmla="*/ 5 h 9"/>
                  <a:gd name="T6" fmla="*/ 0 w 6"/>
                  <a:gd name="T7" fmla="*/ 1 h 9"/>
                  <a:gd name="T8" fmla="*/ 1 w 6"/>
                  <a:gd name="T9" fmla="*/ 1 h 9"/>
                  <a:gd name="T10" fmla="*/ 5 w 6"/>
                  <a:gd name="T11" fmla="*/ 3 h 9"/>
                  <a:gd name="T12" fmla="*/ 6 w 6"/>
                  <a:gd name="T13" fmla="*/ 4 h 9"/>
                  <a:gd name="T14" fmla="*/ 6 w 6"/>
                  <a:gd name="T15" fmla="*/ 8 h 9"/>
                  <a:gd name="T16" fmla="*/ 5 w 6"/>
                  <a:gd name="T17" fmla="*/ 8 h 9"/>
                  <a:gd name="T18" fmla="*/ 1 w 6"/>
                  <a:gd name="T19" fmla="*/ 1 h 9"/>
                  <a:gd name="T20" fmla="*/ 0 w 6"/>
                  <a:gd name="T21" fmla="*/ 1 h 9"/>
                  <a:gd name="T22" fmla="*/ 0 w 6"/>
                  <a:gd name="T23" fmla="*/ 5 h 9"/>
                  <a:gd name="T24" fmla="*/ 1 w 6"/>
                  <a:gd name="T25" fmla="*/ 6 h 9"/>
                  <a:gd name="T26" fmla="*/ 5 w 6"/>
                  <a:gd name="T27" fmla="*/ 8 h 9"/>
                  <a:gd name="T28" fmla="*/ 6 w 6"/>
                  <a:gd name="T29" fmla="*/ 8 h 9"/>
                  <a:gd name="T30" fmla="*/ 6 w 6"/>
                  <a:gd name="T31" fmla="*/ 4 h 9"/>
                  <a:gd name="T32" fmla="*/ 5 w 6"/>
                  <a:gd name="T33" fmla="*/ 3 h 9"/>
                  <a:gd name="T34" fmla="*/ 1 w 6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9">
                    <a:moveTo>
                      <a:pt x="5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5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5" y="9"/>
                      <a:pt x="5" y="8"/>
                    </a:cubicBezTo>
                    <a:close/>
                    <a:moveTo>
                      <a:pt x="1" y="1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3"/>
                      <a:pt x="5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7" name="Freeform 71">
                <a:extLst>
                  <a:ext uri="{FF2B5EF4-FFF2-40B4-BE49-F238E27FC236}">
                    <a16:creationId xmlns:a16="http://schemas.microsoft.com/office/drawing/2014/main" id="{A541BD1F-7A5E-4344-9392-41A672FD6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" y="3002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33 h 56"/>
                  <a:gd name="T4" fmla="*/ 38 w 38"/>
                  <a:gd name="T5" fmla="*/ 56 h 56"/>
                  <a:gd name="T6" fmla="*/ 38 w 38"/>
                  <a:gd name="T7" fmla="*/ 23 h 56"/>
                  <a:gd name="T8" fmla="*/ 0 w 38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33"/>
                    </a:lnTo>
                    <a:lnTo>
                      <a:pt x="38" y="56"/>
                    </a:lnTo>
                    <a:lnTo>
                      <a:pt x="3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B4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8" name="Freeform 72">
                <a:extLst>
                  <a:ext uri="{FF2B5EF4-FFF2-40B4-BE49-F238E27FC236}">
                    <a16:creationId xmlns:a16="http://schemas.microsoft.com/office/drawing/2014/main" id="{A6AED84C-5F04-4DB3-9C3E-E2CEF53D94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2992"/>
                <a:ext cx="56" cy="66"/>
              </a:xfrm>
              <a:custGeom>
                <a:avLst/>
                <a:gdLst>
                  <a:gd name="T0" fmla="*/ 0 w 56"/>
                  <a:gd name="T1" fmla="*/ 33 h 66"/>
                  <a:gd name="T2" fmla="*/ 0 w 56"/>
                  <a:gd name="T3" fmla="*/ 66 h 66"/>
                  <a:gd name="T4" fmla="*/ 56 w 56"/>
                  <a:gd name="T5" fmla="*/ 35 h 66"/>
                  <a:gd name="T6" fmla="*/ 56 w 56"/>
                  <a:gd name="T7" fmla="*/ 0 h 66"/>
                  <a:gd name="T8" fmla="*/ 0 w 56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66">
                    <a:moveTo>
                      <a:pt x="0" y="33"/>
                    </a:moveTo>
                    <a:lnTo>
                      <a:pt x="0" y="66"/>
                    </a:lnTo>
                    <a:lnTo>
                      <a:pt x="56" y="35"/>
                    </a:lnTo>
                    <a:lnTo>
                      <a:pt x="56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B8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09" name="Freeform 73">
                <a:extLst>
                  <a:ext uri="{FF2B5EF4-FFF2-40B4-BE49-F238E27FC236}">
                    <a16:creationId xmlns:a16="http://schemas.microsoft.com/office/drawing/2014/main" id="{9EA2E89A-4E35-4421-914C-03F460DDE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" y="2970"/>
                <a:ext cx="94" cy="55"/>
              </a:xfrm>
              <a:custGeom>
                <a:avLst/>
                <a:gdLst>
                  <a:gd name="T0" fmla="*/ 0 w 94"/>
                  <a:gd name="T1" fmla="*/ 32 h 55"/>
                  <a:gd name="T2" fmla="*/ 38 w 94"/>
                  <a:gd name="T3" fmla="*/ 55 h 55"/>
                  <a:gd name="T4" fmla="*/ 94 w 94"/>
                  <a:gd name="T5" fmla="*/ 22 h 55"/>
                  <a:gd name="T6" fmla="*/ 56 w 94"/>
                  <a:gd name="T7" fmla="*/ 0 h 55"/>
                  <a:gd name="T8" fmla="*/ 0 w 94"/>
                  <a:gd name="T9" fmla="*/ 3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55">
                    <a:moveTo>
                      <a:pt x="0" y="32"/>
                    </a:moveTo>
                    <a:lnTo>
                      <a:pt x="38" y="55"/>
                    </a:lnTo>
                    <a:lnTo>
                      <a:pt x="94" y="22"/>
                    </a:lnTo>
                    <a:lnTo>
                      <a:pt x="56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EFC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0" name="Freeform 74">
                <a:extLst>
                  <a:ext uri="{FF2B5EF4-FFF2-40B4-BE49-F238E27FC236}">
                    <a16:creationId xmlns:a16="http://schemas.microsoft.com/office/drawing/2014/main" id="{DAAAF2A3-48E5-4B83-8949-F4B121F02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9" y="2978"/>
                <a:ext cx="64" cy="38"/>
              </a:xfrm>
              <a:custGeom>
                <a:avLst/>
                <a:gdLst>
                  <a:gd name="T0" fmla="*/ 57 w 64"/>
                  <a:gd name="T1" fmla="*/ 0 h 38"/>
                  <a:gd name="T2" fmla="*/ 64 w 64"/>
                  <a:gd name="T3" fmla="*/ 6 h 38"/>
                  <a:gd name="T4" fmla="*/ 9 w 64"/>
                  <a:gd name="T5" fmla="*/ 38 h 38"/>
                  <a:gd name="T6" fmla="*/ 0 w 64"/>
                  <a:gd name="T7" fmla="*/ 33 h 38"/>
                  <a:gd name="T8" fmla="*/ 57 w 6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8">
                    <a:moveTo>
                      <a:pt x="57" y="0"/>
                    </a:moveTo>
                    <a:lnTo>
                      <a:pt x="64" y="6"/>
                    </a:lnTo>
                    <a:lnTo>
                      <a:pt x="9" y="38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7E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1" name="Freeform 75">
                <a:extLst>
                  <a:ext uri="{FF2B5EF4-FFF2-40B4-BE49-F238E27FC236}">
                    <a16:creationId xmlns:a16="http://schemas.microsoft.com/office/drawing/2014/main" id="{D68283CC-BCA0-4541-B0C8-CA440E568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9" y="3011"/>
                <a:ext cx="9" cy="12"/>
              </a:xfrm>
              <a:custGeom>
                <a:avLst/>
                <a:gdLst>
                  <a:gd name="T0" fmla="*/ 9 w 9"/>
                  <a:gd name="T1" fmla="*/ 5 h 12"/>
                  <a:gd name="T2" fmla="*/ 0 w 9"/>
                  <a:gd name="T3" fmla="*/ 0 h 12"/>
                  <a:gd name="T4" fmla="*/ 0 w 9"/>
                  <a:gd name="T5" fmla="*/ 9 h 12"/>
                  <a:gd name="T6" fmla="*/ 9 w 9"/>
                  <a:gd name="T7" fmla="*/ 12 h 12"/>
                  <a:gd name="T8" fmla="*/ 9 w 9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9" y="5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9" y="12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C2AB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2" name="Freeform 76">
                <a:extLst>
                  <a:ext uri="{FF2B5EF4-FFF2-40B4-BE49-F238E27FC236}">
                    <a16:creationId xmlns:a16="http://schemas.microsoft.com/office/drawing/2014/main" id="{25A49C63-9BD1-4CF8-A088-E5AD8280A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3034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1 h 5"/>
                  <a:gd name="T4" fmla="*/ 5 w 5"/>
                  <a:gd name="T5" fmla="*/ 5 h 5"/>
                  <a:gd name="T6" fmla="*/ 5 w 5"/>
                  <a:gd name="T7" fmla="*/ 3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1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3" name="Freeform 77">
                <a:extLst>
                  <a:ext uri="{FF2B5EF4-FFF2-40B4-BE49-F238E27FC236}">
                    <a16:creationId xmlns:a16="http://schemas.microsoft.com/office/drawing/2014/main" id="{14863CFD-10DC-4CA0-B902-DADAA85BE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3028"/>
                <a:ext cx="1" cy="7"/>
              </a:xfrm>
              <a:custGeom>
                <a:avLst/>
                <a:gdLst>
                  <a:gd name="T0" fmla="*/ 1 w 1"/>
                  <a:gd name="T1" fmla="*/ 6 h 7"/>
                  <a:gd name="T2" fmla="*/ 1 w 1"/>
                  <a:gd name="T3" fmla="*/ 7 h 7"/>
                  <a:gd name="T4" fmla="*/ 1 w 1"/>
                  <a:gd name="T5" fmla="*/ 2 h 7"/>
                  <a:gd name="T6" fmla="*/ 1 w 1"/>
                  <a:gd name="T7" fmla="*/ 2 h 7"/>
                  <a:gd name="T8" fmla="*/ 1 w 1"/>
                  <a:gd name="T9" fmla="*/ 0 h 7"/>
                  <a:gd name="T10" fmla="*/ 0 w 1"/>
                  <a:gd name="T11" fmla="*/ 2 h 7"/>
                  <a:gd name="T12" fmla="*/ 1 w 1"/>
                  <a:gd name="T13" fmla="*/ 2 h 7"/>
                  <a:gd name="T14" fmla="*/ 1 w 1"/>
                  <a:gd name="T1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7">
                    <a:moveTo>
                      <a:pt x="1" y="6"/>
                    </a:moveTo>
                    <a:lnTo>
                      <a:pt x="1" y="7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4" name="Freeform 78">
                <a:extLst>
                  <a:ext uri="{FF2B5EF4-FFF2-40B4-BE49-F238E27FC236}">
                    <a16:creationId xmlns:a16="http://schemas.microsoft.com/office/drawing/2014/main" id="{02B88475-4533-4F27-9D2A-8CC8F3ACB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" y="3030"/>
                <a:ext cx="2" cy="7"/>
              </a:xfrm>
              <a:custGeom>
                <a:avLst/>
                <a:gdLst>
                  <a:gd name="T0" fmla="*/ 0 w 2"/>
                  <a:gd name="T1" fmla="*/ 5 h 7"/>
                  <a:gd name="T2" fmla="*/ 2 w 2"/>
                  <a:gd name="T3" fmla="*/ 7 h 7"/>
                  <a:gd name="T4" fmla="*/ 2 w 2"/>
                  <a:gd name="T5" fmla="*/ 2 h 7"/>
                  <a:gd name="T6" fmla="*/ 2 w 2"/>
                  <a:gd name="T7" fmla="*/ 2 h 7"/>
                  <a:gd name="T8" fmla="*/ 2 w 2"/>
                  <a:gd name="T9" fmla="*/ 0 h 7"/>
                  <a:gd name="T10" fmla="*/ 0 w 2"/>
                  <a:gd name="T11" fmla="*/ 2 h 7"/>
                  <a:gd name="T12" fmla="*/ 0 w 2"/>
                  <a:gd name="T13" fmla="*/ 2 h 7"/>
                  <a:gd name="T14" fmla="*/ 0 w 2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7">
                    <a:moveTo>
                      <a:pt x="0" y="5"/>
                    </a:moveTo>
                    <a:lnTo>
                      <a:pt x="2" y="7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5" name="Freeform 79">
                <a:extLst>
                  <a:ext uri="{FF2B5EF4-FFF2-40B4-BE49-F238E27FC236}">
                    <a16:creationId xmlns:a16="http://schemas.microsoft.com/office/drawing/2014/main" id="{31ADACBD-7FA6-45E7-9D0C-200A2A2AD2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7" y="3025"/>
                <a:ext cx="10" cy="15"/>
              </a:xfrm>
              <a:custGeom>
                <a:avLst/>
                <a:gdLst>
                  <a:gd name="T0" fmla="*/ 4 w 6"/>
                  <a:gd name="T1" fmla="*/ 9 h 9"/>
                  <a:gd name="T2" fmla="*/ 1 w 6"/>
                  <a:gd name="T3" fmla="*/ 7 h 9"/>
                  <a:gd name="T4" fmla="*/ 0 w 6"/>
                  <a:gd name="T5" fmla="*/ 5 h 9"/>
                  <a:gd name="T6" fmla="*/ 0 w 6"/>
                  <a:gd name="T7" fmla="*/ 1 h 9"/>
                  <a:gd name="T8" fmla="*/ 1 w 6"/>
                  <a:gd name="T9" fmla="*/ 1 h 9"/>
                  <a:gd name="T10" fmla="*/ 4 w 6"/>
                  <a:gd name="T11" fmla="*/ 3 h 9"/>
                  <a:gd name="T12" fmla="*/ 6 w 6"/>
                  <a:gd name="T13" fmla="*/ 5 h 9"/>
                  <a:gd name="T14" fmla="*/ 6 w 6"/>
                  <a:gd name="T15" fmla="*/ 8 h 9"/>
                  <a:gd name="T16" fmla="*/ 4 w 6"/>
                  <a:gd name="T17" fmla="*/ 9 h 9"/>
                  <a:gd name="T18" fmla="*/ 1 w 6"/>
                  <a:gd name="T19" fmla="*/ 1 h 9"/>
                  <a:gd name="T20" fmla="*/ 0 w 6"/>
                  <a:gd name="T21" fmla="*/ 1 h 9"/>
                  <a:gd name="T22" fmla="*/ 0 w 6"/>
                  <a:gd name="T23" fmla="*/ 5 h 9"/>
                  <a:gd name="T24" fmla="*/ 1 w 6"/>
                  <a:gd name="T25" fmla="*/ 6 h 9"/>
                  <a:gd name="T26" fmla="*/ 4 w 6"/>
                  <a:gd name="T27" fmla="*/ 8 h 9"/>
                  <a:gd name="T28" fmla="*/ 5 w 6"/>
                  <a:gd name="T29" fmla="*/ 8 h 9"/>
                  <a:gd name="T30" fmla="*/ 5 w 6"/>
                  <a:gd name="T31" fmla="*/ 4 h 9"/>
                  <a:gd name="T32" fmla="*/ 4 w 6"/>
                  <a:gd name="T33" fmla="*/ 3 h 9"/>
                  <a:gd name="T34" fmla="*/ 1 w 6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9">
                    <a:moveTo>
                      <a:pt x="4" y="9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4"/>
                      <a:pt x="6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5" y="9"/>
                      <a:pt x="4" y="9"/>
                    </a:cubicBez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6" name="Freeform 80">
                <a:extLst>
                  <a:ext uri="{FF2B5EF4-FFF2-40B4-BE49-F238E27FC236}">
                    <a16:creationId xmlns:a16="http://schemas.microsoft.com/office/drawing/2014/main" id="{8B525D1A-B2CD-4AC6-A8C3-986C7FF58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9" y="3035"/>
                <a:ext cx="9" cy="9"/>
              </a:xfrm>
              <a:custGeom>
                <a:avLst/>
                <a:gdLst>
                  <a:gd name="T0" fmla="*/ 5 w 5"/>
                  <a:gd name="T1" fmla="*/ 4 h 5"/>
                  <a:gd name="T2" fmla="*/ 5 w 5"/>
                  <a:gd name="T3" fmla="*/ 4 h 5"/>
                  <a:gd name="T4" fmla="*/ 4 w 5"/>
                  <a:gd name="T5" fmla="*/ 3 h 5"/>
                  <a:gd name="T6" fmla="*/ 3 w 5"/>
                  <a:gd name="T7" fmla="*/ 3 h 5"/>
                  <a:gd name="T8" fmla="*/ 3 w 5"/>
                  <a:gd name="T9" fmla="*/ 3 h 5"/>
                  <a:gd name="T10" fmla="*/ 3 w 5"/>
                  <a:gd name="T11" fmla="*/ 3 h 5"/>
                  <a:gd name="T12" fmla="*/ 3 w 5"/>
                  <a:gd name="T13" fmla="*/ 2 h 5"/>
                  <a:gd name="T14" fmla="*/ 3 w 5"/>
                  <a:gd name="T15" fmla="*/ 4 h 5"/>
                  <a:gd name="T16" fmla="*/ 3 w 5"/>
                  <a:gd name="T17" fmla="*/ 4 h 5"/>
                  <a:gd name="T18" fmla="*/ 2 w 5"/>
                  <a:gd name="T19" fmla="*/ 4 h 5"/>
                  <a:gd name="T20" fmla="*/ 2 w 5"/>
                  <a:gd name="T21" fmla="*/ 4 h 5"/>
                  <a:gd name="T22" fmla="*/ 2 w 5"/>
                  <a:gd name="T23" fmla="*/ 4 h 5"/>
                  <a:gd name="T24" fmla="*/ 2 w 5"/>
                  <a:gd name="T25" fmla="*/ 4 h 5"/>
                  <a:gd name="T26" fmla="*/ 2 w 5"/>
                  <a:gd name="T27" fmla="*/ 4 h 5"/>
                  <a:gd name="T28" fmla="*/ 2 w 5"/>
                  <a:gd name="T29" fmla="*/ 4 h 5"/>
                  <a:gd name="T30" fmla="*/ 2 w 5"/>
                  <a:gd name="T31" fmla="*/ 2 h 5"/>
                  <a:gd name="T32" fmla="*/ 2 w 5"/>
                  <a:gd name="T33" fmla="*/ 2 h 5"/>
                  <a:gd name="T34" fmla="*/ 2 w 5"/>
                  <a:gd name="T35" fmla="*/ 2 h 5"/>
                  <a:gd name="T36" fmla="*/ 2 w 5"/>
                  <a:gd name="T37" fmla="*/ 2 h 5"/>
                  <a:gd name="T38" fmla="*/ 1 w 5"/>
                  <a:gd name="T39" fmla="*/ 1 h 5"/>
                  <a:gd name="T40" fmla="*/ 0 w 5"/>
                  <a:gd name="T41" fmla="*/ 1 h 5"/>
                  <a:gd name="T42" fmla="*/ 0 w 5"/>
                  <a:gd name="T43" fmla="*/ 1 h 5"/>
                  <a:gd name="T44" fmla="*/ 0 w 5"/>
                  <a:gd name="T45" fmla="*/ 1 h 5"/>
                  <a:gd name="T46" fmla="*/ 2 w 5"/>
                  <a:gd name="T47" fmla="*/ 0 h 5"/>
                  <a:gd name="T48" fmla="*/ 2 w 5"/>
                  <a:gd name="T49" fmla="*/ 0 h 5"/>
                  <a:gd name="T50" fmla="*/ 2 w 5"/>
                  <a:gd name="T51" fmla="*/ 0 h 5"/>
                  <a:gd name="T52" fmla="*/ 3 w 5"/>
                  <a:gd name="T53" fmla="*/ 1 h 5"/>
                  <a:gd name="T54" fmla="*/ 3 w 5"/>
                  <a:gd name="T55" fmla="*/ 1 h 5"/>
                  <a:gd name="T56" fmla="*/ 5 w 5"/>
                  <a:gd name="T57" fmla="*/ 4 h 5"/>
                  <a:gd name="T58" fmla="*/ 5 w 5"/>
                  <a:gd name="T5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" h="5"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5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7" name="Freeform 81">
                <a:extLst>
                  <a:ext uri="{FF2B5EF4-FFF2-40B4-BE49-F238E27FC236}">
                    <a16:creationId xmlns:a16="http://schemas.microsoft.com/office/drawing/2014/main" id="{38D0D467-032F-4393-8E70-C8A0C17547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9" y="3032"/>
                <a:ext cx="9" cy="15"/>
              </a:xfrm>
              <a:custGeom>
                <a:avLst/>
                <a:gdLst>
                  <a:gd name="T0" fmla="*/ 4 w 5"/>
                  <a:gd name="T1" fmla="*/ 8 h 9"/>
                  <a:gd name="T2" fmla="*/ 1 w 5"/>
                  <a:gd name="T3" fmla="*/ 6 h 9"/>
                  <a:gd name="T4" fmla="*/ 0 w 5"/>
                  <a:gd name="T5" fmla="*/ 5 h 9"/>
                  <a:gd name="T6" fmla="*/ 0 w 5"/>
                  <a:gd name="T7" fmla="*/ 1 h 9"/>
                  <a:gd name="T8" fmla="*/ 1 w 5"/>
                  <a:gd name="T9" fmla="*/ 1 h 9"/>
                  <a:gd name="T10" fmla="*/ 4 w 5"/>
                  <a:gd name="T11" fmla="*/ 3 h 9"/>
                  <a:gd name="T12" fmla="*/ 5 w 5"/>
                  <a:gd name="T13" fmla="*/ 5 h 9"/>
                  <a:gd name="T14" fmla="*/ 5 w 5"/>
                  <a:gd name="T15" fmla="*/ 8 h 9"/>
                  <a:gd name="T16" fmla="*/ 4 w 5"/>
                  <a:gd name="T17" fmla="*/ 8 h 9"/>
                  <a:gd name="T18" fmla="*/ 1 w 5"/>
                  <a:gd name="T19" fmla="*/ 1 h 9"/>
                  <a:gd name="T20" fmla="*/ 0 w 5"/>
                  <a:gd name="T21" fmla="*/ 1 h 9"/>
                  <a:gd name="T22" fmla="*/ 0 w 5"/>
                  <a:gd name="T23" fmla="*/ 5 h 9"/>
                  <a:gd name="T24" fmla="*/ 1 w 5"/>
                  <a:gd name="T25" fmla="*/ 6 h 9"/>
                  <a:gd name="T26" fmla="*/ 4 w 5"/>
                  <a:gd name="T27" fmla="*/ 8 h 9"/>
                  <a:gd name="T28" fmla="*/ 5 w 5"/>
                  <a:gd name="T29" fmla="*/ 8 h 9"/>
                  <a:gd name="T30" fmla="*/ 5 w 5"/>
                  <a:gd name="T31" fmla="*/ 4 h 9"/>
                  <a:gd name="T32" fmla="*/ 4 w 5"/>
                  <a:gd name="T33" fmla="*/ 3 h 9"/>
                  <a:gd name="T34" fmla="*/ 1 w 5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4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4" y="8"/>
                    </a:cubicBez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8" name="Freeform 82">
                <a:extLst>
                  <a:ext uri="{FF2B5EF4-FFF2-40B4-BE49-F238E27FC236}">
                    <a16:creationId xmlns:a16="http://schemas.microsoft.com/office/drawing/2014/main" id="{CCA4C75C-ECAC-42D7-9BBF-323E9530D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3042"/>
                <a:ext cx="3" cy="9"/>
              </a:xfrm>
              <a:custGeom>
                <a:avLst/>
                <a:gdLst>
                  <a:gd name="T0" fmla="*/ 2 w 2"/>
                  <a:gd name="T1" fmla="*/ 2 h 5"/>
                  <a:gd name="T2" fmla="*/ 1 w 2"/>
                  <a:gd name="T3" fmla="*/ 3 h 5"/>
                  <a:gd name="T4" fmla="*/ 1 w 2"/>
                  <a:gd name="T5" fmla="*/ 4 h 5"/>
                  <a:gd name="T6" fmla="*/ 2 w 2"/>
                  <a:gd name="T7" fmla="*/ 5 h 5"/>
                  <a:gd name="T8" fmla="*/ 2 w 2"/>
                  <a:gd name="T9" fmla="*/ 5 h 5"/>
                  <a:gd name="T10" fmla="*/ 1 w 2"/>
                  <a:gd name="T11" fmla="*/ 4 h 5"/>
                  <a:gd name="T12" fmla="*/ 1 w 2"/>
                  <a:gd name="T13" fmla="*/ 4 h 5"/>
                  <a:gd name="T14" fmla="*/ 1 w 2"/>
                  <a:gd name="T15" fmla="*/ 4 h 5"/>
                  <a:gd name="T16" fmla="*/ 1 w 2"/>
                  <a:gd name="T17" fmla="*/ 3 h 5"/>
                  <a:gd name="T18" fmla="*/ 0 w 2"/>
                  <a:gd name="T19" fmla="*/ 1 h 5"/>
                  <a:gd name="T20" fmla="*/ 0 w 2"/>
                  <a:gd name="T21" fmla="*/ 0 h 5"/>
                  <a:gd name="T22" fmla="*/ 2 w 2"/>
                  <a:gd name="T23" fmla="*/ 1 h 5"/>
                  <a:gd name="T24" fmla="*/ 2 w 2"/>
                  <a:gd name="T2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5">
                    <a:moveTo>
                      <a:pt x="2" y="2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19" name="Freeform 83">
                <a:extLst>
                  <a:ext uri="{FF2B5EF4-FFF2-40B4-BE49-F238E27FC236}">
                    <a16:creationId xmlns:a16="http://schemas.microsoft.com/office/drawing/2014/main" id="{BD17A1C1-CA14-4965-A6C9-5845A8F928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9" y="3039"/>
                <a:ext cx="11" cy="15"/>
              </a:xfrm>
              <a:custGeom>
                <a:avLst/>
                <a:gdLst>
                  <a:gd name="T0" fmla="*/ 5 w 6"/>
                  <a:gd name="T1" fmla="*/ 8 h 9"/>
                  <a:gd name="T2" fmla="*/ 1 w 6"/>
                  <a:gd name="T3" fmla="*/ 6 h 9"/>
                  <a:gd name="T4" fmla="*/ 0 w 6"/>
                  <a:gd name="T5" fmla="*/ 4 h 9"/>
                  <a:gd name="T6" fmla="*/ 0 w 6"/>
                  <a:gd name="T7" fmla="*/ 1 h 9"/>
                  <a:gd name="T8" fmla="*/ 1 w 6"/>
                  <a:gd name="T9" fmla="*/ 1 h 9"/>
                  <a:gd name="T10" fmla="*/ 5 w 6"/>
                  <a:gd name="T11" fmla="*/ 3 h 9"/>
                  <a:gd name="T12" fmla="*/ 6 w 6"/>
                  <a:gd name="T13" fmla="*/ 4 h 9"/>
                  <a:gd name="T14" fmla="*/ 6 w 6"/>
                  <a:gd name="T15" fmla="*/ 8 h 9"/>
                  <a:gd name="T16" fmla="*/ 5 w 6"/>
                  <a:gd name="T17" fmla="*/ 8 h 9"/>
                  <a:gd name="T18" fmla="*/ 1 w 6"/>
                  <a:gd name="T19" fmla="*/ 1 h 9"/>
                  <a:gd name="T20" fmla="*/ 1 w 6"/>
                  <a:gd name="T21" fmla="*/ 1 h 9"/>
                  <a:gd name="T22" fmla="*/ 1 w 6"/>
                  <a:gd name="T23" fmla="*/ 5 h 9"/>
                  <a:gd name="T24" fmla="*/ 1 w 6"/>
                  <a:gd name="T25" fmla="*/ 6 h 9"/>
                  <a:gd name="T26" fmla="*/ 5 w 6"/>
                  <a:gd name="T27" fmla="*/ 8 h 9"/>
                  <a:gd name="T28" fmla="*/ 6 w 6"/>
                  <a:gd name="T29" fmla="*/ 8 h 9"/>
                  <a:gd name="T30" fmla="*/ 6 w 6"/>
                  <a:gd name="T31" fmla="*/ 4 h 9"/>
                  <a:gd name="T32" fmla="*/ 5 w 6"/>
                  <a:gd name="T33" fmla="*/ 3 h 9"/>
                  <a:gd name="T34" fmla="*/ 1 w 6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9">
                    <a:moveTo>
                      <a:pt x="5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9"/>
                      <a:pt x="5" y="8"/>
                    </a:cubicBezTo>
                    <a:close/>
                    <a:moveTo>
                      <a:pt x="1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3"/>
                      <a:pt x="5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0" name="Freeform 84">
                <a:extLst>
                  <a:ext uri="{FF2B5EF4-FFF2-40B4-BE49-F238E27FC236}">
                    <a16:creationId xmlns:a16="http://schemas.microsoft.com/office/drawing/2014/main" id="{96BC771D-E078-47F5-8CA2-513BC254C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1" y="3035"/>
                <a:ext cx="38" cy="57"/>
              </a:xfrm>
              <a:custGeom>
                <a:avLst/>
                <a:gdLst>
                  <a:gd name="T0" fmla="*/ 0 w 38"/>
                  <a:gd name="T1" fmla="*/ 0 h 57"/>
                  <a:gd name="T2" fmla="*/ 0 w 38"/>
                  <a:gd name="T3" fmla="*/ 35 h 57"/>
                  <a:gd name="T4" fmla="*/ 38 w 38"/>
                  <a:gd name="T5" fmla="*/ 57 h 57"/>
                  <a:gd name="T6" fmla="*/ 38 w 38"/>
                  <a:gd name="T7" fmla="*/ 23 h 57"/>
                  <a:gd name="T8" fmla="*/ 0 w 3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7">
                    <a:moveTo>
                      <a:pt x="0" y="0"/>
                    </a:moveTo>
                    <a:lnTo>
                      <a:pt x="0" y="35"/>
                    </a:lnTo>
                    <a:lnTo>
                      <a:pt x="38" y="57"/>
                    </a:lnTo>
                    <a:lnTo>
                      <a:pt x="3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B4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1" name="Freeform 85">
                <a:extLst>
                  <a:ext uri="{FF2B5EF4-FFF2-40B4-BE49-F238E27FC236}">
                    <a16:creationId xmlns:a16="http://schemas.microsoft.com/office/drawing/2014/main" id="{D9B5E824-4D0D-463B-BB66-2ABEA20D8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" y="3027"/>
                <a:ext cx="57" cy="65"/>
              </a:xfrm>
              <a:custGeom>
                <a:avLst/>
                <a:gdLst>
                  <a:gd name="T0" fmla="*/ 0 w 57"/>
                  <a:gd name="T1" fmla="*/ 31 h 65"/>
                  <a:gd name="T2" fmla="*/ 0 w 57"/>
                  <a:gd name="T3" fmla="*/ 65 h 65"/>
                  <a:gd name="T4" fmla="*/ 57 w 57"/>
                  <a:gd name="T5" fmla="*/ 32 h 65"/>
                  <a:gd name="T6" fmla="*/ 57 w 57"/>
                  <a:gd name="T7" fmla="*/ 0 h 65"/>
                  <a:gd name="T8" fmla="*/ 0 w 57"/>
                  <a:gd name="T9" fmla="*/ 3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5">
                    <a:moveTo>
                      <a:pt x="0" y="31"/>
                    </a:moveTo>
                    <a:lnTo>
                      <a:pt x="0" y="65"/>
                    </a:lnTo>
                    <a:lnTo>
                      <a:pt x="57" y="32"/>
                    </a:lnTo>
                    <a:lnTo>
                      <a:pt x="57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BB8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2" name="Freeform 86">
                <a:extLst>
                  <a:ext uri="{FF2B5EF4-FFF2-40B4-BE49-F238E27FC236}">
                    <a16:creationId xmlns:a16="http://schemas.microsoft.com/office/drawing/2014/main" id="{160BA51C-46B8-40AA-83DC-1B4E0A10E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1" y="3004"/>
                <a:ext cx="95" cy="54"/>
              </a:xfrm>
              <a:custGeom>
                <a:avLst/>
                <a:gdLst>
                  <a:gd name="T0" fmla="*/ 0 w 95"/>
                  <a:gd name="T1" fmla="*/ 31 h 54"/>
                  <a:gd name="T2" fmla="*/ 38 w 95"/>
                  <a:gd name="T3" fmla="*/ 54 h 54"/>
                  <a:gd name="T4" fmla="*/ 95 w 95"/>
                  <a:gd name="T5" fmla="*/ 23 h 54"/>
                  <a:gd name="T6" fmla="*/ 55 w 95"/>
                  <a:gd name="T7" fmla="*/ 0 h 54"/>
                  <a:gd name="T8" fmla="*/ 0 w 95"/>
                  <a:gd name="T9" fmla="*/ 3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4">
                    <a:moveTo>
                      <a:pt x="0" y="31"/>
                    </a:moveTo>
                    <a:lnTo>
                      <a:pt x="38" y="54"/>
                    </a:lnTo>
                    <a:lnTo>
                      <a:pt x="95" y="23"/>
                    </a:lnTo>
                    <a:lnTo>
                      <a:pt x="55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EFC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3" name="Freeform 87">
                <a:extLst>
                  <a:ext uri="{FF2B5EF4-FFF2-40B4-BE49-F238E27FC236}">
                    <a16:creationId xmlns:a16="http://schemas.microsoft.com/office/drawing/2014/main" id="{D94DE4C8-E8AF-4885-9187-09A156C87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" y="3013"/>
                <a:ext cx="64" cy="36"/>
              </a:xfrm>
              <a:custGeom>
                <a:avLst/>
                <a:gdLst>
                  <a:gd name="T0" fmla="*/ 55 w 64"/>
                  <a:gd name="T1" fmla="*/ 0 h 36"/>
                  <a:gd name="T2" fmla="*/ 64 w 64"/>
                  <a:gd name="T3" fmla="*/ 3 h 36"/>
                  <a:gd name="T4" fmla="*/ 7 w 64"/>
                  <a:gd name="T5" fmla="*/ 36 h 36"/>
                  <a:gd name="T6" fmla="*/ 0 w 64"/>
                  <a:gd name="T7" fmla="*/ 33 h 36"/>
                  <a:gd name="T8" fmla="*/ 55 w 6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6">
                    <a:moveTo>
                      <a:pt x="55" y="0"/>
                    </a:moveTo>
                    <a:lnTo>
                      <a:pt x="64" y="3"/>
                    </a:lnTo>
                    <a:lnTo>
                      <a:pt x="7" y="36"/>
                    </a:lnTo>
                    <a:lnTo>
                      <a:pt x="0" y="33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7E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4" name="Freeform 88">
                <a:extLst>
                  <a:ext uri="{FF2B5EF4-FFF2-40B4-BE49-F238E27FC236}">
                    <a16:creationId xmlns:a16="http://schemas.microsoft.com/office/drawing/2014/main" id="{311233F2-B436-4070-916D-68AD877F6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" y="3046"/>
                <a:ext cx="7" cy="12"/>
              </a:xfrm>
              <a:custGeom>
                <a:avLst/>
                <a:gdLst>
                  <a:gd name="T0" fmla="*/ 7 w 7"/>
                  <a:gd name="T1" fmla="*/ 3 h 12"/>
                  <a:gd name="T2" fmla="*/ 0 w 7"/>
                  <a:gd name="T3" fmla="*/ 0 h 12"/>
                  <a:gd name="T4" fmla="*/ 0 w 7"/>
                  <a:gd name="T5" fmla="*/ 7 h 12"/>
                  <a:gd name="T6" fmla="*/ 7 w 7"/>
                  <a:gd name="T7" fmla="*/ 12 h 12"/>
                  <a:gd name="T8" fmla="*/ 7 w 7"/>
                  <a:gd name="T9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3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7" y="12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C2AB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5" name="Freeform 89">
                <a:extLst>
                  <a:ext uri="{FF2B5EF4-FFF2-40B4-BE49-F238E27FC236}">
                    <a16:creationId xmlns:a16="http://schemas.microsoft.com/office/drawing/2014/main" id="{8BC59488-07D4-4FE2-8BE4-891339A6B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3068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0 w 7"/>
                  <a:gd name="T3" fmla="*/ 0 h 4"/>
                  <a:gd name="T4" fmla="*/ 7 w 7"/>
                  <a:gd name="T5" fmla="*/ 4 h 4"/>
                  <a:gd name="T6" fmla="*/ 7 w 7"/>
                  <a:gd name="T7" fmla="*/ 4 h 4"/>
                  <a:gd name="T8" fmla="*/ 0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0" y="0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6" name="Freeform 90">
                <a:extLst>
                  <a:ext uri="{FF2B5EF4-FFF2-40B4-BE49-F238E27FC236}">
                    <a16:creationId xmlns:a16="http://schemas.microsoft.com/office/drawing/2014/main" id="{8DB43CE8-F577-4CE3-9AC3-B0C22099A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6" y="3063"/>
                <a:ext cx="1" cy="5"/>
              </a:xfrm>
              <a:custGeom>
                <a:avLst/>
                <a:gdLst>
                  <a:gd name="T0" fmla="*/ 0 w 1"/>
                  <a:gd name="T1" fmla="*/ 5 h 5"/>
                  <a:gd name="T2" fmla="*/ 0 w 1"/>
                  <a:gd name="T3" fmla="*/ 5 h 5"/>
                  <a:gd name="T4" fmla="*/ 0 w 1"/>
                  <a:gd name="T5" fmla="*/ 2 h 5"/>
                  <a:gd name="T6" fmla="*/ 1 w 1"/>
                  <a:gd name="T7" fmla="*/ 2 h 5"/>
                  <a:gd name="T8" fmla="*/ 0 w 1"/>
                  <a:gd name="T9" fmla="*/ 0 h 5"/>
                  <a:gd name="T10" fmla="*/ 0 w 1"/>
                  <a:gd name="T11" fmla="*/ 0 h 5"/>
                  <a:gd name="T12" fmla="*/ 0 w 1"/>
                  <a:gd name="T13" fmla="*/ 2 h 5"/>
                  <a:gd name="T14" fmla="*/ 0 w 1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5">
                    <a:moveTo>
                      <a:pt x="0" y="5"/>
                    </a:moveTo>
                    <a:lnTo>
                      <a:pt x="0" y="5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7" name="Freeform 91">
                <a:extLst>
                  <a:ext uri="{FF2B5EF4-FFF2-40B4-BE49-F238E27FC236}">
                    <a16:creationId xmlns:a16="http://schemas.microsoft.com/office/drawing/2014/main" id="{EA90DEFC-5F75-4541-98DD-922C73327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3065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2 w 2"/>
                  <a:gd name="T5" fmla="*/ 1 h 5"/>
                  <a:gd name="T6" fmla="*/ 2 w 2"/>
                  <a:gd name="T7" fmla="*/ 1 h 5"/>
                  <a:gd name="T8" fmla="*/ 2 w 2"/>
                  <a:gd name="T9" fmla="*/ 0 h 5"/>
                  <a:gd name="T10" fmla="*/ 0 w 2"/>
                  <a:gd name="T11" fmla="*/ 0 h 5"/>
                  <a:gd name="T12" fmla="*/ 2 w 2"/>
                  <a:gd name="T13" fmla="*/ 1 h 5"/>
                  <a:gd name="T14" fmla="*/ 2 w 2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8" name="Freeform 92">
                <a:extLst>
                  <a:ext uri="{FF2B5EF4-FFF2-40B4-BE49-F238E27FC236}">
                    <a16:creationId xmlns:a16="http://schemas.microsoft.com/office/drawing/2014/main" id="{BFE05414-1155-4121-A41D-309F728BF4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2" y="3059"/>
                <a:ext cx="11" cy="16"/>
              </a:xfrm>
              <a:custGeom>
                <a:avLst/>
                <a:gdLst>
                  <a:gd name="T0" fmla="*/ 5 w 6"/>
                  <a:gd name="T1" fmla="*/ 8 h 9"/>
                  <a:gd name="T2" fmla="*/ 1 w 6"/>
                  <a:gd name="T3" fmla="*/ 6 h 9"/>
                  <a:gd name="T4" fmla="*/ 0 w 6"/>
                  <a:gd name="T5" fmla="*/ 4 h 9"/>
                  <a:gd name="T6" fmla="*/ 0 w 6"/>
                  <a:gd name="T7" fmla="*/ 1 h 9"/>
                  <a:gd name="T8" fmla="*/ 1 w 6"/>
                  <a:gd name="T9" fmla="*/ 0 h 9"/>
                  <a:gd name="T10" fmla="*/ 5 w 6"/>
                  <a:gd name="T11" fmla="*/ 2 h 9"/>
                  <a:gd name="T12" fmla="*/ 6 w 6"/>
                  <a:gd name="T13" fmla="*/ 4 h 9"/>
                  <a:gd name="T14" fmla="*/ 6 w 6"/>
                  <a:gd name="T15" fmla="*/ 8 h 9"/>
                  <a:gd name="T16" fmla="*/ 5 w 6"/>
                  <a:gd name="T17" fmla="*/ 8 h 9"/>
                  <a:gd name="T18" fmla="*/ 1 w 6"/>
                  <a:gd name="T19" fmla="*/ 1 h 9"/>
                  <a:gd name="T20" fmla="*/ 0 w 6"/>
                  <a:gd name="T21" fmla="*/ 1 h 9"/>
                  <a:gd name="T22" fmla="*/ 0 w 6"/>
                  <a:gd name="T23" fmla="*/ 4 h 9"/>
                  <a:gd name="T24" fmla="*/ 1 w 6"/>
                  <a:gd name="T25" fmla="*/ 6 h 9"/>
                  <a:gd name="T26" fmla="*/ 5 w 6"/>
                  <a:gd name="T27" fmla="*/ 8 h 9"/>
                  <a:gd name="T28" fmla="*/ 6 w 6"/>
                  <a:gd name="T29" fmla="*/ 7 h 9"/>
                  <a:gd name="T30" fmla="*/ 6 w 6"/>
                  <a:gd name="T31" fmla="*/ 4 h 9"/>
                  <a:gd name="T32" fmla="*/ 5 w 6"/>
                  <a:gd name="T33" fmla="*/ 3 h 9"/>
                  <a:gd name="T34" fmla="*/ 1 w 6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9">
                    <a:moveTo>
                      <a:pt x="5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9"/>
                      <a:pt x="5" y="8"/>
                    </a:cubicBezTo>
                    <a:close/>
                    <a:moveTo>
                      <a:pt x="1" y="1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7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3"/>
                      <a:pt x="5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29" name="Freeform 93">
                <a:extLst>
                  <a:ext uri="{FF2B5EF4-FFF2-40B4-BE49-F238E27FC236}">
                    <a16:creationId xmlns:a16="http://schemas.microsoft.com/office/drawing/2014/main" id="{694FF9ED-C317-44BB-AF9A-A60CD09BF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" y="3068"/>
                <a:ext cx="7" cy="9"/>
              </a:xfrm>
              <a:custGeom>
                <a:avLst/>
                <a:gdLst>
                  <a:gd name="T0" fmla="*/ 4 w 4"/>
                  <a:gd name="T1" fmla="*/ 4 h 5"/>
                  <a:gd name="T2" fmla="*/ 4 w 4"/>
                  <a:gd name="T3" fmla="*/ 4 h 5"/>
                  <a:gd name="T4" fmla="*/ 3 w 4"/>
                  <a:gd name="T5" fmla="*/ 4 h 5"/>
                  <a:gd name="T6" fmla="*/ 2 w 4"/>
                  <a:gd name="T7" fmla="*/ 3 h 5"/>
                  <a:gd name="T8" fmla="*/ 2 w 4"/>
                  <a:gd name="T9" fmla="*/ 3 h 5"/>
                  <a:gd name="T10" fmla="*/ 2 w 4"/>
                  <a:gd name="T11" fmla="*/ 3 h 5"/>
                  <a:gd name="T12" fmla="*/ 2 w 4"/>
                  <a:gd name="T13" fmla="*/ 3 h 5"/>
                  <a:gd name="T14" fmla="*/ 2 w 4"/>
                  <a:gd name="T15" fmla="*/ 5 h 5"/>
                  <a:gd name="T16" fmla="*/ 2 w 4"/>
                  <a:gd name="T17" fmla="*/ 5 h 5"/>
                  <a:gd name="T18" fmla="*/ 1 w 4"/>
                  <a:gd name="T19" fmla="*/ 5 h 5"/>
                  <a:gd name="T20" fmla="*/ 1 w 4"/>
                  <a:gd name="T21" fmla="*/ 4 h 5"/>
                  <a:gd name="T22" fmla="*/ 1 w 4"/>
                  <a:gd name="T23" fmla="*/ 4 h 5"/>
                  <a:gd name="T24" fmla="*/ 1 w 4"/>
                  <a:gd name="T25" fmla="*/ 4 h 5"/>
                  <a:gd name="T26" fmla="*/ 1 w 4"/>
                  <a:gd name="T27" fmla="*/ 5 h 5"/>
                  <a:gd name="T28" fmla="*/ 2 w 4"/>
                  <a:gd name="T29" fmla="*/ 5 h 5"/>
                  <a:gd name="T30" fmla="*/ 2 w 4"/>
                  <a:gd name="T31" fmla="*/ 3 h 5"/>
                  <a:gd name="T32" fmla="*/ 1 w 4"/>
                  <a:gd name="T33" fmla="*/ 2 h 5"/>
                  <a:gd name="T34" fmla="*/ 1 w 4"/>
                  <a:gd name="T35" fmla="*/ 2 h 5"/>
                  <a:gd name="T36" fmla="*/ 1 w 4"/>
                  <a:gd name="T37" fmla="*/ 2 h 5"/>
                  <a:gd name="T38" fmla="*/ 0 w 4"/>
                  <a:gd name="T39" fmla="*/ 2 h 5"/>
                  <a:gd name="T40" fmla="*/ 0 w 4"/>
                  <a:gd name="T41" fmla="*/ 2 h 5"/>
                  <a:gd name="T42" fmla="*/ 0 w 4"/>
                  <a:gd name="T43" fmla="*/ 2 h 5"/>
                  <a:gd name="T44" fmla="*/ 0 w 4"/>
                  <a:gd name="T45" fmla="*/ 2 h 5"/>
                  <a:gd name="T46" fmla="*/ 2 w 4"/>
                  <a:gd name="T47" fmla="*/ 1 h 5"/>
                  <a:gd name="T48" fmla="*/ 2 w 4"/>
                  <a:gd name="T49" fmla="*/ 1 h 5"/>
                  <a:gd name="T50" fmla="*/ 2 w 4"/>
                  <a:gd name="T51" fmla="*/ 1 h 5"/>
                  <a:gd name="T52" fmla="*/ 2 w 4"/>
                  <a:gd name="T53" fmla="*/ 1 h 5"/>
                  <a:gd name="T54" fmla="*/ 2 w 4"/>
                  <a:gd name="T55" fmla="*/ 1 h 5"/>
                  <a:gd name="T56" fmla="*/ 4 w 4"/>
                  <a:gd name="T57" fmla="*/ 4 h 5"/>
                  <a:gd name="T58" fmla="*/ 4 w 4"/>
                  <a:gd name="T5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0" name="Freeform 94">
                <a:extLst>
                  <a:ext uri="{FF2B5EF4-FFF2-40B4-BE49-F238E27FC236}">
                    <a16:creationId xmlns:a16="http://schemas.microsoft.com/office/drawing/2014/main" id="{A3228F18-251D-4120-B056-D60DA6933B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4" y="3066"/>
                <a:ext cx="11" cy="14"/>
              </a:xfrm>
              <a:custGeom>
                <a:avLst/>
                <a:gdLst>
                  <a:gd name="T0" fmla="*/ 4 w 6"/>
                  <a:gd name="T1" fmla="*/ 8 h 8"/>
                  <a:gd name="T2" fmla="*/ 1 w 6"/>
                  <a:gd name="T3" fmla="*/ 6 h 8"/>
                  <a:gd name="T4" fmla="*/ 0 w 6"/>
                  <a:gd name="T5" fmla="*/ 4 h 8"/>
                  <a:gd name="T6" fmla="*/ 0 w 6"/>
                  <a:gd name="T7" fmla="*/ 1 h 8"/>
                  <a:gd name="T8" fmla="*/ 1 w 6"/>
                  <a:gd name="T9" fmla="*/ 0 h 8"/>
                  <a:gd name="T10" fmla="*/ 4 w 6"/>
                  <a:gd name="T11" fmla="*/ 2 h 8"/>
                  <a:gd name="T12" fmla="*/ 6 w 6"/>
                  <a:gd name="T13" fmla="*/ 4 h 8"/>
                  <a:gd name="T14" fmla="*/ 6 w 6"/>
                  <a:gd name="T15" fmla="*/ 8 h 8"/>
                  <a:gd name="T16" fmla="*/ 4 w 6"/>
                  <a:gd name="T17" fmla="*/ 8 h 8"/>
                  <a:gd name="T18" fmla="*/ 1 w 6"/>
                  <a:gd name="T19" fmla="*/ 0 h 8"/>
                  <a:gd name="T20" fmla="*/ 0 w 6"/>
                  <a:gd name="T21" fmla="*/ 1 h 8"/>
                  <a:gd name="T22" fmla="*/ 0 w 6"/>
                  <a:gd name="T23" fmla="*/ 4 h 8"/>
                  <a:gd name="T24" fmla="*/ 1 w 6"/>
                  <a:gd name="T25" fmla="*/ 6 h 8"/>
                  <a:gd name="T26" fmla="*/ 4 w 6"/>
                  <a:gd name="T27" fmla="*/ 8 h 8"/>
                  <a:gd name="T28" fmla="*/ 5 w 6"/>
                  <a:gd name="T29" fmla="*/ 7 h 8"/>
                  <a:gd name="T30" fmla="*/ 5 w 6"/>
                  <a:gd name="T31" fmla="*/ 4 h 8"/>
                  <a:gd name="T32" fmla="*/ 4 w 6"/>
                  <a:gd name="T33" fmla="*/ 2 h 8"/>
                  <a:gd name="T34" fmla="*/ 1 w 6"/>
                  <a:gd name="T3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8"/>
                      <a:pt x="4" y="8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4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1" name="Freeform 95">
                <a:extLst>
                  <a:ext uri="{FF2B5EF4-FFF2-40B4-BE49-F238E27FC236}">
                    <a16:creationId xmlns:a16="http://schemas.microsoft.com/office/drawing/2014/main" id="{7833BE76-374C-4ECF-B241-29DD9A903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0" y="3075"/>
                <a:ext cx="2" cy="9"/>
              </a:xfrm>
              <a:custGeom>
                <a:avLst/>
                <a:gdLst>
                  <a:gd name="T0" fmla="*/ 1 w 1"/>
                  <a:gd name="T1" fmla="*/ 3 h 5"/>
                  <a:gd name="T2" fmla="*/ 1 w 1"/>
                  <a:gd name="T3" fmla="*/ 3 h 5"/>
                  <a:gd name="T4" fmla="*/ 1 w 1"/>
                  <a:gd name="T5" fmla="*/ 5 h 5"/>
                  <a:gd name="T6" fmla="*/ 1 w 1"/>
                  <a:gd name="T7" fmla="*/ 5 h 5"/>
                  <a:gd name="T8" fmla="*/ 1 w 1"/>
                  <a:gd name="T9" fmla="*/ 5 h 5"/>
                  <a:gd name="T10" fmla="*/ 0 w 1"/>
                  <a:gd name="T11" fmla="*/ 5 h 5"/>
                  <a:gd name="T12" fmla="*/ 0 w 1"/>
                  <a:gd name="T13" fmla="*/ 4 h 5"/>
                  <a:gd name="T14" fmla="*/ 0 w 1"/>
                  <a:gd name="T15" fmla="*/ 5 h 5"/>
                  <a:gd name="T16" fmla="*/ 0 w 1"/>
                  <a:gd name="T17" fmla="*/ 3 h 5"/>
                  <a:gd name="T18" fmla="*/ 0 w 1"/>
                  <a:gd name="T19" fmla="*/ 2 h 5"/>
                  <a:gd name="T20" fmla="*/ 0 w 1"/>
                  <a:gd name="T21" fmla="*/ 0 h 5"/>
                  <a:gd name="T22" fmla="*/ 1 w 1"/>
                  <a:gd name="T23" fmla="*/ 1 h 5"/>
                  <a:gd name="T24" fmla="*/ 1 w 1"/>
                  <a:gd name="T2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" h="5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2" name="Freeform 96">
                <a:extLst>
                  <a:ext uri="{FF2B5EF4-FFF2-40B4-BE49-F238E27FC236}">
                    <a16:creationId xmlns:a16="http://schemas.microsoft.com/office/drawing/2014/main" id="{2B8FD816-6982-4CE5-91E6-79E1440469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6" y="3073"/>
                <a:ext cx="9" cy="14"/>
              </a:xfrm>
              <a:custGeom>
                <a:avLst/>
                <a:gdLst>
                  <a:gd name="T0" fmla="*/ 4 w 5"/>
                  <a:gd name="T1" fmla="*/ 8 h 8"/>
                  <a:gd name="T2" fmla="*/ 1 w 5"/>
                  <a:gd name="T3" fmla="*/ 6 h 8"/>
                  <a:gd name="T4" fmla="*/ 0 w 5"/>
                  <a:gd name="T5" fmla="*/ 4 h 8"/>
                  <a:gd name="T6" fmla="*/ 0 w 5"/>
                  <a:gd name="T7" fmla="*/ 1 h 8"/>
                  <a:gd name="T8" fmla="*/ 1 w 5"/>
                  <a:gd name="T9" fmla="*/ 0 h 8"/>
                  <a:gd name="T10" fmla="*/ 4 w 5"/>
                  <a:gd name="T11" fmla="*/ 2 h 8"/>
                  <a:gd name="T12" fmla="*/ 5 w 5"/>
                  <a:gd name="T13" fmla="*/ 4 h 8"/>
                  <a:gd name="T14" fmla="*/ 5 w 5"/>
                  <a:gd name="T15" fmla="*/ 7 h 8"/>
                  <a:gd name="T16" fmla="*/ 4 w 5"/>
                  <a:gd name="T17" fmla="*/ 8 h 8"/>
                  <a:gd name="T18" fmla="*/ 1 w 5"/>
                  <a:gd name="T19" fmla="*/ 0 h 8"/>
                  <a:gd name="T20" fmla="*/ 0 w 5"/>
                  <a:gd name="T21" fmla="*/ 1 h 8"/>
                  <a:gd name="T22" fmla="*/ 0 w 5"/>
                  <a:gd name="T23" fmla="*/ 4 h 8"/>
                  <a:gd name="T24" fmla="*/ 1 w 5"/>
                  <a:gd name="T25" fmla="*/ 6 h 8"/>
                  <a:gd name="T26" fmla="*/ 4 w 5"/>
                  <a:gd name="T27" fmla="*/ 8 h 8"/>
                  <a:gd name="T28" fmla="*/ 5 w 5"/>
                  <a:gd name="T29" fmla="*/ 7 h 8"/>
                  <a:gd name="T30" fmla="*/ 5 w 5"/>
                  <a:gd name="T31" fmla="*/ 4 h 8"/>
                  <a:gd name="T32" fmla="*/ 4 w 5"/>
                  <a:gd name="T33" fmla="*/ 2 h 8"/>
                  <a:gd name="T34" fmla="*/ 1 w 5"/>
                  <a:gd name="T3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8">
                    <a:moveTo>
                      <a:pt x="4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4" y="8"/>
                    </a:cubicBezTo>
                    <a:close/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4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3" name="Freeform 97">
                <a:extLst>
                  <a:ext uri="{FF2B5EF4-FFF2-40B4-BE49-F238E27FC236}">
                    <a16:creationId xmlns:a16="http://schemas.microsoft.com/office/drawing/2014/main" id="{752D9607-378B-4DC5-B4CD-175831ECA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2906"/>
                <a:ext cx="40" cy="57"/>
              </a:xfrm>
              <a:custGeom>
                <a:avLst/>
                <a:gdLst>
                  <a:gd name="T0" fmla="*/ 0 w 40"/>
                  <a:gd name="T1" fmla="*/ 0 h 57"/>
                  <a:gd name="T2" fmla="*/ 0 w 40"/>
                  <a:gd name="T3" fmla="*/ 34 h 57"/>
                  <a:gd name="T4" fmla="*/ 40 w 40"/>
                  <a:gd name="T5" fmla="*/ 57 h 57"/>
                  <a:gd name="T6" fmla="*/ 40 w 40"/>
                  <a:gd name="T7" fmla="*/ 22 h 57"/>
                  <a:gd name="T8" fmla="*/ 0 w 40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7">
                    <a:moveTo>
                      <a:pt x="0" y="0"/>
                    </a:moveTo>
                    <a:lnTo>
                      <a:pt x="0" y="34"/>
                    </a:lnTo>
                    <a:lnTo>
                      <a:pt x="40" y="57"/>
                    </a:lnTo>
                    <a:lnTo>
                      <a:pt x="40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B4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4" name="Freeform 98">
                <a:extLst>
                  <a:ext uri="{FF2B5EF4-FFF2-40B4-BE49-F238E27FC236}">
                    <a16:creationId xmlns:a16="http://schemas.microsoft.com/office/drawing/2014/main" id="{67651D93-8302-41C2-B09B-BF8E57756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5" y="2895"/>
                <a:ext cx="55" cy="68"/>
              </a:xfrm>
              <a:custGeom>
                <a:avLst/>
                <a:gdLst>
                  <a:gd name="T0" fmla="*/ 0 w 55"/>
                  <a:gd name="T1" fmla="*/ 33 h 68"/>
                  <a:gd name="T2" fmla="*/ 0 w 55"/>
                  <a:gd name="T3" fmla="*/ 68 h 68"/>
                  <a:gd name="T4" fmla="*/ 55 w 55"/>
                  <a:gd name="T5" fmla="*/ 35 h 68"/>
                  <a:gd name="T6" fmla="*/ 55 w 55"/>
                  <a:gd name="T7" fmla="*/ 0 h 68"/>
                  <a:gd name="T8" fmla="*/ 0 w 55"/>
                  <a:gd name="T9" fmla="*/ 3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68">
                    <a:moveTo>
                      <a:pt x="0" y="33"/>
                    </a:moveTo>
                    <a:lnTo>
                      <a:pt x="0" y="68"/>
                    </a:lnTo>
                    <a:lnTo>
                      <a:pt x="55" y="35"/>
                    </a:lnTo>
                    <a:lnTo>
                      <a:pt x="55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B8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5" name="Freeform 99">
                <a:extLst>
                  <a:ext uri="{FF2B5EF4-FFF2-40B4-BE49-F238E27FC236}">
                    <a16:creationId xmlns:a16="http://schemas.microsoft.com/office/drawing/2014/main" id="{F3909205-7292-4A0C-8E57-5CE106B21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2875"/>
                <a:ext cx="95" cy="53"/>
              </a:xfrm>
              <a:custGeom>
                <a:avLst/>
                <a:gdLst>
                  <a:gd name="T0" fmla="*/ 0 w 95"/>
                  <a:gd name="T1" fmla="*/ 31 h 53"/>
                  <a:gd name="T2" fmla="*/ 40 w 95"/>
                  <a:gd name="T3" fmla="*/ 53 h 53"/>
                  <a:gd name="T4" fmla="*/ 95 w 95"/>
                  <a:gd name="T5" fmla="*/ 20 h 53"/>
                  <a:gd name="T6" fmla="*/ 57 w 95"/>
                  <a:gd name="T7" fmla="*/ 0 h 53"/>
                  <a:gd name="T8" fmla="*/ 0 w 95"/>
                  <a:gd name="T9" fmla="*/ 3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3">
                    <a:moveTo>
                      <a:pt x="0" y="31"/>
                    </a:moveTo>
                    <a:lnTo>
                      <a:pt x="40" y="53"/>
                    </a:lnTo>
                    <a:lnTo>
                      <a:pt x="95" y="20"/>
                    </a:lnTo>
                    <a:lnTo>
                      <a:pt x="57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EFC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6" name="Freeform 100">
                <a:extLst>
                  <a:ext uri="{FF2B5EF4-FFF2-40B4-BE49-F238E27FC236}">
                    <a16:creationId xmlns:a16="http://schemas.microsoft.com/office/drawing/2014/main" id="{E9BA4F5A-BBDF-4E92-A3C4-FA849091C3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2883"/>
                <a:ext cx="64" cy="37"/>
              </a:xfrm>
              <a:custGeom>
                <a:avLst/>
                <a:gdLst>
                  <a:gd name="T0" fmla="*/ 57 w 64"/>
                  <a:gd name="T1" fmla="*/ 0 h 37"/>
                  <a:gd name="T2" fmla="*/ 64 w 64"/>
                  <a:gd name="T3" fmla="*/ 4 h 37"/>
                  <a:gd name="T4" fmla="*/ 9 w 64"/>
                  <a:gd name="T5" fmla="*/ 37 h 37"/>
                  <a:gd name="T6" fmla="*/ 0 w 64"/>
                  <a:gd name="T7" fmla="*/ 31 h 37"/>
                  <a:gd name="T8" fmla="*/ 57 w 64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7">
                    <a:moveTo>
                      <a:pt x="57" y="0"/>
                    </a:moveTo>
                    <a:lnTo>
                      <a:pt x="64" y="4"/>
                    </a:lnTo>
                    <a:lnTo>
                      <a:pt x="9" y="37"/>
                    </a:lnTo>
                    <a:lnTo>
                      <a:pt x="0" y="3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7E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7" name="Freeform 101">
                <a:extLst>
                  <a:ext uri="{FF2B5EF4-FFF2-40B4-BE49-F238E27FC236}">
                    <a16:creationId xmlns:a16="http://schemas.microsoft.com/office/drawing/2014/main" id="{D670161A-B287-43F4-95A5-3B8267E6F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2914"/>
                <a:ext cx="9" cy="14"/>
              </a:xfrm>
              <a:custGeom>
                <a:avLst/>
                <a:gdLst>
                  <a:gd name="T0" fmla="*/ 9 w 9"/>
                  <a:gd name="T1" fmla="*/ 6 h 14"/>
                  <a:gd name="T2" fmla="*/ 0 w 9"/>
                  <a:gd name="T3" fmla="*/ 0 h 14"/>
                  <a:gd name="T4" fmla="*/ 0 w 9"/>
                  <a:gd name="T5" fmla="*/ 9 h 14"/>
                  <a:gd name="T6" fmla="*/ 9 w 9"/>
                  <a:gd name="T7" fmla="*/ 14 h 14"/>
                  <a:gd name="T8" fmla="*/ 9 w 9"/>
                  <a:gd name="T9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9" y="6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9" y="14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C2AB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8" name="Freeform 102">
                <a:extLst>
                  <a:ext uri="{FF2B5EF4-FFF2-40B4-BE49-F238E27FC236}">
                    <a16:creationId xmlns:a16="http://schemas.microsoft.com/office/drawing/2014/main" id="{B5F407DE-03A2-4153-85D9-144CD05D5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" y="2939"/>
                <a:ext cx="5" cy="3"/>
              </a:xfrm>
              <a:custGeom>
                <a:avLst/>
                <a:gdLst>
                  <a:gd name="T0" fmla="*/ 0 w 5"/>
                  <a:gd name="T1" fmla="*/ 0 h 3"/>
                  <a:gd name="T2" fmla="*/ 0 w 5"/>
                  <a:gd name="T3" fmla="*/ 0 h 3"/>
                  <a:gd name="T4" fmla="*/ 5 w 5"/>
                  <a:gd name="T5" fmla="*/ 3 h 3"/>
                  <a:gd name="T6" fmla="*/ 5 w 5"/>
                  <a:gd name="T7" fmla="*/ 3 h 3"/>
                  <a:gd name="T8" fmla="*/ 0 w 5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0"/>
                    </a:moveTo>
                    <a:lnTo>
                      <a:pt x="0" y="0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39" name="Freeform 103">
                <a:extLst>
                  <a:ext uri="{FF2B5EF4-FFF2-40B4-BE49-F238E27FC236}">
                    <a16:creationId xmlns:a16="http://schemas.microsoft.com/office/drawing/2014/main" id="{CBF2C194-F412-44C5-94C1-B6A068188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" y="2932"/>
                <a:ext cx="1" cy="7"/>
              </a:xfrm>
              <a:custGeom>
                <a:avLst/>
                <a:gdLst>
                  <a:gd name="T0" fmla="*/ 0 w 1"/>
                  <a:gd name="T1" fmla="*/ 7 h 7"/>
                  <a:gd name="T2" fmla="*/ 1 w 1"/>
                  <a:gd name="T3" fmla="*/ 7 h 7"/>
                  <a:gd name="T4" fmla="*/ 1 w 1"/>
                  <a:gd name="T5" fmla="*/ 3 h 7"/>
                  <a:gd name="T6" fmla="*/ 1 w 1"/>
                  <a:gd name="T7" fmla="*/ 3 h 7"/>
                  <a:gd name="T8" fmla="*/ 1 w 1"/>
                  <a:gd name="T9" fmla="*/ 0 h 7"/>
                  <a:gd name="T10" fmla="*/ 0 w 1"/>
                  <a:gd name="T11" fmla="*/ 1 h 7"/>
                  <a:gd name="T12" fmla="*/ 0 w 1"/>
                  <a:gd name="T13" fmla="*/ 1 h 7"/>
                  <a:gd name="T14" fmla="*/ 0 w 1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7">
                    <a:moveTo>
                      <a:pt x="0" y="7"/>
                    </a:moveTo>
                    <a:lnTo>
                      <a:pt x="1" y="7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0" name="Freeform 104">
                <a:extLst>
                  <a:ext uri="{FF2B5EF4-FFF2-40B4-BE49-F238E27FC236}">
                    <a16:creationId xmlns:a16="http://schemas.microsoft.com/office/drawing/2014/main" id="{C2E1C3CB-0A8B-468D-BBC8-31D670B87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2933"/>
                <a:ext cx="2" cy="7"/>
              </a:xfrm>
              <a:custGeom>
                <a:avLst/>
                <a:gdLst>
                  <a:gd name="T0" fmla="*/ 0 w 2"/>
                  <a:gd name="T1" fmla="*/ 7 h 7"/>
                  <a:gd name="T2" fmla="*/ 2 w 2"/>
                  <a:gd name="T3" fmla="*/ 7 h 7"/>
                  <a:gd name="T4" fmla="*/ 2 w 2"/>
                  <a:gd name="T5" fmla="*/ 4 h 7"/>
                  <a:gd name="T6" fmla="*/ 2 w 2"/>
                  <a:gd name="T7" fmla="*/ 4 h 7"/>
                  <a:gd name="T8" fmla="*/ 0 w 2"/>
                  <a:gd name="T9" fmla="*/ 0 h 7"/>
                  <a:gd name="T10" fmla="*/ 0 w 2"/>
                  <a:gd name="T11" fmla="*/ 2 h 7"/>
                  <a:gd name="T12" fmla="*/ 0 w 2"/>
                  <a:gd name="T13" fmla="*/ 2 h 7"/>
                  <a:gd name="T14" fmla="*/ 0 w 2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1" name="Freeform 105">
                <a:extLst>
                  <a:ext uri="{FF2B5EF4-FFF2-40B4-BE49-F238E27FC236}">
                    <a16:creationId xmlns:a16="http://schemas.microsoft.com/office/drawing/2014/main" id="{1CBB9FCE-635B-4C8D-B08B-D67F7715B4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79" y="2930"/>
                <a:ext cx="8" cy="14"/>
              </a:xfrm>
              <a:custGeom>
                <a:avLst/>
                <a:gdLst>
                  <a:gd name="T0" fmla="*/ 4 w 5"/>
                  <a:gd name="T1" fmla="*/ 8 h 8"/>
                  <a:gd name="T2" fmla="*/ 1 w 5"/>
                  <a:gd name="T3" fmla="*/ 6 h 8"/>
                  <a:gd name="T4" fmla="*/ 0 w 5"/>
                  <a:gd name="T5" fmla="*/ 4 h 8"/>
                  <a:gd name="T6" fmla="*/ 0 w 5"/>
                  <a:gd name="T7" fmla="*/ 1 h 8"/>
                  <a:gd name="T8" fmla="*/ 1 w 5"/>
                  <a:gd name="T9" fmla="*/ 0 h 8"/>
                  <a:gd name="T10" fmla="*/ 4 w 5"/>
                  <a:gd name="T11" fmla="*/ 2 h 8"/>
                  <a:gd name="T12" fmla="*/ 5 w 5"/>
                  <a:gd name="T13" fmla="*/ 4 h 8"/>
                  <a:gd name="T14" fmla="*/ 5 w 5"/>
                  <a:gd name="T15" fmla="*/ 7 h 8"/>
                  <a:gd name="T16" fmla="*/ 4 w 5"/>
                  <a:gd name="T17" fmla="*/ 8 h 8"/>
                  <a:gd name="T18" fmla="*/ 1 w 5"/>
                  <a:gd name="T19" fmla="*/ 0 h 8"/>
                  <a:gd name="T20" fmla="*/ 0 w 5"/>
                  <a:gd name="T21" fmla="*/ 1 h 8"/>
                  <a:gd name="T22" fmla="*/ 0 w 5"/>
                  <a:gd name="T23" fmla="*/ 4 h 8"/>
                  <a:gd name="T24" fmla="*/ 1 w 5"/>
                  <a:gd name="T25" fmla="*/ 6 h 8"/>
                  <a:gd name="T26" fmla="*/ 4 w 5"/>
                  <a:gd name="T27" fmla="*/ 8 h 8"/>
                  <a:gd name="T28" fmla="*/ 5 w 5"/>
                  <a:gd name="T29" fmla="*/ 7 h 8"/>
                  <a:gd name="T30" fmla="*/ 5 w 5"/>
                  <a:gd name="T31" fmla="*/ 4 h 8"/>
                  <a:gd name="T32" fmla="*/ 4 w 5"/>
                  <a:gd name="T33" fmla="*/ 2 h 8"/>
                  <a:gd name="T34" fmla="*/ 1 w 5"/>
                  <a:gd name="T3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8">
                    <a:moveTo>
                      <a:pt x="4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4" y="8"/>
                    </a:cubicBezTo>
                    <a:close/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4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2" name="Freeform 106">
                <a:extLst>
                  <a:ext uri="{FF2B5EF4-FFF2-40B4-BE49-F238E27FC236}">
                    <a16:creationId xmlns:a16="http://schemas.microsoft.com/office/drawing/2014/main" id="{F91D15DB-0A5A-4367-99E9-7D4DBB652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2939"/>
                <a:ext cx="7" cy="8"/>
              </a:xfrm>
              <a:custGeom>
                <a:avLst/>
                <a:gdLst>
                  <a:gd name="T0" fmla="*/ 4 w 4"/>
                  <a:gd name="T1" fmla="*/ 4 h 5"/>
                  <a:gd name="T2" fmla="*/ 4 w 4"/>
                  <a:gd name="T3" fmla="*/ 4 h 5"/>
                  <a:gd name="T4" fmla="*/ 4 w 4"/>
                  <a:gd name="T5" fmla="*/ 3 h 5"/>
                  <a:gd name="T6" fmla="*/ 3 w 4"/>
                  <a:gd name="T7" fmla="*/ 3 h 5"/>
                  <a:gd name="T8" fmla="*/ 3 w 4"/>
                  <a:gd name="T9" fmla="*/ 3 h 5"/>
                  <a:gd name="T10" fmla="*/ 3 w 4"/>
                  <a:gd name="T11" fmla="*/ 3 h 5"/>
                  <a:gd name="T12" fmla="*/ 2 w 4"/>
                  <a:gd name="T13" fmla="*/ 3 h 5"/>
                  <a:gd name="T14" fmla="*/ 2 w 4"/>
                  <a:gd name="T15" fmla="*/ 5 h 5"/>
                  <a:gd name="T16" fmla="*/ 2 w 4"/>
                  <a:gd name="T17" fmla="*/ 5 h 5"/>
                  <a:gd name="T18" fmla="*/ 2 w 4"/>
                  <a:gd name="T19" fmla="*/ 5 h 5"/>
                  <a:gd name="T20" fmla="*/ 1 w 4"/>
                  <a:gd name="T21" fmla="*/ 4 h 5"/>
                  <a:gd name="T22" fmla="*/ 1 w 4"/>
                  <a:gd name="T23" fmla="*/ 4 h 5"/>
                  <a:gd name="T24" fmla="*/ 2 w 4"/>
                  <a:gd name="T25" fmla="*/ 4 h 5"/>
                  <a:gd name="T26" fmla="*/ 2 w 4"/>
                  <a:gd name="T27" fmla="*/ 5 h 5"/>
                  <a:gd name="T28" fmla="*/ 2 w 4"/>
                  <a:gd name="T29" fmla="*/ 4 h 5"/>
                  <a:gd name="T30" fmla="*/ 2 w 4"/>
                  <a:gd name="T31" fmla="*/ 2 h 5"/>
                  <a:gd name="T32" fmla="*/ 2 w 4"/>
                  <a:gd name="T33" fmla="*/ 2 h 5"/>
                  <a:gd name="T34" fmla="*/ 2 w 4"/>
                  <a:gd name="T35" fmla="*/ 2 h 5"/>
                  <a:gd name="T36" fmla="*/ 1 w 4"/>
                  <a:gd name="T37" fmla="*/ 2 h 5"/>
                  <a:gd name="T38" fmla="*/ 1 w 4"/>
                  <a:gd name="T39" fmla="*/ 2 h 5"/>
                  <a:gd name="T40" fmla="*/ 0 w 4"/>
                  <a:gd name="T41" fmla="*/ 1 h 5"/>
                  <a:gd name="T42" fmla="*/ 0 w 4"/>
                  <a:gd name="T43" fmla="*/ 1 h 5"/>
                  <a:gd name="T44" fmla="*/ 0 w 4"/>
                  <a:gd name="T45" fmla="*/ 1 h 5"/>
                  <a:gd name="T46" fmla="*/ 2 w 4"/>
                  <a:gd name="T47" fmla="*/ 1 h 5"/>
                  <a:gd name="T48" fmla="*/ 2 w 4"/>
                  <a:gd name="T49" fmla="*/ 1 h 5"/>
                  <a:gd name="T50" fmla="*/ 2 w 4"/>
                  <a:gd name="T51" fmla="*/ 1 h 5"/>
                  <a:gd name="T52" fmla="*/ 2 w 4"/>
                  <a:gd name="T53" fmla="*/ 1 h 5"/>
                  <a:gd name="T54" fmla="*/ 2 w 4"/>
                  <a:gd name="T55" fmla="*/ 1 h 5"/>
                  <a:gd name="T56" fmla="*/ 4 w 4"/>
                  <a:gd name="T57" fmla="*/ 4 h 5"/>
                  <a:gd name="T58" fmla="*/ 4 w 4"/>
                  <a:gd name="T5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3" name="Freeform 107">
                <a:extLst>
                  <a:ext uri="{FF2B5EF4-FFF2-40B4-BE49-F238E27FC236}">
                    <a16:creationId xmlns:a16="http://schemas.microsoft.com/office/drawing/2014/main" id="{8C8937DE-7548-4119-89D6-8E414C58C7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89" y="2937"/>
                <a:ext cx="11" cy="14"/>
              </a:xfrm>
              <a:custGeom>
                <a:avLst/>
                <a:gdLst>
                  <a:gd name="T0" fmla="*/ 5 w 6"/>
                  <a:gd name="T1" fmla="*/ 8 h 8"/>
                  <a:gd name="T2" fmla="*/ 2 w 6"/>
                  <a:gd name="T3" fmla="*/ 6 h 8"/>
                  <a:gd name="T4" fmla="*/ 0 w 6"/>
                  <a:gd name="T5" fmla="*/ 4 h 8"/>
                  <a:gd name="T6" fmla="*/ 0 w 6"/>
                  <a:gd name="T7" fmla="*/ 1 h 8"/>
                  <a:gd name="T8" fmla="*/ 2 w 6"/>
                  <a:gd name="T9" fmla="*/ 0 h 8"/>
                  <a:gd name="T10" fmla="*/ 5 w 6"/>
                  <a:gd name="T11" fmla="*/ 2 h 8"/>
                  <a:gd name="T12" fmla="*/ 6 w 6"/>
                  <a:gd name="T13" fmla="*/ 4 h 8"/>
                  <a:gd name="T14" fmla="*/ 6 w 6"/>
                  <a:gd name="T15" fmla="*/ 7 h 8"/>
                  <a:gd name="T16" fmla="*/ 5 w 6"/>
                  <a:gd name="T17" fmla="*/ 8 h 8"/>
                  <a:gd name="T18" fmla="*/ 2 w 6"/>
                  <a:gd name="T19" fmla="*/ 0 h 8"/>
                  <a:gd name="T20" fmla="*/ 1 w 6"/>
                  <a:gd name="T21" fmla="*/ 1 h 8"/>
                  <a:gd name="T22" fmla="*/ 1 w 6"/>
                  <a:gd name="T23" fmla="*/ 4 h 8"/>
                  <a:gd name="T24" fmla="*/ 2 w 6"/>
                  <a:gd name="T25" fmla="*/ 6 h 8"/>
                  <a:gd name="T26" fmla="*/ 5 w 6"/>
                  <a:gd name="T27" fmla="*/ 8 h 8"/>
                  <a:gd name="T28" fmla="*/ 6 w 6"/>
                  <a:gd name="T29" fmla="*/ 7 h 8"/>
                  <a:gd name="T30" fmla="*/ 6 w 6"/>
                  <a:gd name="T31" fmla="*/ 4 h 8"/>
                  <a:gd name="T32" fmla="*/ 5 w 6"/>
                  <a:gd name="T33" fmla="*/ 2 h 8"/>
                  <a:gd name="T34" fmla="*/ 2 w 6"/>
                  <a:gd name="T3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8">
                    <a:moveTo>
                      <a:pt x="5" y="8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3"/>
                      <a:pt x="6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5" y="8"/>
                    </a:cubicBezTo>
                    <a:close/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7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5" y="3"/>
                      <a:pt x="5" y="2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4" name="Freeform 108">
                <a:extLst>
                  <a:ext uri="{FF2B5EF4-FFF2-40B4-BE49-F238E27FC236}">
                    <a16:creationId xmlns:a16="http://schemas.microsoft.com/office/drawing/2014/main" id="{CFEBE972-5616-4206-998D-A52072EB1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5" y="2946"/>
                <a:ext cx="3" cy="8"/>
              </a:xfrm>
              <a:custGeom>
                <a:avLst/>
                <a:gdLst>
                  <a:gd name="T0" fmla="*/ 2 w 2"/>
                  <a:gd name="T1" fmla="*/ 3 h 5"/>
                  <a:gd name="T2" fmla="*/ 1 w 2"/>
                  <a:gd name="T3" fmla="*/ 3 h 5"/>
                  <a:gd name="T4" fmla="*/ 1 w 2"/>
                  <a:gd name="T5" fmla="*/ 5 h 5"/>
                  <a:gd name="T6" fmla="*/ 2 w 2"/>
                  <a:gd name="T7" fmla="*/ 5 h 5"/>
                  <a:gd name="T8" fmla="*/ 2 w 2"/>
                  <a:gd name="T9" fmla="*/ 5 h 5"/>
                  <a:gd name="T10" fmla="*/ 0 w 2"/>
                  <a:gd name="T11" fmla="*/ 5 h 5"/>
                  <a:gd name="T12" fmla="*/ 0 w 2"/>
                  <a:gd name="T13" fmla="*/ 4 h 5"/>
                  <a:gd name="T14" fmla="*/ 1 w 2"/>
                  <a:gd name="T15" fmla="*/ 5 h 5"/>
                  <a:gd name="T16" fmla="*/ 1 w 2"/>
                  <a:gd name="T17" fmla="*/ 3 h 5"/>
                  <a:gd name="T18" fmla="*/ 0 w 2"/>
                  <a:gd name="T19" fmla="*/ 1 h 5"/>
                  <a:gd name="T20" fmla="*/ 0 w 2"/>
                  <a:gd name="T21" fmla="*/ 0 h 5"/>
                  <a:gd name="T22" fmla="*/ 2 w 2"/>
                  <a:gd name="T23" fmla="*/ 1 h 5"/>
                  <a:gd name="T24" fmla="*/ 2 w 2"/>
                  <a:gd name="T2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5">
                    <a:moveTo>
                      <a:pt x="2" y="3"/>
                    </a:moveTo>
                    <a:cubicBezTo>
                      <a:pt x="2" y="3"/>
                      <a:pt x="2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5" name="Freeform 109">
                <a:extLst>
                  <a:ext uri="{FF2B5EF4-FFF2-40B4-BE49-F238E27FC236}">
                    <a16:creationId xmlns:a16="http://schemas.microsoft.com/office/drawing/2014/main" id="{938203D9-76A4-44B6-A8E1-A2C18DC5F6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1" y="2944"/>
                <a:ext cx="11" cy="14"/>
              </a:xfrm>
              <a:custGeom>
                <a:avLst/>
                <a:gdLst>
                  <a:gd name="T0" fmla="*/ 5 w 6"/>
                  <a:gd name="T1" fmla="*/ 8 h 8"/>
                  <a:gd name="T2" fmla="*/ 1 w 6"/>
                  <a:gd name="T3" fmla="*/ 6 h 8"/>
                  <a:gd name="T4" fmla="*/ 0 w 6"/>
                  <a:gd name="T5" fmla="*/ 4 h 8"/>
                  <a:gd name="T6" fmla="*/ 0 w 6"/>
                  <a:gd name="T7" fmla="*/ 0 h 8"/>
                  <a:gd name="T8" fmla="*/ 1 w 6"/>
                  <a:gd name="T9" fmla="*/ 0 h 8"/>
                  <a:gd name="T10" fmla="*/ 5 w 6"/>
                  <a:gd name="T11" fmla="*/ 2 h 8"/>
                  <a:gd name="T12" fmla="*/ 6 w 6"/>
                  <a:gd name="T13" fmla="*/ 4 h 8"/>
                  <a:gd name="T14" fmla="*/ 6 w 6"/>
                  <a:gd name="T15" fmla="*/ 7 h 8"/>
                  <a:gd name="T16" fmla="*/ 5 w 6"/>
                  <a:gd name="T17" fmla="*/ 8 h 8"/>
                  <a:gd name="T18" fmla="*/ 1 w 6"/>
                  <a:gd name="T19" fmla="*/ 0 h 8"/>
                  <a:gd name="T20" fmla="*/ 0 w 6"/>
                  <a:gd name="T21" fmla="*/ 1 h 8"/>
                  <a:gd name="T22" fmla="*/ 0 w 6"/>
                  <a:gd name="T23" fmla="*/ 4 h 8"/>
                  <a:gd name="T24" fmla="*/ 1 w 6"/>
                  <a:gd name="T25" fmla="*/ 6 h 8"/>
                  <a:gd name="T26" fmla="*/ 5 w 6"/>
                  <a:gd name="T27" fmla="*/ 7 h 8"/>
                  <a:gd name="T28" fmla="*/ 6 w 6"/>
                  <a:gd name="T29" fmla="*/ 7 h 8"/>
                  <a:gd name="T30" fmla="*/ 6 w 6"/>
                  <a:gd name="T31" fmla="*/ 4 h 8"/>
                  <a:gd name="T32" fmla="*/ 5 w 6"/>
                  <a:gd name="T33" fmla="*/ 2 h 8"/>
                  <a:gd name="T34" fmla="*/ 1 w 6"/>
                  <a:gd name="T3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8">
                    <a:moveTo>
                      <a:pt x="5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5" y="8"/>
                      <a:pt x="5" y="8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6" y="8"/>
                      <a:pt x="6" y="7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5" y="2"/>
                      <a:pt x="5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6" name="Freeform 110">
                <a:extLst>
                  <a:ext uri="{FF2B5EF4-FFF2-40B4-BE49-F238E27FC236}">
                    <a16:creationId xmlns:a16="http://schemas.microsoft.com/office/drawing/2014/main" id="{20268AD3-FA65-430F-B105-7815135CE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" y="2939"/>
                <a:ext cx="38" cy="57"/>
              </a:xfrm>
              <a:custGeom>
                <a:avLst/>
                <a:gdLst>
                  <a:gd name="T0" fmla="*/ 0 w 38"/>
                  <a:gd name="T1" fmla="*/ 0 h 57"/>
                  <a:gd name="T2" fmla="*/ 0 w 38"/>
                  <a:gd name="T3" fmla="*/ 34 h 57"/>
                  <a:gd name="T4" fmla="*/ 38 w 38"/>
                  <a:gd name="T5" fmla="*/ 57 h 57"/>
                  <a:gd name="T6" fmla="*/ 38 w 38"/>
                  <a:gd name="T7" fmla="*/ 22 h 57"/>
                  <a:gd name="T8" fmla="*/ 0 w 3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7">
                    <a:moveTo>
                      <a:pt x="0" y="0"/>
                    </a:moveTo>
                    <a:lnTo>
                      <a:pt x="0" y="34"/>
                    </a:lnTo>
                    <a:lnTo>
                      <a:pt x="38" y="57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B4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7" name="Freeform 111">
                <a:extLst>
                  <a:ext uri="{FF2B5EF4-FFF2-40B4-BE49-F238E27FC236}">
                    <a16:creationId xmlns:a16="http://schemas.microsoft.com/office/drawing/2014/main" id="{7F60623D-C63A-401E-B3C8-713EF28D7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" y="2928"/>
                <a:ext cx="57" cy="68"/>
              </a:xfrm>
              <a:custGeom>
                <a:avLst/>
                <a:gdLst>
                  <a:gd name="T0" fmla="*/ 0 w 57"/>
                  <a:gd name="T1" fmla="*/ 33 h 68"/>
                  <a:gd name="T2" fmla="*/ 0 w 57"/>
                  <a:gd name="T3" fmla="*/ 68 h 68"/>
                  <a:gd name="T4" fmla="*/ 57 w 57"/>
                  <a:gd name="T5" fmla="*/ 35 h 68"/>
                  <a:gd name="T6" fmla="*/ 57 w 57"/>
                  <a:gd name="T7" fmla="*/ 0 h 68"/>
                  <a:gd name="T8" fmla="*/ 0 w 57"/>
                  <a:gd name="T9" fmla="*/ 3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8">
                    <a:moveTo>
                      <a:pt x="0" y="33"/>
                    </a:moveTo>
                    <a:lnTo>
                      <a:pt x="0" y="68"/>
                    </a:lnTo>
                    <a:lnTo>
                      <a:pt x="57" y="35"/>
                    </a:lnTo>
                    <a:lnTo>
                      <a:pt x="5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B8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8" name="Freeform 112">
                <a:extLst>
                  <a:ext uri="{FF2B5EF4-FFF2-40B4-BE49-F238E27FC236}">
                    <a16:creationId xmlns:a16="http://schemas.microsoft.com/office/drawing/2014/main" id="{23496DA4-0547-4F2E-97CD-B6F597C1C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" y="2906"/>
                <a:ext cx="95" cy="55"/>
              </a:xfrm>
              <a:custGeom>
                <a:avLst/>
                <a:gdLst>
                  <a:gd name="T0" fmla="*/ 0 w 95"/>
                  <a:gd name="T1" fmla="*/ 33 h 55"/>
                  <a:gd name="T2" fmla="*/ 38 w 95"/>
                  <a:gd name="T3" fmla="*/ 55 h 55"/>
                  <a:gd name="T4" fmla="*/ 95 w 95"/>
                  <a:gd name="T5" fmla="*/ 22 h 55"/>
                  <a:gd name="T6" fmla="*/ 57 w 95"/>
                  <a:gd name="T7" fmla="*/ 0 h 55"/>
                  <a:gd name="T8" fmla="*/ 0 w 95"/>
                  <a:gd name="T9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5">
                    <a:moveTo>
                      <a:pt x="0" y="33"/>
                    </a:moveTo>
                    <a:lnTo>
                      <a:pt x="38" y="55"/>
                    </a:lnTo>
                    <a:lnTo>
                      <a:pt x="95" y="22"/>
                    </a:lnTo>
                    <a:lnTo>
                      <a:pt x="5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EFC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9" name="Freeform 113">
                <a:extLst>
                  <a:ext uri="{FF2B5EF4-FFF2-40B4-BE49-F238E27FC236}">
                    <a16:creationId xmlns:a16="http://schemas.microsoft.com/office/drawing/2014/main" id="{BE8611A8-464E-4B54-A922-17901F8A8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2914"/>
                <a:ext cx="64" cy="38"/>
              </a:xfrm>
              <a:custGeom>
                <a:avLst/>
                <a:gdLst>
                  <a:gd name="T0" fmla="*/ 55 w 64"/>
                  <a:gd name="T1" fmla="*/ 0 h 38"/>
                  <a:gd name="T2" fmla="*/ 64 w 64"/>
                  <a:gd name="T3" fmla="*/ 6 h 38"/>
                  <a:gd name="T4" fmla="*/ 7 w 64"/>
                  <a:gd name="T5" fmla="*/ 38 h 38"/>
                  <a:gd name="T6" fmla="*/ 0 w 64"/>
                  <a:gd name="T7" fmla="*/ 33 h 38"/>
                  <a:gd name="T8" fmla="*/ 55 w 6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8">
                    <a:moveTo>
                      <a:pt x="55" y="0"/>
                    </a:moveTo>
                    <a:lnTo>
                      <a:pt x="64" y="6"/>
                    </a:lnTo>
                    <a:lnTo>
                      <a:pt x="7" y="38"/>
                    </a:lnTo>
                    <a:lnTo>
                      <a:pt x="0" y="33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7E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0" name="Freeform 114">
                <a:extLst>
                  <a:ext uri="{FF2B5EF4-FFF2-40B4-BE49-F238E27FC236}">
                    <a16:creationId xmlns:a16="http://schemas.microsoft.com/office/drawing/2014/main" id="{5949B3E1-A07B-4284-B69A-BC9EE3E24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2947"/>
                <a:ext cx="7" cy="14"/>
              </a:xfrm>
              <a:custGeom>
                <a:avLst/>
                <a:gdLst>
                  <a:gd name="T0" fmla="*/ 7 w 7"/>
                  <a:gd name="T1" fmla="*/ 5 h 14"/>
                  <a:gd name="T2" fmla="*/ 0 w 7"/>
                  <a:gd name="T3" fmla="*/ 0 h 14"/>
                  <a:gd name="T4" fmla="*/ 0 w 7"/>
                  <a:gd name="T5" fmla="*/ 9 h 14"/>
                  <a:gd name="T6" fmla="*/ 7 w 7"/>
                  <a:gd name="T7" fmla="*/ 14 h 14"/>
                  <a:gd name="T8" fmla="*/ 7 w 7"/>
                  <a:gd name="T9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4">
                    <a:moveTo>
                      <a:pt x="7" y="5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7" y="14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C2AB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1" name="Freeform 115">
                <a:extLst>
                  <a:ext uri="{FF2B5EF4-FFF2-40B4-BE49-F238E27FC236}">
                    <a16:creationId xmlns:a16="http://schemas.microsoft.com/office/drawing/2014/main" id="{4C3A58A1-0B09-4ED0-8107-1B0F5677F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2971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0 w 7"/>
                  <a:gd name="T3" fmla="*/ 0 h 4"/>
                  <a:gd name="T4" fmla="*/ 7 w 7"/>
                  <a:gd name="T5" fmla="*/ 4 h 4"/>
                  <a:gd name="T6" fmla="*/ 7 w 7"/>
                  <a:gd name="T7" fmla="*/ 4 h 4"/>
                  <a:gd name="T8" fmla="*/ 0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0" y="0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2" name="Freeform 116">
                <a:extLst>
                  <a:ext uri="{FF2B5EF4-FFF2-40B4-BE49-F238E27FC236}">
                    <a16:creationId xmlns:a16="http://schemas.microsoft.com/office/drawing/2014/main" id="{7E89C8B6-58E5-4939-A616-4445D581D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2" y="2965"/>
                <a:ext cx="2" cy="6"/>
              </a:xfrm>
              <a:custGeom>
                <a:avLst/>
                <a:gdLst>
                  <a:gd name="T0" fmla="*/ 0 w 2"/>
                  <a:gd name="T1" fmla="*/ 6 h 6"/>
                  <a:gd name="T2" fmla="*/ 2 w 2"/>
                  <a:gd name="T3" fmla="*/ 6 h 6"/>
                  <a:gd name="T4" fmla="*/ 2 w 2"/>
                  <a:gd name="T5" fmla="*/ 1 h 6"/>
                  <a:gd name="T6" fmla="*/ 2 w 2"/>
                  <a:gd name="T7" fmla="*/ 3 h 6"/>
                  <a:gd name="T8" fmla="*/ 0 w 2"/>
                  <a:gd name="T9" fmla="*/ 0 h 6"/>
                  <a:gd name="T10" fmla="*/ 0 w 2"/>
                  <a:gd name="T11" fmla="*/ 1 h 6"/>
                  <a:gd name="T12" fmla="*/ 0 w 2"/>
                  <a:gd name="T13" fmla="*/ 1 h 6"/>
                  <a:gd name="T14" fmla="*/ 0 w 2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6">
                    <a:moveTo>
                      <a:pt x="0" y="6"/>
                    </a:moveTo>
                    <a:lnTo>
                      <a:pt x="2" y="6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3" name="Freeform 117">
                <a:extLst>
                  <a:ext uri="{FF2B5EF4-FFF2-40B4-BE49-F238E27FC236}">
                    <a16:creationId xmlns:a16="http://schemas.microsoft.com/office/drawing/2014/main" id="{B66C2A0C-9628-4E2B-A068-93B832E48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2966"/>
                <a:ext cx="4" cy="7"/>
              </a:xfrm>
              <a:custGeom>
                <a:avLst/>
                <a:gdLst>
                  <a:gd name="T0" fmla="*/ 2 w 4"/>
                  <a:gd name="T1" fmla="*/ 7 h 7"/>
                  <a:gd name="T2" fmla="*/ 2 w 4"/>
                  <a:gd name="T3" fmla="*/ 7 h 7"/>
                  <a:gd name="T4" fmla="*/ 2 w 4"/>
                  <a:gd name="T5" fmla="*/ 2 h 7"/>
                  <a:gd name="T6" fmla="*/ 4 w 4"/>
                  <a:gd name="T7" fmla="*/ 4 h 7"/>
                  <a:gd name="T8" fmla="*/ 2 w 4"/>
                  <a:gd name="T9" fmla="*/ 0 h 7"/>
                  <a:gd name="T10" fmla="*/ 0 w 4"/>
                  <a:gd name="T11" fmla="*/ 2 h 7"/>
                  <a:gd name="T12" fmla="*/ 2 w 4"/>
                  <a:gd name="T13" fmla="*/ 2 h 7"/>
                  <a:gd name="T14" fmla="*/ 2 w 4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2" y="7"/>
                    </a:moveTo>
                    <a:lnTo>
                      <a:pt x="2" y="7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4" name="Freeform 118">
                <a:extLst>
                  <a:ext uri="{FF2B5EF4-FFF2-40B4-BE49-F238E27FC236}">
                    <a16:creationId xmlns:a16="http://schemas.microsoft.com/office/drawing/2014/main" id="{08F38DBB-8A21-449A-892F-78093F5A7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29" y="2963"/>
                <a:ext cx="10" cy="14"/>
              </a:xfrm>
              <a:custGeom>
                <a:avLst/>
                <a:gdLst>
                  <a:gd name="T0" fmla="*/ 5 w 6"/>
                  <a:gd name="T1" fmla="*/ 8 h 8"/>
                  <a:gd name="T2" fmla="*/ 1 w 6"/>
                  <a:gd name="T3" fmla="*/ 6 h 8"/>
                  <a:gd name="T4" fmla="*/ 0 w 6"/>
                  <a:gd name="T5" fmla="*/ 4 h 8"/>
                  <a:gd name="T6" fmla="*/ 0 w 6"/>
                  <a:gd name="T7" fmla="*/ 1 h 8"/>
                  <a:gd name="T8" fmla="*/ 1 w 6"/>
                  <a:gd name="T9" fmla="*/ 0 h 8"/>
                  <a:gd name="T10" fmla="*/ 5 w 6"/>
                  <a:gd name="T11" fmla="*/ 2 h 8"/>
                  <a:gd name="T12" fmla="*/ 6 w 6"/>
                  <a:gd name="T13" fmla="*/ 4 h 8"/>
                  <a:gd name="T14" fmla="*/ 6 w 6"/>
                  <a:gd name="T15" fmla="*/ 7 h 8"/>
                  <a:gd name="T16" fmla="*/ 5 w 6"/>
                  <a:gd name="T17" fmla="*/ 8 h 8"/>
                  <a:gd name="T18" fmla="*/ 1 w 6"/>
                  <a:gd name="T19" fmla="*/ 0 h 8"/>
                  <a:gd name="T20" fmla="*/ 1 w 6"/>
                  <a:gd name="T21" fmla="*/ 1 h 8"/>
                  <a:gd name="T22" fmla="*/ 1 w 6"/>
                  <a:gd name="T23" fmla="*/ 4 h 8"/>
                  <a:gd name="T24" fmla="*/ 1 w 6"/>
                  <a:gd name="T25" fmla="*/ 6 h 8"/>
                  <a:gd name="T26" fmla="*/ 5 w 6"/>
                  <a:gd name="T27" fmla="*/ 8 h 8"/>
                  <a:gd name="T28" fmla="*/ 6 w 6"/>
                  <a:gd name="T29" fmla="*/ 7 h 8"/>
                  <a:gd name="T30" fmla="*/ 6 w 6"/>
                  <a:gd name="T31" fmla="*/ 4 h 8"/>
                  <a:gd name="T32" fmla="*/ 5 w 6"/>
                  <a:gd name="T33" fmla="*/ 2 h 8"/>
                  <a:gd name="T34" fmla="*/ 1 w 6"/>
                  <a:gd name="T3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8">
                    <a:moveTo>
                      <a:pt x="5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3"/>
                      <a:pt x="6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5" y="8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7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5" y="3"/>
                      <a:pt x="5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5" name="Freeform 119">
                <a:extLst>
                  <a:ext uri="{FF2B5EF4-FFF2-40B4-BE49-F238E27FC236}">
                    <a16:creationId xmlns:a16="http://schemas.microsoft.com/office/drawing/2014/main" id="{6DB85C16-212F-4404-BE79-7ADFF2456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2971"/>
                <a:ext cx="7" cy="9"/>
              </a:xfrm>
              <a:custGeom>
                <a:avLst/>
                <a:gdLst>
                  <a:gd name="T0" fmla="*/ 4 w 4"/>
                  <a:gd name="T1" fmla="*/ 4 h 5"/>
                  <a:gd name="T2" fmla="*/ 4 w 4"/>
                  <a:gd name="T3" fmla="*/ 4 h 5"/>
                  <a:gd name="T4" fmla="*/ 3 w 4"/>
                  <a:gd name="T5" fmla="*/ 3 h 5"/>
                  <a:gd name="T6" fmla="*/ 3 w 4"/>
                  <a:gd name="T7" fmla="*/ 3 h 5"/>
                  <a:gd name="T8" fmla="*/ 3 w 4"/>
                  <a:gd name="T9" fmla="*/ 3 h 5"/>
                  <a:gd name="T10" fmla="*/ 3 w 4"/>
                  <a:gd name="T11" fmla="*/ 3 h 5"/>
                  <a:gd name="T12" fmla="*/ 2 w 4"/>
                  <a:gd name="T13" fmla="*/ 3 h 5"/>
                  <a:gd name="T14" fmla="*/ 2 w 4"/>
                  <a:gd name="T15" fmla="*/ 4 h 5"/>
                  <a:gd name="T16" fmla="*/ 2 w 4"/>
                  <a:gd name="T17" fmla="*/ 5 h 5"/>
                  <a:gd name="T18" fmla="*/ 2 w 4"/>
                  <a:gd name="T19" fmla="*/ 5 h 5"/>
                  <a:gd name="T20" fmla="*/ 1 w 4"/>
                  <a:gd name="T21" fmla="*/ 4 h 5"/>
                  <a:gd name="T22" fmla="*/ 1 w 4"/>
                  <a:gd name="T23" fmla="*/ 4 h 5"/>
                  <a:gd name="T24" fmla="*/ 1 w 4"/>
                  <a:gd name="T25" fmla="*/ 4 h 5"/>
                  <a:gd name="T26" fmla="*/ 2 w 4"/>
                  <a:gd name="T27" fmla="*/ 5 h 5"/>
                  <a:gd name="T28" fmla="*/ 2 w 4"/>
                  <a:gd name="T29" fmla="*/ 4 h 5"/>
                  <a:gd name="T30" fmla="*/ 2 w 4"/>
                  <a:gd name="T31" fmla="*/ 2 h 5"/>
                  <a:gd name="T32" fmla="*/ 1 w 4"/>
                  <a:gd name="T33" fmla="*/ 2 h 5"/>
                  <a:gd name="T34" fmla="*/ 1 w 4"/>
                  <a:gd name="T35" fmla="*/ 2 h 5"/>
                  <a:gd name="T36" fmla="*/ 1 w 4"/>
                  <a:gd name="T37" fmla="*/ 2 h 5"/>
                  <a:gd name="T38" fmla="*/ 0 w 4"/>
                  <a:gd name="T39" fmla="*/ 2 h 5"/>
                  <a:gd name="T40" fmla="*/ 0 w 4"/>
                  <a:gd name="T41" fmla="*/ 1 h 5"/>
                  <a:gd name="T42" fmla="*/ 0 w 4"/>
                  <a:gd name="T43" fmla="*/ 1 h 5"/>
                  <a:gd name="T44" fmla="*/ 0 w 4"/>
                  <a:gd name="T45" fmla="*/ 1 h 5"/>
                  <a:gd name="T46" fmla="*/ 2 w 4"/>
                  <a:gd name="T47" fmla="*/ 1 h 5"/>
                  <a:gd name="T48" fmla="*/ 2 w 4"/>
                  <a:gd name="T49" fmla="*/ 1 h 5"/>
                  <a:gd name="T50" fmla="*/ 2 w 4"/>
                  <a:gd name="T51" fmla="*/ 1 h 5"/>
                  <a:gd name="T52" fmla="*/ 2 w 4"/>
                  <a:gd name="T53" fmla="*/ 1 h 5"/>
                  <a:gd name="T54" fmla="*/ 2 w 4"/>
                  <a:gd name="T55" fmla="*/ 1 h 5"/>
                  <a:gd name="T56" fmla="*/ 4 w 4"/>
                  <a:gd name="T57" fmla="*/ 4 h 5"/>
                  <a:gd name="T58" fmla="*/ 4 w 4"/>
                  <a:gd name="T5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6" name="Freeform 120">
                <a:extLst>
                  <a:ext uri="{FF2B5EF4-FFF2-40B4-BE49-F238E27FC236}">
                    <a16:creationId xmlns:a16="http://schemas.microsoft.com/office/drawing/2014/main" id="{C36BF139-0306-4BE2-B9BD-B2185517F8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41" y="2970"/>
                <a:ext cx="10" cy="14"/>
              </a:xfrm>
              <a:custGeom>
                <a:avLst/>
                <a:gdLst>
                  <a:gd name="T0" fmla="*/ 5 w 6"/>
                  <a:gd name="T1" fmla="*/ 8 h 8"/>
                  <a:gd name="T2" fmla="*/ 1 w 6"/>
                  <a:gd name="T3" fmla="*/ 6 h 8"/>
                  <a:gd name="T4" fmla="*/ 0 w 6"/>
                  <a:gd name="T5" fmla="*/ 4 h 8"/>
                  <a:gd name="T6" fmla="*/ 0 w 6"/>
                  <a:gd name="T7" fmla="*/ 0 h 8"/>
                  <a:gd name="T8" fmla="*/ 1 w 6"/>
                  <a:gd name="T9" fmla="*/ 0 h 8"/>
                  <a:gd name="T10" fmla="*/ 5 w 6"/>
                  <a:gd name="T11" fmla="*/ 2 h 8"/>
                  <a:gd name="T12" fmla="*/ 6 w 6"/>
                  <a:gd name="T13" fmla="*/ 4 h 8"/>
                  <a:gd name="T14" fmla="*/ 6 w 6"/>
                  <a:gd name="T15" fmla="*/ 7 h 8"/>
                  <a:gd name="T16" fmla="*/ 5 w 6"/>
                  <a:gd name="T17" fmla="*/ 8 h 8"/>
                  <a:gd name="T18" fmla="*/ 1 w 6"/>
                  <a:gd name="T19" fmla="*/ 0 h 8"/>
                  <a:gd name="T20" fmla="*/ 0 w 6"/>
                  <a:gd name="T21" fmla="*/ 1 h 8"/>
                  <a:gd name="T22" fmla="*/ 0 w 6"/>
                  <a:gd name="T23" fmla="*/ 4 h 8"/>
                  <a:gd name="T24" fmla="*/ 1 w 6"/>
                  <a:gd name="T25" fmla="*/ 6 h 8"/>
                  <a:gd name="T26" fmla="*/ 5 w 6"/>
                  <a:gd name="T27" fmla="*/ 7 h 8"/>
                  <a:gd name="T28" fmla="*/ 6 w 6"/>
                  <a:gd name="T29" fmla="*/ 7 h 8"/>
                  <a:gd name="T30" fmla="*/ 6 w 6"/>
                  <a:gd name="T31" fmla="*/ 4 h 8"/>
                  <a:gd name="T32" fmla="*/ 5 w 6"/>
                  <a:gd name="T33" fmla="*/ 2 h 8"/>
                  <a:gd name="T34" fmla="*/ 1 w 6"/>
                  <a:gd name="T3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8">
                    <a:moveTo>
                      <a:pt x="5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5" y="8"/>
                      <a:pt x="5" y="8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6" y="8"/>
                      <a:pt x="6" y="7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5" y="2"/>
                      <a:pt x="5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7" name="Freeform 121">
                <a:extLst>
                  <a:ext uri="{FF2B5EF4-FFF2-40B4-BE49-F238E27FC236}">
                    <a16:creationId xmlns:a16="http://schemas.microsoft.com/office/drawing/2014/main" id="{0E7000BE-219F-41A8-9AED-B27BFAFE4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7" y="2978"/>
                <a:ext cx="3" cy="9"/>
              </a:xfrm>
              <a:custGeom>
                <a:avLst/>
                <a:gdLst>
                  <a:gd name="T0" fmla="*/ 2 w 2"/>
                  <a:gd name="T1" fmla="*/ 2 h 5"/>
                  <a:gd name="T2" fmla="*/ 1 w 2"/>
                  <a:gd name="T3" fmla="*/ 3 h 5"/>
                  <a:gd name="T4" fmla="*/ 1 w 2"/>
                  <a:gd name="T5" fmla="*/ 5 h 5"/>
                  <a:gd name="T6" fmla="*/ 1 w 2"/>
                  <a:gd name="T7" fmla="*/ 5 h 5"/>
                  <a:gd name="T8" fmla="*/ 1 w 2"/>
                  <a:gd name="T9" fmla="*/ 5 h 5"/>
                  <a:gd name="T10" fmla="*/ 0 w 2"/>
                  <a:gd name="T11" fmla="*/ 4 h 5"/>
                  <a:gd name="T12" fmla="*/ 0 w 2"/>
                  <a:gd name="T13" fmla="*/ 4 h 5"/>
                  <a:gd name="T14" fmla="*/ 1 w 2"/>
                  <a:gd name="T15" fmla="*/ 5 h 5"/>
                  <a:gd name="T16" fmla="*/ 1 w 2"/>
                  <a:gd name="T17" fmla="*/ 3 h 5"/>
                  <a:gd name="T18" fmla="*/ 0 w 2"/>
                  <a:gd name="T19" fmla="*/ 1 h 5"/>
                  <a:gd name="T20" fmla="*/ 0 w 2"/>
                  <a:gd name="T21" fmla="*/ 0 h 5"/>
                  <a:gd name="T22" fmla="*/ 2 w 2"/>
                  <a:gd name="T23" fmla="*/ 1 h 5"/>
                  <a:gd name="T24" fmla="*/ 2 w 2"/>
                  <a:gd name="T2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5">
                    <a:moveTo>
                      <a:pt x="2" y="2"/>
                    </a:moveTo>
                    <a:cubicBezTo>
                      <a:pt x="2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8" name="Freeform 122">
                <a:extLst>
                  <a:ext uri="{FF2B5EF4-FFF2-40B4-BE49-F238E27FC236}">
                    <a16:creationId xmlns:a16="http://schemas.microsoft.com/office/drawing/2014/main" id="{A44809FD-B320-40EF-9954-A17A168DDD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53" y="2975"/>
                <a:ext cx="11" cy="15"/>
              </a:xfrm>
              <a:custGeom>
                <a:avLst/>
                <a:gdLst>
                  <a:gd name="T0" fmla="*/ 4 w 6"/>
                  <a:gd name="T1" fmla="*/ 9 h 9"/>
                  <a:gd name="T2" fmla="*/ 1 w 6"/>
                  <a:gd name="T3" fmla="*/ 7 h 9"/>
                  <a:gd name="T4" fmla="*/ 0 w 6"/>
                  <a:gd name="T5" fmla="*/ 5 h 9"/>
                  <a:gd name="T6" fmla="*/ 0 w 6"/>
                  <a:gd name="T7" fmla="*/ 1 h 9"/>
                  <a:gd name="T8" fmla="*/ 1 w 6"/>
                  <a:gd name="T9" fmla="*/ 1 h 9"/>
                  <a:gd name="T10" fmla="*/ 4 w 6"/>
                  <a:gd name="T11" fmla="*/ 3 h 9"/>
                  <a:gd name="T12" fmla="*/ 6 w 6"/>
                  <a:gd name="T13" fmla="*/ 5 h 9"/>
                  <a:gd name="T14" fmla="*/ 6 w 6"/>
                  <a:gd name="T15" fmla="*/ 8 h 9"/>
                  <a:gd name="T16" fmla="*/ 4 w 6"/>
                  <a:gd name="T17" fmla="*/ 9 h 9"/>
                  <a:gd name="T18" fmla="*/ 1 w 6"/>
                  <a:gd name="T19" fmla="*/ 1 h 9"/>
                  <a:gd name="T20" fmla="*/ 0 w 6"/>
                  <a:gd name="T21" fmla="*/ 1 h 9"/>
                  <a:gd name="T22" fmla="*/ 0 w 6"/>
                  <a:gd name="T23" fmla="*/ 5 h 9"/>
                  <a:gd name="T24" fmla="*/ 1 w 6"/>
                  <a:gd name="T25" fmla="*/ 6 h 9"/>
                  <a:gd name="T26" fmla="*/ 4 w 6"/>
                  <a:gd name="T27" fmla="*/ 8 h 9"/>
                  <a:gd name="T28" fmla="*/ 5 w 6"/>
                  <a:gd name="T29" fmla="*/ 8 h 9"/>
                  <a:gd name="T30" fmla="*/ 5 w 6"/>
                  <a:gd name="T31" fmla="*/ 5 h 9"/>
                  <a:gd name="T32" fmla="*/ 4 w 6"/>
                  <a:gd name="T33" fmla="*/ 3 h 9"/>
                  <a:gd name="T34" fmla="*/ 1 w 6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9">
                    <a:moveTo>
                      <a:pt x="4" y="9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4"/>
                      <a:pt x="6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5" y="9"/>
                      <a:pt x="4" y="9"/>
                    </a:cubicBez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4"/>
                      <a:pt x="5" y="3"/>
                      <a:pt x="4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59" name="Freeform 123">
                <a:extLst>
                  <a:ext uri="{FF2B5EF4-FFF2-40B4-BE49-F238E27FC236}">
                    <a16:creationId xmlns:a16="http://schemas.microsoft.com/office/drawing/2014/main" id="{BE7C4E59-B289-4E06-9DD1-4D6935B21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9" y="2971"/>
                <a:ext cx="38" cy="56"/>
              </a:xfrm>
              <a:custGeom>
                <a:avLst/>
                <a:gdLst>
                  <a:gd name="T0" fmla="*/ 0 w 38"/>
                  <a:gd name="T1" fmla="*/ 0 h 56"/>
                  <a:gd name="T2" fmla="*/ 0 w 38"/>
                  <a:gd name="T3" fmla="*/ 33 h 56"/>
                  <a:gd name="T4" fmla="*/ 38 w 38"/>
                  <a:gd name="T5" fmla="*/ 56 h 56"/>
                  <a:gd name="T6" fmla="*/ 38 w 38"/>
                  <a:gd name="T7" fmla="*/ 23 h 56"/>
                  <a:gd name="T8" fmla="*/ 0 w 38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6">
                    <a:moveTo>
                      <a:pt x="0" y="0"/>
                    </a:moveTo>
                    <a:lnTo>
                      <a:pt x="0" y="33"/>
                    </a:lnTo>
                    <a:lnTo>
                      <a:pt x="38" y="56"/>
                    </a:lnTo>
                    <a:lnTo>
                      <a:pt x="3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B4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0" name="Freeform 124">
                <a:extLst>
                  <a:ext uri="{FF2B5EF4-FFF2-40B4-BE49-F238E27FC236}">
                    <a16:creationId xmlns:a16="http://schemas.microsoft.com/office/drawing/2014/main" id="{8F533F22-8CC1-49A7-969E-C76FA16FFC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7" y="2961"/>
                <a:ext cx="57" cy="66"/>
              </a:xfrm>
              <a:custGeom>
                <a:avLst/>
                <a:gdLst>
                  <a:gd name="T0" fmla="*/ 0 w 57"/>
                  <a:gd name="T1" fmla="*/ 33 h 66"/>
                  <a:gd name="T2" fmla="*/ 0 w 57"/>
                  <a:gd name="T3" fmla="*/ 66 h 66"/>
                  <a:gd name="T4" fmla="*/ 57 w 57"/>
                  <a:gd name="T5" fmla="*/ 35 h 66"/>
                  <a:gd name="T6" fmla="*/ 57 w 57"/>
                  <a:gd name="T7" fmla="*/ 0 h 66"/>
                  <a:gd name="T8" fmla="*/ 0 w 57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6">
                    <a:moveTo>
                      <a:pt x="0" y="33"/>
                    </a:moveTo>
                    <a:lnTo>
                      <a:pt x="0" y="66"/>
                    </a:lnTo>
                    <a:lnTo>
                      <a:pt x="57" y="35"/>
                    </a:lnTo>
                    <a:lnTo>
                      <a:pt x="5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B8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1" name="Freeform 125">
                <a:extLst>
                  <a:ext uri="{FF2B5EF4-FFF2-40B4-BE49-F238E27FC236}">
                    <a16:creationId xmlns:a16="http://schemas.microsoft.com/office/drawing/2014/main" id="{9C1619CF-71D7-4DB2-8A1B-5DB28C278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9" y="2939"/>
                <a:ext cx="95" cy="55"/>
              </a:xfrm>
              <a:custGeom>
                <a:avLst/>
                <a:gdLst>
                  <a:gd name="T0" fmla="*/ 0 w 95"/>
                  <a:gd name="T1" fmla="*/ 32 h 55"/>
                  <a:gd name="T2" fmla="*/ 38 w 95"/>
                  <a:gd name="T3" fmla="*/ 55 h 55"/>
                  <a:gd name="T4" fmla="*/ 95 w 95"/>
                  <a:gd name="T5" fmla="*/ 22 h 55"/>
                  <a:gd name="T6" fmla="*/ 55 w 95"/>
                  <a:gd name="T7" fmla="*/ 0 h 55"/>
                  <a:gd name="T8" fmla="*/ 0 w 95"/>
                  <a:gd name="T9" fmla="*/ 3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5">
                    <a:moveTo>
                      <a:pt x="0" y="32"/>
                    </a:moveTo>
                    <a:lnTo>
                      <a:pt x="38" y="55"/>
                    </a:lnTo>
                    <a:lnTo>
                      <a:pt x="95" y="22"/>
                    </a:lnTo>
                    <a:lnTo>
                      <a:pt x="55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EFC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2" name="Freeform 126">
                <a:extLst>
                  <a:ext uri="{FF2B5EF4-FFF2-40B4-BE49-F238E27FC236}">
                    <a16:creationId xmlns:a16="http://schemas.microsoft.com/office/drawing/2014/main" id="{627FEFD7-D564-49D2-A83B-D4ECB01F6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5" y="2947"/>
                <a:ext cx="64" cy="38"/>
              </a:xfrm>
              <a:custGeom>
                <a:avLst/>
                <a:gdLst>
                  <a:gd name="T0" fmla="*/ 55 w 64"/>
                  <a:gd name="T1" fmla="*/ 0 h 38"/>
                  <a:gd name="T2" fmla="*/ 64 w 64"/>
                  <a:gd name="T3" fmla="*/ 5 h 38"/>
                  <a:gd name="T4" fmla="*/ 7 w 64"/>
                  <a:gd name="T5" fmla="*/ 38 h 38"/>
                  <a:gd name="T6" fmla="*/ 0 w 64"/>
                  <a:gd name="T7" fmla="*/ 33 h 38"/>
                  <a:gd name="T8" fmla="*/ 55 w 6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8">
                    <a:moveTo>
                      <a:pt x="55" y="0"/>
                    </a:moveTo>
                    <a:lnTo>
                      <a:pt x="64" y="5"/>
                    </a:lnTo>
                    <a:lnTo>
                      <a:pt x="7" y="38"/>
                    </a:lnTo>
                    <a:lnTo>
                      <a:pt x="0" y="33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7E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3" name="Freeform 127">
                <a:extLst>
                  <a:ext uri="{FF2B5EF4-FFF2-40B4-BE49-F238E27FC236}">
                    <a16:creationId xmlns:a16="http://schemas.microsoft.com/office/drawing/2014/main" id="{5BF90406-BF88-4B55-912B-34A364DE4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5" y="2980"/>
                <a:ext cx="7" cy="12"/>
              </a:xfrm>
              <a:custGeom>
                <a:avLst/>
                <a:gdLst>
                  <a:gd name="T0" fmla="*/ 7 w 7"/>
                  <a:gd name="T1" fmla="*/ 5 h 12"/>
                  <a:gd name="T2" fmla="*/ 0 w 7"/>
                  <a:gd name="T3" fmla="*/ 0 h 12"/>
                  <a:gd name="T4" fmla="*/ 0 w 7"/>
                  <a:gd name="T5" fmla="*/ 9 h 12"/>
                  <a:gd name="T6" fmla="*/ 7 w 7"/>
                  <a:gd name="T7" fmla="*/ 12 h 12"/>
                  <a:gd name="T8" fmla="*/ 7 w 7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5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7" y="12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C2AB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4" name="Freeform 128">
                <a:extLst>
                  <a:ext uri="{FF2B5EF4-FFF2-40B4-BE49-F238E27FC236}">
                    <a16:creationId xmlns:a16="http://schemas.microsoft.com/office/drawing/2014/main" id="{20ED3E06-B6AD-4158-BC68-EFE6D2439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3" y="300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2 h 6"/>
                  <a:gd name="T4" fmla="*/ 6 w 6"/>
                  <a:gd name="T5" fmla="*/ 6 h 6"/>
                  <a:gd name="T6" fmla="*/ 6 w 6"/>
                  <a:gd name="T7" fmla="*/ 4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2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5" name="Freeform 129">
                <a:extLst>
                  <a:ext uri="{FF2B5EF4-FFF2-40B4-BE49-F238E27FC236}">
                    <a16:creationId xmlns:a16="http://schemas.microsoft.com/office/drawing/2014/main" id="{29C75DC6-B673-497A-B3B4-E3EA074B16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2997"/>
                <a:ext cx="2" cy="7"/>
              </a:xfrm>
              <a:custGeom>
                <a:avLst/>
                <a:gdLst>
                  <a:gd name="T0" fmla="*/ 0 w 2"/>
                  <a:gd name="T1" fmla="*/ 5 h 7"/>
                  <a:gd name="T2" fmla="*/ 0 w 2"/>
                  <a:gd name="T3" fmla="*/ 7 h 7"/>
                  <a:gd name="T4" fmla="*/ 0 w 2"/>
                  <a:gd name="T5" fmla="*/ 2 h 7"/>
                  <a:gd name="T6" fmla="*/ 2 w 2"/>
                  <a:gd name="T7" fmla="*/ 2 h 7"/>
                  <a:gd name="T8" fmla="*/ 0 w 2"/>
                  <a:gd name="T9" fmla="*/ 0 h 7"/>
                  <a:gd name="T10" fmla="*/ 0 w 2"/>
                  <a:gd name="T11" fmla="*/ 2 h 7"/>
                  <a:gd name="T12" fmla="*/ 0 w 2"/>
                  <a:gd name="T13" fmla="*/ 2 h 7"/>
                  <a:gd name="T14" fmla="*/ 0 w 2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7">
                    <a:moveTo>
                      <a:pt x="0" y="5"/>
                    </a:moveTo>
                    <a:lnTo>
                      <a:pt x="0" y="7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6" name="Freeform 130">
                <a:extLst>
                  <a:ext uri="{FF2B5EF4-FFF2-40B4-BE49-F238E27FC236}">
                    <a16:creationId xmlns:a16="http://schemas.microsoft.com/office/drawing/2014/main" id="{BD55B5CA-8E50-43C4-96DB-C2C0948D2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2999"/>
                <a:ext cx="3" cy="7"/>
              </a:xfrm>
              <a:custGeom>
                <a:avLst/>
                <a:gdLst>
                  <a:gd name="T0" fmla="*/ 2 w 3"/>
                  <a:gd name="T1" fmla="*/ 5 h 7"/>
                  <a:gd name="T2" fmla="*/ 2 w 3"/>
                  <a:gd name="T3" fmla="*/ 7 h 7"/>
                  <a:gd name="T4" fmla="*/ 2 w 3"/>
                  <a:gd name="T5" fmla="*/ 2 h 7"/>
                  <a:gd name="T6" fmla="*/ 3 w 3"/>
                  <a:gd name="T7" fmla="*/ 2 h 7"/>
                  <a:gd name="T8" fmla="*/ 2 w 3"/>
                  <a:gd name="T9" fmla="*/ 0 h 7"/>
                  <a:gd name="T10" fmla="*/ 0 w 3"/>
                  <a:gd name="T11" fmla="*/ 2 h 7"/>
                  <a:gd name="T12" fmla="*/ 2 w 3"/>
                  <a:gd name="T13" fmla="*/ 2 h 7"/>
                  <a:gd name="T14" fmla="*/ 2 w 3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7">
                    <a:moveTo>
                      <a:pt x="2" y="5"/>
                    </a:moveTo>
                    <a:lnTo>
                      <a:pt x="2" y="7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7" name="Freeform 131">
                <a:extLst>
                  <a:ext uri="{FF2B5EF4-FFF2-40B4-BE49-F238E27FC236}">
                    <a16:creationId xmlns:a16="http://schemas.microsoft.com/office/drawing/2014/main" id="{81B5A2E8-AE23-46BA-AF46-297E3EB170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1" y="2994"/>
                <a:ext cx="10" cy="15"/>
              </a:xfrm>
              <a:custGeom>
                <a:avLst/>
                <a:gdLst>
                  <a:gd name="T0" fmla="*/ 5 w 6"/>
                  <a:gd name="T1" fmla="*/ 9 h 9"/>
                  <a:gd name="T2" fmla="*/ 1 w 6"/>
                  <a:gd name="T3" fmla="*/ 7 h 9"/>
                  <a:gd name="T4" fmla="*/ 0 w 6"/>
                  <a:gd name="T5" fmla="*/ 5 h 9"/>
                  <a:gd name="T6" fmla="*/ 0 w 6"/>
                  <a:gd name="T7" fmla="*/ 1 h 9"/>
                  <a:gd name="T8" fmla="*/ 1 w 6"/>
                  <a:gd name="T9" fmla="*/ 1 h 9"/>
                  <a:gd name="T10" fmla="*/ 5 w 6"/>
                  <a:gd name="T11" fmla="*/ 3 h 9"/>
                  <a:gd name="T12" fmla="*/ 6 w 6"/>
                  <a:gd name="T13" fmla="*/ 5 h 9"/>
                  <a:gd name="T14" fmla="*/ 6 w 6"/>
                  <a:gd name="T15" fmla="*/ 8 h 9"/>
                  <a:gd name="T16" fmla="*/ 5 w 6"/>
                  <a:gd name="T17" fmla="*/ 9 h 9"/>
                  <a:gd name="T18" fmla="*/ 1 w 6"/>
                  <a:gd name="T19" fmla="*/ 1 h 9"/>
                  <a:gd name="T20" fmla="*/ 0 w 6"/>
                  <a:gd name="T21" fmla="*/ 1 h 9"/>
                  <a:gd name="T22" fmla="*/ 0 w 6"/>
                  <a:gd name="T23" fmla="*/ 5 h 9"/>
                  <a:gd name="T24" fmla="*/ 1 w 6"/>
                  <a:gd name="T25" fmla="*/ 6 h 9"/>
                  <a:gd name="T26" fmla="*/ 5 w 6"/>
                  <a:gd name="T27" fmla="*/ 8 h 9"/>
                  <a:gd name="T28" fmla="*/ 6 w 6"/>
                  <a:gd name="T29" fmla="*/ 8 h 9"/>
                  <a:gd name="T30" fmla="*/ 6 w 6"/>
                  <a:gd name="T31" fmla="*/ 4 h 9"/>
                  <a:gd name="T32" fmla="*/ 5 w 6"/>
                  <a:gd name="T33" fmla="*/ 3 h 9"/>
                  <a:gd name="T34" fmla="*/ 1 w 6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9">
                    <a:moveTo>
                      <a:pt x="5" y="9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6"/>
                      <a:pt x="0" y="5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6" y="4"/>
                      <a:pt x="6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5" y="9"/>
                      <a:pt x="5" y="9"/>
                    </a:cubicBezTo>
                    <a:close/>
                    <a:moveTo>
                      <a:pt x="1" y="1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6" y="8"/>
                      <a:pt x="6" y="8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3"/>
                      <a:pt x="5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8" name="Freeform 132">
                <a:extLst>
                  <a:ext uri="{FF2B5EF4-FFF2-40B4-BE49-F238E27FC236}">
                    <a16:creationId xmlns:a16="http://schemas.microsoft.com/office/drawing/2014/main" id="{2ABBCDCD-93E4-43A5-A89B-464A90A10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5" y="3004"/>
                <a:ext cx="7" cy="9"/>
              </a:xfrm>
              <a:custGeom>
                <a:avLst/>
                <a:gdLst>
                  <a:gd name="T0" fmla="*/ 4 w 4"/>
                  <a:gd name="T1" fmla="*/ 4 h 5"/>
                  <a:gd name="T2" fmla="*/ 4 w 4"/>
                  <a:gd name="T3" fmla="*/ 4 h 5"/>
                  <a:gd name="T4" fmla="*/ 3 w 4"/>
                  <a:gd name="T5" fmla="*/ 3 h 5"/>
                  <a:gd name="T6" fmla="*/ 3 w 4"/>
                  <a:gd name="T7" fmla="*/ 3 h 5"/>
                  <a:gd name="T8" fmla="*/ 3 w 4"/>
                  <a:gd name="T9" fmla="*/ 3 h 5"/>
                  <a:gd name="T10" fmla="*/ 3 w 4"/>
                  <a:gd name="T11" fmla="*/ 3 h 5"/>
                  <a:gd name="T12" fmla="*/ 2 w 4"/>
                  <a:gd name="T13" fmla="*/ 2 h 5"/>
                  <a:gd name="T14" fmla="*/ 2 w 4"/>
                  <a:gd name="T15" fmla="*/ 4 h 5"/>
                  <a:gd name="T16" fmla="*/ 2 w 4"/>
                  <a:gd name="T17" fmla="*/ 4 h 5"/>
                  <a:gd name="T18" fmla="*/ 1 w 4"/>
                  <a:gd name="T19" fmla="*/ 4 h 5"/>
                  <a:gd name="T20" fmla="*/ 1 w 4"/>
                  <a:gd name="T21" fmla="*/ 4 h 5"/>
                  <a:gd name="T22" fmla="*/ 1 w 4"/>
                  <a:gd name="T23" fmla="*/ 4 h 5"/>
                  <a:gd name="T24" fmla="*/ 1 w 4"/>
                  <a:gd name="T25" fmla="*/ 4 h 5"/>
                  <a:gd name="T26" fmla="*/ 1 w 4"/>
                  <a:gd name="T27" fmla="*/ 4 h 5"/>
                  <a:gd name="T28" fmla="*/ 2 w 4"/>
                  <a:gd name="T29" fmla="*/ 4 h 5"/>
                  <a:gd name="T30" fmla="*/ 2 w 4"/>
                  <a:gd name="T31" fmla="*/ 2 h 5"/>
                  <a:gd name="T32" fmla="*/ 1 w 4"/>
                  <a:gd name="T33" fmla="*/ 2 h 5"/>
                  <a:gd name="T34" fmla="*/ 1 w 4"/>
                  <a:gd name="T35" fmla="*/ 2 h 5"/>
                  <a:gd name="T36" fmla="*/ 1 w 4"/>
                  <a:gd name="T37" fmla="*/ 2 h 5"/>
                  <a:gd name="T38" fmla="*/ 0 w 4"/>
                  <a:gd name="T39" fmla="*/ 1 h 5"/>
                  <a:gd name="T40" fmla="*/ 0 w 4"/>
                  <a:gd name="T41" fmla="*/ 1 h 5"/>
                  <a:gd name="T42" fmla="*/ 0 w 4"/>
                  <a:gd name="T43" fmla="*/ 1 h 5"/>
                  <a:gd name="T44" fmla="*/ 0 w 4"/>
                  <a:gd name="T45" fmla="*/ 1 h 5"/>
                  <a:gd name="T46" fmla="*/ 2 w 4"/>
                  <a:gd name="T47" fmla="*/ 0 h 5"/>
                  <a:gd name="T48" fmla="*/ 2 w 4"/>
                  <a:gd name="T49" fmla="*/ 0 h 5"/>
                  <a:gd name="T50" fmla="*/ 2 w 4"/>
                  <a:gd name="T51" fmla="*/ 0 h 5"/>
                  <a:gd name="T52" fmla="*/ 2 w 4"/>
                  <a:gd name="T53" fmla="*/ 1 h 5"/>
                  <a:gd name="T54" fmla="*/ 2 w 4"/>
                  <a:gd name="T55" fmla="*/ 1 h 5"/>
                  <a:gd name="T56" fmla="*/ 4 w 4"/>
                  <a:gd name="T57" fmla="*/ 4 h 5"/>
                  <a:gd name="T58" fmla="*/ 4 w 4"/>
                  <a:gd name="T5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9" name="Freeform 133">
                <a:extLst>
                  <a:ext uri="{FF2B5EF4-FFF2-40B4-BE49-F238E27FC236}">
                    <a16:creationId xmlns:a16="http://schemas.microsoft.com/office/drawing/2014/main" id="{AD54FB6B-A012-4298-82B4-CF91F76DD9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3" y="3001"/>
                <a:ext cx="10" cy="15"/>
              </a:xfrm>
              <a:custGeom>
                <a:avLst/>
                <a:gdLst>
                  <a:gd name="T0" fmla="*/ 4 w 6"/>
                  <a:gd name="T1" fmla="*/ 8 h 9"/>
                  <a:gd name="T2" fmla="*/ 1 w 6"/>
                  <a:gd name="T3" fmla="*/ 6 h 9"/>
                  <a:gd name="T4" fmla="*/ 0 w 6"/>
                  <a:gd name="T5" fmla="*/ 5 h 9"/>
                  <a:gd name="T6" fmla="*/ 0 w 6"/>
                  <a:gd name="T7" fmla="*/ 1 h 9"/>
                  <a:gd name="T8" fmla="*/ 1 w 6"/>
                  <a:gd name="T9" fmla="*/ 1 h 9"/>
                  <a:gd name="T10" fmla="*/ 4 w 6"/>
                  <a:gd name="T11" fmla="*/ 3 h 9"/>
                  <a:gd name="T12" fmla="*/ 6 w 6"/>
                  <a:gd name="T13" fmla="*/ 4 h 9"/>
                  <a:gd name="T14" fmla="*/ 6 w 6"/>
                  <a:gd name="T15" fmla="*/ 8 h 9"/>
                  <a:gd name="T16" fmla="*/ 4 w 6"/>
                  <a:gd name="T17" fmla="*/ 8 h 9"/>
                  <a:gd name="T18" fmla="*/ 1 w 6"/>
                  <a:gd name="T19" fmla="*/ 1 h 9"/>
                  <a:gd name="T20" fmla="*/ 0 w 6"/>
                  <a:gd name="T21" fmla="*/ 1 h 9"/>
                  <a:gd name="T22" fmla="*/ 0 w 6"/>
                  <a:gd name="T23" fmla="*/ 5 h 9"/>
                  <a:gd name="T24" fmla="*/ 1 w 6"/>
                  <a:gd name="T25" fmla="*/ 6 h 9"/>
                  <a:gd name="T26" fmla="*/ 4 w 6"/>
                  <a:gd name="T27" fmla="*/ 8 h 9"/>
                  <a:gd name="T28" fmla="*/ 5 w 6"/>
                  <a:gd name="T29" fmla="*/ 8 h 9"/>
                  <a:gd name="T30" fmla="*/ 5 w 6"/>
                  <a:gd name="T31" fmla="*/ 4 h 9"/>
                  <a:gd name="T32" fmla="*/ 4 w 6"/>
                  <a:gd name="T33" fmla="*/ 3 h 9"/>
                  <a:gd name="T34" fmla="*/ 1 w 6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9">
                    <a:moveTo>
                      <a:pt x="4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5" y="9"/>
                      <a:pt x="4" y="8"/>
                    </a:cubicBezTo>
                    <a:close/>
                    <a:moveTo>
                      <a:pt x="1" y="1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0" name="Freeform 134">
                <a:extLst>
                  <a:ext uri="{FF2B5EF4-FFF2-40B4-BE49-F238E27FC236}">
                    <a16:creationId xmlns:a16="http://schemas.microsoft.com/office/drawing/2014/main" id="{7F0B6DF3-CCEC-4B6E-8819-6F1D63778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" y="3011"/>
                <a:ext cx="2" cy="9"/>
              </a:xfrm>
              <a:custGeom>
                <a:avLst/>
                <a:gdLst>
                  <a:gd name="T0" fmla="*/ 1 w 1"/>
                  <a:gd name="T1" fmla="*/ 2 h 5"/>
                  <a:gd name="T2" fmla="*/ 1 w 1"/>
                  <a:gd name="T3" fmla="*/ 3 h 5"/>
                  <a:gd name="T4" fmla="*/ 1 w 1"/>
                  <a:gd name="T5" fmla="*/ 4 h 5"/>
                  <a:gd name="T6" fmla="*/ 1 w 1"/>
                  <a:gd name="T7" fmla="*/ 5 h 5"/>
                  <a:gd name="T8" fmla="*/ 1 w 1"/>
                  <a:gd name="T9" fmla="*/ 5 h 5"/>
                  <a:gd name="T10" fmla="*/ 0 w 1"/>
                  <a:gd name="T11" fmla="*/ 4 h 5"/>
                  <a:gd name="T12" fmla="*/ 0 w 1"/>
                  <a:gd name="T13" fmla="*/ 4 h 5"/>
                  <a:gd name="T14" fmla="*/ 0 w 1"/>
                  <a:gd name="T15" fmla="*/ 4 h 5"/>
                  <a:gd name="T16" fmla="*/ 0 w 1"/>
                  <a:gd name="T17" fmla="*/ 3 h 5"/>
                  <a:gd name="T18" fmla="*/ 0 w 1"/>
                  <a:gd name="T19" fmla="*/ 1 h 5"/>
                  <a:gd name="T20" fmla="*/ 0 w 1"/>
                  <a:gd name="T21" fmla="*/ 0 h 5"/>
                  <a:gd name="T22" fmla="*/ 1 w 1"/>
                  <a:gd name="T23" fmla="*/ 1 h 5"/>
                  <a:gd name="T24" fmla="*/ 1 w 1"/>
                  <a:gd name="T2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" h="5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1" name="Freeform 135">
                <a:extLst>
                  <a:ext uri="{FF2B5EF4-FFF2-40B4-BE49-F238E27FC236}">
                    <a16:creationId xmlns:a16="http://schemas.microsoft.com/office/drawing/2014/main" id="{1A3BE294-D0CB-4803-A350-2F8EC98F1A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05" y="3008"/>
                <a:ext cx="9" cy="15"/>
              </a:xfrm>
              <a:custGeom>
                <a:avLst/>
                <a:gdLst>
                  <a:gd name="T0" fmla="*/ 4 w 5"/>
                  <a:gd name="T1" fmla="*/ 8 h 9"/>
                  <a:gd name="T2" fmla="*/ 1 w 5"/>
                  <a:gd name="T3" fmla="*/ 6 h 9"/>
                  <a:gd name="T4" fmla="*/ 0 w 5"/>
                  <a:gd name="T5" fmla="*/ 4 h 9"/>
                  <a:gd name="T6" fmla="*/ 0 w 5"/>
                  <a:gd name="T7" fmla="*/ 1 h 9"/>
                  <a:gd name="T8" fmla="*/ 1 w 5"/>
                  <a:gd name="T9" fmla="*/ 0 h 9"/>
                  <a:gd name="T10" fmla="*/ 4 w 5"/>
                  <a:gd name="T11" fmla="*/ 2 h 9"/>
                  <a:gd name="T12" fmla="*/ 5 w 5"/>
                  <a:gd name="T13" fmla="*/ 4 h 9"/>
                  <a:gd name="T14" fmla="*/ 5 w 5"/>
                  <a:gd name="T15" fmla="*/ 8 h 9"/>
                  <a:gd name="T16" fmla="*/ 4 w 5"/>
                  <a:gd name="T17" fmla="*/ 8 h 9"/>
                  <a:gd name="T18" fmla="*/ 1 w 5"/>
                  <a:gd name="T19" fmla="*/ 1 h 9"/>
                  <a:gd name="T20" fmla="*/ 0 w 5"/>
                  <a:gd name="T21" fmla="*/ 1 h 9"/>
                  <a:gd name="T22" fmla="*/ 0 w 5"/>
                  <a:gd name="T23" fmla="*/ 5 h 9"/>
                  <a:gd name="T24" fmla="*/ 1 w 5"/>
                  <a:gd name="T25" fmla="*/ 6 h 9"/>
                  <a:gd name="T26" fmla="*/ 4 w 5"/>
                  <a:gd name="T27" fmla="*/ 8 h 9"/>
                  <a:gd name="T28" fmla="*/ 5 w 5"/>
                  <a:gd name="T29" fmla="*/ 8 h 9"/>
                  <a:gd name="T30" fmla="*/ 5 w 5"/>
                  <a:gd name="T31" fmla="*/ 4 h 9"/>
                  <a:gd name="T32" fmla="*/ 4 w 5"/>
                  <a:gd name="T33" fmla="*/ 3 h 9"/>
                  <a:gd name="T34" fmla="*/ 1 w 5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9"/>
                      <a:pt x="4" y="8"/>
                    </a:cubicBezTo>
                    <a:close/>
                    <a:moveTo>
                      <a:pt x="1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2" name="Freeform 136">
                <a:extLst>
                  <a:ext uri="{FF2B5EF4-FFF2-40B4-BE49-F238E27FC236}">
                    <a16:creationId xmlns:a16="http://schemas.microsoft.com/office/drawing/2014/main" id="{6F380402-CD1A-4569-9D0D-4B118B75E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" y="3004"/>
                <a:ext cx="38" cy="55"/>
              </a:xfrm>
              <a:custGeom>
                <a:avLst/>
                <a:gdLst>
                  <a:gd name="T0" fmla="*/ 0 w 38"/>
                  <a:gd name="T1" fmla="*/ 0 h 55"/>
                  <a:gd name="T2" fmla="*/ 0 w 38"/>
                  <a:gd name="T3" fmla="*/ 33 h 55"/>
                  <a:gd name="T4" fmla="*/ 38 w 38"/>
                  <a:gd name="T5" fmla="*/ 55 h 55"/>
                  <a:gd name="T6" fmla="*/ 38 w 38"/>
                  <a:gd name="T7" fmla="*/ 23 h 55"/>
                  <a:gd name="T8" fmla="*/ 0 w 38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5">
                    <a:moveTo>
                      <a:pt x="0" y="0"/>
                    </a:moveTo>
                    <a:lnTo>
                      <a:pt x="0" y="33"/>
                    </a:lnTo>
                    <a:lnTo>
                      <a:pt x="38" y="55"/>
                    </a:lnTo>
                    <a:lnTo>
                      <a:pt x="3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B4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3" name="Freeform 137">
                <a:extLst>
                  <a:ext uri="{FF2B5EF4-FFF2-40B4-BE49-F238E27FC236}">
                    <a16:creationId xmlns:a16="http://schemas.microsoft.com/office/drawing/2014/main" id="{EE438472-90F3-4950-B75B-2D5D6D062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9" y="2994"/>
                <a:ext cx="57" cy="65"/>
              </a:xfrm>
              <a:custGeom>
                <a:avLst/>
                <a:gdLst>
                  <a:gd name="T0" fmla="*/ 0 w 57"/>
                  <a:gd name="T1" fmla="*/ 33 h 65"/>
                  <a:gd name="T2" fmla="*/ 0 w 57"/>
                  <a:gd name="T3" fmla="*/ 65 h 65"/>
                  <a:gd name="T4" fmla="*/ 57 w 57"/>
                  <a:gd name="T5" fmla="*/ 33 h 65"/>
                  <a:gd name="T6" fmla="*/ 55 w 57"/>
                  <a:gd name="T7" fmla="*/ 0 h 65"/>
                  <a:gd name="T8" fmla="*/ 0 w 57"/>
                  <a:gd name="T9" fmla="*/ 3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5">
                    <a:moveTo>
                      <a:pt x="0" y="33"/>
                    </a:moveTo>
                    <a:lnTo>
                      <a:pt x="0" y="65"/>
                    </a:lnTo>
                    <a:lnTo>
                      <a:pt x="57" y="33"/>
                    </a:lnTo>
                    <a:lnTo>
                      <a:pt x="55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B8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4" name="Freeform 138">
                <a:extLst>
                  <a:ext uri="{FF2B5EF4-FFF2-40B4-BE49-F238E27FC236}">
                    <a16:creationId xmlns:a16="http://schemas.microsoft.com/office/drawing/2014/main" id="{0C31FD05-8D33-49CD-8A05-0B44E1903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" y="2971"/>
                <a:ext cx="93" cy="56"/>
              </a:xfrm>
              <a:custGeom>
                <a:avLst/>
                <a:gdLst>
                  <a:gd name="T0" fmla="*/ 0 w 93"/>
                  <a:gd name="T1" fmla="*/ 33 h 56"/>
                  <a:gd name="T2" fmla="*/ 38 w 93"/>
                  <a:gd name="T3" fmla="*/ 56 h 56"/>
                  <a:gd name="T4" fmla="*/ 93 w 93"/>
                  <a:gd name="T5" fmla="*/ 23 h 56"/>
                  <a:gd name="T6" fmla="*/ 55 w 93"/>
                  <a:gd name="T7" fmla="*/ 0 h 56"/>
                  <a:gd name="T8" fmla="*/ 0 w 93"/>
                  <a:gd name="T9" fmla="*/ 3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56">
                    <a:moveTo>
                      <a:pt x="0" y="33"/>
                    </a:moveTo>
                    <a:lnTo>
                      <a:pt x="38" y="56"/>
                    </a:lnTo>
                    <a:lnTo>
                      <a:pt x="93" y="23"/>
                    </a:lnTo>
                    <a:lnTo>
                      <a:pt x="55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EFC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5" name="Freeform 139">
                <a:extLst>
                  <a:ext uri="{FF2B5EF4-FFF2-40B4-BE49-F238E27FC236}">
                    <a16:creationId xmlns:a16="http://schemas.microsoft.com/office/drawing/2014/main" id="{AF35A182-BEDF-451C-9F37-6F79B7452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5" y="2980"/>
                <a:ext cx="64" cy="36"/>
              </a:xfrm>
              <a:custGeom>
                <a:avLst/>
                <a:gdLst>
                  <a:gd name="T0" fmla="*/ 57 w 64"/>
                  <a:gd name="T1" fmla="*/ 0 h 36"/>
                  <a:gd name="T2" fmla="*/ 64 w 64"/>
                  <a:gd name="T3" fmla="*/ 5 h 36"/>
                  <a:gd name="T4" fmla="*/ 8 w 64"/>
                  <a:gd name="T5" fmla="*/ 36 h 36"/>
                  <a:gd name="T6" fmla="*/ 0 w 64"/>
                  <a:gd name="T7" fmla="*/ 33 h 36"/>
                  <a:gd name="T8" fmla="*/ 57 w 6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6">
                    <a:moveTo>
                      <a:pt x="57" y="0"/>
                    </a:moveTo>
                    <a:lnTo>
                      <a:pt x="64" y="5"/>
                    </a:lnTo>
                    <a:lnTo>
                      <a:pt x="8" y="36"/>
                    </a:lnTo>
                    <a:lnTo>
                      <a:pt x="0" y="3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7E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6" name="Freeform 140">
                <a:extLst>
                  <a:ext uri="{FF2B5EF4-FFF2-40B4-BE49-F238E27FC236}">
                    <a16:creationId xmlns:a16="http://schemas.microsoft.com/office/drawing/2014/main" id="{BC4DB3CC-6D16-4590-A5EB-B607A71A5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5" y="3013"/>
                <a:ext cx="8" cy="12"/>
              </a:xfrm>
              <a:custGeom>
                <a:avLst/>
                <a:gdLst>
                  <a:gd name="T0" fmla="*/ 8 w 8"/>
                  <a:gd name="T1" fmla="*/ 3 h 12"/>
                  <a:gd name="T2" fmla="*/ 0 w 8"/>
                  <a:gd name="T3" fmla="*/ 0 h 12"/>
                  <a:gd name="T4" fmla="*/ 0 w 8"/>
                  <a:gd name="T5" fmla="*/ 7 h 12"/>
                  <a:gd name="T6" fmla="*/ 8 w 8"/>
                  <a:gd name="T7" fmla="*/ 12 h 12"/>
                  <a:gd name="T8" fmla="*/ 8 w 8"/>
                  <a:gd name="T9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2">
                    <a:moveTo>
                      <a:pt x="8" y="3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8" y="12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C2AB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7" name="Freeform 141">
                <a:extLst>
                  <a:ext uri="{FF2B5EF4-FFF2-40B4-BE49-F238E27FC236}">
                    <a16:creationId xmlns:a16="http://schemas.microsoft.com/office/drawing/2014/main" id="{D59F16AB-11F1-4896-B498-EA5D4DBD5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3035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2 h 5"/>
                  <a:gd name="T4" fmla="*/ 6 w 6"/>
                  <a:gd name="T5" fmla="*/ 5 h 5"/>
                  <a:gd name="T6" fmla="*/ 6 w 6"/>
                  <a:gd name="T7" fmla="*/ 4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2"/>
                    </a:lnTo>
                    <a:lnTo>
                      <a:pt x="6" y="5"/>
                    </a:lnTo>
                    <a:lnTo>
                      <a:pt x="6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8" name="Freeform 142">
                <a:extLst>
                  <a:ext uri="{FF2B5EF4-FFF2-40B4-BE49-F238E27FC236}">
                    <a16:creationId xmlns:a16="http://schemas.microsoft.com/office/drawing/2014/main" id="{C3E12489-3605-463C-B839-D9AFA65DC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3030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2 w 2"/>
                  <a:gd name="T5" fmla="*/ 2 h 5"/>
                  <a:gd name="T6" fmla="*/ 2 w 2"/>
                  <a:gd name="T7" fmla="*/ 2 h 5"/>
                  <a:gd name="T8" fmla="*/ 2 w 2"/>
                  <a:gd name="T9" fmla="*/ 0 h 5"/>
                  <a:gd name="T10" fmla="*/ 0 w 2"/>
                  <a:gd name="T11" fmla="*/ 2 h 5"/>
                  <a:gd name="T12" fmla="*/ 2 w 2"/>
                  <a:gd name="T13" fmla="*/ 2 h 5"/>
                  <a:gd name="T14" fmla="*/ 2 w 2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79" name="Freeform 143">
                <a:extLst>
                  <a:ext uri="{FF2B5EF4-FFF2-40B4-BE49-F238E27FC236}">
                    <a16:creationId xmlns:a16="http://schemas.microsoft.com/office/drawing/2014/main" id="{2545B3FB-4BD6-413D-8E79-689E40845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" y="3032"/>
                <a:ext cx="2" cy="5"/>
              </a:xfrm>
              <a:custGeom>
                <a:avLst/>
                <a:gdLst>
                  <a:gd name="T0" fmla="*/ 0 w 2"/>
                  <a:gd name="T1" fmla="*/ 5 h 5"/>
                  <a:gd name="T2" fmla="*/ 2 w 2"/>
                  <a:gd name="T3" fmla="*/ 5 h 5"/>
                  <a:gd name="T4" fmla="*/ 2 w 2"/>
                  <a:gd name="T5" fmla="*/ 2 h 5"/>
                  <a:gd name="T6" fmla="*/ 2 w 2"/>
                  <a:gd name="T7" fmla="*/ 2 h 5"/>
                  <a:gd name="T8" fmla="*/ 2 w 2"/>
                  <a:gd name="T9" fmla="*/ 0 h 5"/>
                  <a:gd name="T10" fmla="*/ 0 w 2"/>
                  <a:gd name="T11" fmla="*/ 2 h 5"/>
                  <a:gd name="T12" fmla="*/ 0 w 2"/>
                  <a:gd name="T13" fmla="*/ 2 h 5"/>
                  <a:gd name="T14" fmla="*/ 0 w 2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2" y="5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0" name="Freeform 144">
                <a:extLst>
                  <a:ext uri="{FF2B5EF4-FFF2-40B4-BE49-F238E27FC236}">
                    <a16:creationId xmlns:a16="http://schemas.microsoft.com/office/drawing/2014/main" id="{2E6460CB-7C5C-4FCF-85E5-7FC07F7BD6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3" y="3027"/>
                <a:ext cx="10" cy="15"/>
              </a:xfrm>
              <a:custGeom>
                <a:avLst/>
                <a:gdLst>
                  <a:gd name="T0" fmla="*/ 4 w 6"/>
                  <a:gd name="T1" fmla="*/ 8 h 9"/>
                  <a:gd name="T2" fmla="*/ 1 w 6"/>
                  <a:gd name="T3" fmla="*/ 6 h 9"/>
                  <a:gd name="T4" fmla="*/ 0 w 6"/>
                  <a:gd name="T5" fmla="*/ 5 h 9"/>
                  <a:gd name="T6" fmla="*/ 0 w 6"/>
                  <a:gd name="T7" fmla="*/ 1 h 9"/>
                  <a:gd name="T8" fmla="*/ 1 w 6"/>
                  <a:gd name="T9" fmla="*/ 1 h 9"/>
                  <a:gd name="T10" fmla="*/ 4 w 6"/>
                  <a:gd name="T11" fmla="*/ 3 h 9"/>
                  <a:gd name="T12" fmla="*/ 6 w 6"/>
                  <a:gd name="T13" fmla="*/ 4 h 9"/>
                  <a:gd name="T14" fmla="*/ 6 w 6"/>
                  <a:gd name="T15" fmla="*/ 8 h 9"/>
                  <a:gd name="T16" fmla="*/ 4 w 6"/>
                  <a:gd name="T17" fmla="*/ 8 h 9"/>
                  <a:gd name="T18" fmla="*/ 1 w 6"/>
                  <a:gd name="T19" fmla="*/ 1 h 9"/>
                  <a:gd name="T20" fmla="*/ 0 w 6"/>
                  <a:gd name="T21" fmla="*/ 1 h 9"/>
                  <a:gd name="T22" fmla="*/ 0 w 6"/>
                  <a:gd name="T23" fmla="*/ 5 h 9"/>
                  <a:gd name="T24" fmla="*/ 1 w 6"/>
                  <a:gd name="T25" fmla="*/ 6 h 9"/>
                  <a:gd name="T26" fmla="*/ 4 w 6"/>
                  <a:gd name="T27" fmla="*/ 8 h 9"/>
                  <a:gd name="T28" fmla="*/ 5 w 6"/>
                  <a:gd name="T29" fmla="*/ 8 h 9"/>
                  <a:gd name="T30" fmla="*/ 5 w 6"/>
                  <a:gd name="T31" fmla="*/ 4 h 9"/>
                  <a:gd name="T32" fmla="*/ 4 w 6"/>
                  <a:gd name="T33" fmla="*/ 3 h 9"/>
                  <a:gd name="T34" fmla="*/ 1 w 6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9">
                    <a:moveTo>
                      <a:pt x="4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5" y="9"/>
                      <a:pt x="4" y="8"/>
                    </a:cubicBezTo>
                    <a:close/>
                    <a:moveTo>
                      <a:pt x="1" y="1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1" name="Freeform 145">
                <a:extLst>
                  <a:ext uri="{FF2B5EF4-FFF2-40B4-BE49-F238E27FC236}">
                    <a16:creationId xmlns:a16="http://schemas.microsoft.com/office/drawing/2014/main" id="{6C22DEA8-E886-4991-9C8B-D316BCF72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5" y="3037"/>
                <a:ext cx="8" cy="7"/>
              </a:xfrm>
              <a:custGeom>
                <a:avLst/>
                <a:gdLst>
                  <a:gd name="T0" fmla="*/ 5 w 5"/>
                  <a:gd name="T1" fmla="*/ 3 h 4"/>
                  <a:gd name="T2" fmla="*/ 5 w 5"/>
                  <a:gd name="T3" fmla="*/ 3 h 4"/>
                  <a:gd name="T4" fmla="*/ 4 w 5"/>
                  <a:gd name="T5" fmla="*/ 3 h 4"/>
                  <a:gd name="T6" fmla="*/ 3 w 5"/>
                  <a:gd name="T7" fmla="*/ 3 h 4"/>
                  <a:gd name="T8" fmla="*/ 3 w 5"/>
                  <a:gd name="T9" fmla="*/ 3 h 4"/>
                  <a:gd name="T10" fmla="*/ 3 w 5"/>
                  <a:gd name="T11" fmla="*/ 3 h 4"/>
                  <a:gd name="T12" fmla="*/ 3 w 5"/>
                  <a:gd name="T13" fmla="*/ 2 h 4"/>
                  <a:gd name="T14" fmla="*/ 3 w 5"/>
                  <a:gd name="T15" fmla="*/ 4 h 4"/>
                  <a:gd name="T16" fmla="*/ 3 w 5"/>
                  <a:gd name="T17" fmla="*/ 4 h 4"/>
                  <a:gd name="T18" fmla="*/ 2 w 5"/>
                  <a:gd name="T19" fmla="*/ 4 h 4"/>
                  <a:gd name="T20" fmla="*/ 2 w 5"/>
                  <a:gd name="T21" fmla="*/ 4 h 4"/>
                  <a:gd name="T22" fmla="*/ 2 w 5"/>
                  <a:gd name="T23" fmla="*/ 3 h 4"/>
                  <a:gd name="T24" fmla="*/ 2 w 5"/>
                  <a:gd name="T25" fmla="*/ 4 h 4"/>
                  <a:gd name="T26" fmla="*/ 2 w 5"/>
                  <a:gd name="T27" fmla="*/ 4 h 4"/>
                  <a:gd name="T28" fmla="*/ 2 w 5"/>
                  <a:gd name="T29" fmla="*/ 4 h 4"/>
                  <a:gd name="T30" fmla="*/ 2 w 5"/>
                  <a:gd name="T31" fmla="*/ 2 h 4"/>
                  <a:gd name="T32" fmla="*/ 2 w 5"/>
                  <a:gd name="T33" fmla="*/ 2 h 4"/>
                  <a:gd name="T34" fmla="*/ 2 w 5"/>
                  <a:gd name="T35" fmla="*/ 2 h 4"/>
                  <a:gd name="T36" fmla="*/ 2 w 5"/>
                  <a:gd name="T37" fmla="*/ 2 h 4"/>
                  <a:gd name="T38" fmla="*/ 1 w 5"/>
                  <a:gd name="T39" fmla="*/ 1 h 4"/>
                  <a:gd name="T40" fmla="*/ 0 w 5"/>
                  <a:gd name="T41" fmla="*/ 1 h 4"/>
                  <a:gd name="T42" fmla="*/ 0 w 5"/>
                  <a:gd name="T43" fmla="*/ 1 h 4"/>
                  <a:gd name="T44" fmla="*/ 0 w 5"/>
                  <a:gd name="T45" fmla="*/ 1 h 4"/>
                  <a:gd name="T46" fmla="*/ 2 w 5"/>
                  <a:gd name="T47" fmla="*/ 0 h 4"/>
                  <a:gd name="T48" fmla="*/ 2 w 5"/>
                  <a:gd name="T49" fmla="*/ 0 h 4"/>
                  <a:gd name="T50" fmla="*/ 2 w 5"/>
                  <a:gd name="T51" fmla="*/ 0 h 4"/>
                  <a:gd name="T52" fmla="*/ 3 w 5"/>
                  <a:gd name="T53" fmla="*/ 0 h 4"/>
                  <a:gd name="T54" fmla="*/ 3 w 5"/>
                  <a:gd name="T55" fmla="*/ 0 h 4"/>
                  <a:gd name="T56" fmla="*/ 5 w 5"/>
                  <a:gd name="T57" fmla="*/ 3 h 4"/>
                  <a:gd name="T58" fmla="*/ 5 w 5"/>
                  <a:gd name="T5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2" name="Freeform 146">
                <a:extLst>
                  <a:ext uri="{FF2B5EF4-FFF2-40B4-BE49-F238E27FC236}">
                    <a16:creationId xmlns:a16="http://schemas.microsoft.com/office/drawing/2014/main" id="{2C73A774-FA59-4517-90C3-1D5C14674D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5" y="3034"/>
                <a:ext cx="8" cy="15"/>
              </a:xfrm>
              <a:custGeom>
                <a:avLst/>
                <a:gdLst>
                  <a:gd name="T0" fmla="*/ 4 w 5"/>
                  <a:gd name="T1" fmla="*/ 8 h 9"/>
                  <a:gd name="T2" fmla="*/ 1 w 5"/>
                  <a:gd name="T3" fmla="*/ 6 h 9"/>
                  <a:gd name="T4" fmla="*/ 0 w 5"/>
                  <a:gd name="T5" fmla="*/ 4 h 9"/>
                  <a:gd name="T6" fmla="*/ 0 w 5"/>
                  <a:gd name="T7" fmla="*/ 1 h 9"/>
                  <a:gd name="T8" fmla="*/ 1 w 5"/>
                  <a:gd name="T9" fmla="*/ 1 h 9"/>
                  <a:gd name="T10" fmla="*/ 4 w 5"/>
                  <a:gd name="T11" fmla="*/ 2 h 9"/>
                  <a:gd name="T12" fmla="*/ 5 w 5"/>
                  <a:gd name="T13" fmla="*/ 4 h 9"/>
                  <a:gd name="T14" fmla="*/ 5 w 5"/>
                  <a:gd name="T15" fmla="*/ 8 h 9"/>
                  <a:gd name="T16" fmla="*/ 4 w 5"/>
                  <a:gd name="T17" fmla="*/ 8 h 9"/>
                  <a:gd name="T18" fmla="*/ 1 w 5"/>
                  <a:gd name="T19" fmla="*/ 1 h 9"/>
                  <a:gd name="T20" fmla="*/ 0 w 5"/>
                  <a:gd name="T21" fmla="*/ 1 h 9"/>
                  <a:gd name="T22" fmla="*/ 0 w 5"/>
                  <a:gd name="T23" fmla="*/ 5 h 9"/>
                  <a:gd name="T24" fmla="*/ 1 w 5"/>
                  <a:gd name="T25" fmla="*/ 6 h 9"/>
                  <a:gd name="T26" fmla="*/ 4 w 5"/>
                  <a:gd name="T27" fmla="*/ 8 h 9"/>
                  <a:gd name="T28" fmla="*/ 5 w 5"/>
                  <a:gd name="T29" fmla="*/ 8 h 9"/>
                  <a:gd name="T30" fmla="*/ 5 w 5"/>
                  <a:gd name="T31" fmla="*/ 4 h 9"/>
                  <a:gd name="T32" fmla="*/ 4 w 5"/>
                  <a:gd name="T33" fmla="*/ 3 h 9"/>
                  <a:gd name="T34" fmla="*/ 1 w 5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9"/>
                      <a:pt x="4" y="8"/>
                    </a:cubicBezTo>
                    <a:close/>
                    <a:moveTo>
                      <a:pt x="1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3" name="Freeform 147">
                <a:extLst>
                  <a:ext uri="{FF2B5EF4-FFF2-40B4-BE49-F238E27FC236}">
                    <a16:creationId xmlns:a16="http://schemas.microsoft.com/office/drawing/2014/main" id="{1FD0502E-2A68-468B-8B2A-8299E3525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" y="3044"/>
                <a:ext cx="3" cy="9"/>
              </a:xfrm>
              <a:custGeom>
                <a:avLst/>
                <a:gdLst>
                  <a:gd name="T0" fmla="*/ 2 w 2"/>
                  <a:gd name="T1" fmla="*/ 2 h 5"/>
                  <a:gd name="T2" fmla="*/ 1 w 2"/>
                  <a:gd name="T3" fmla="*/ 3 h 5"/>
                  <a:gd name="T4" fmla="*/ 1 w 2"/>
                  <a:gd name="T5" fmla="*/ 4 h 5"/>
                  <a:gd name="T6" fmla="*/ 2 w 2"/>
                  <a:gd name="T7" fmla="*/ 5 h 5"/>
                  <a:gd name="T8" fmla="*/ 2 w 2"/>
                  <a:gd name="T9" fmla="*/ 5 h 5"/>
                  <a:gd name="T10" fmla="*/ 1 w 2"/>
                  <a:gd name="T11" fmla="*/ 4 h 5"/>
                  <a:gd name="T12" fmla="*/ 1 w 2"/>
                  <a:gd name="T13" fmla="*/ 4 h 5"/>
                  <a:gd name="T14" fmla="*/ 1 w 2"/>
                  <a:gd name="T15" fmla="*/ 4 h 5"/>
                  <a:gd name="T16" fmla="*/ 1 w 2"/>
                  <a:gd name="T17" fmla="*/ 2 h 5"/>
                  <a:gd name="T18" fmla="*/ 0 w 2"/>
                  <a:gd name="T19" fmla="*/ 1 h 5"/>
                  <a:gd name="T20" fmla="*/ 0 w 2"/>
                  <a:gd name="T21" fmla="*/ 0 h 5"/>
                  <a:gd name="T22" fmla="*/ 2 w 2"/>
                  <a:gd name="T23" fmla="*/ 1 h 5"/>
                  <a:gd name="T24" fmla="*/ 2 w 2"/>
                  <a:gd name="T2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5">
                    <a:moveTo>
                      <a:pt x="2" y="2"/>
                    </a:moveTo>
                    <a:cubicBezTo>
                      <a:pt x="2" y="2"/>
                      <a:pt x="2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4" name="Freeform 148">
                <a:extLst>
                  <a:ext uri="{FF2B5EF4-FFF2-40B4-BE49-F238E27FC236}">
                    <a16:creationId xmlns:a16="http://schemas.microsoft.com/office/drawing/2014/main" id="{303AB326-7B8E-4AE5-96F1-7001A60F34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55" y="3040"/>
                <a:ext cx="10" cy="16"/>
              </a:xfrm>
              <a:custGeom>
                <a:avLst/>
                <a:gdLst>
                  <a:gd name="T0" fmla="*/ 5 w 6"/>
                  <a:gd name="T1" fmla="*/ 8 h 9"/>
                  <a:gd name="T2" fmla="*/ 2 w 6"/>
                  <a:gd name="T3" fmla="*/ 6 h 9"/>
                  <a:gd name="T4" fmla="*/ 0 w 6"/>
                  <a:gd name="T5" fmla="*/ 4 h 9"/>
                  <a:gd name="T6" fmla="*/ 0 w 6"/>
                  <a:gd name="T7" fmla="*/ 1 h 9"/>
                  <a:gd name="T8" fmla="*/ 2 w 6"/>
                  <a:gd name="T9" fmla="*/ 0 h 9"/>
                  <a:gd name="T10" fmla="*/ 5 w 6"/>
                  <a:gd name="T11" fmla="*/ 2 h 9"/>
                  <a:gd name="T12" fmla="*/ 6 w 6"/>
                  <a:gd name="T13" fmla="*/ 4 h 9"/>
                  <a:gd name="T14" fmla="*/ 6 w 6"/>
                  <a:gd name="T15" fmla="*/ 8 h 9"/>
                  <a:gd name="T16" fmla="*/ 5 w 6"/>
                  <a:gd name="T17" fmla="*/ 8 h 9"/>
                  <a:gd name="T18" fmla="*/ 2 w 6"/>
                  <a:gd name="T19" fmla="*/ 1 h 9"/>
                  <a:gd name="T20" fmla="*/ 1 w 6"/>
                  <a:gd name="T21" fmla="*/ 1 h 9"/>
                  <a:gd name="T22" fmla="*/ 1 w 6"/>
                  <a:gd name="T23" fmla="*/ 4 h 9"/>
                  <a:gd name="T24" fmla="*/ 2 w 6"/>
                  <a:gd name="T25" fmla="*/ 6 h 9"/>
                  <a:gd name="T26" fmla="*/ 5 w 6"/>
                  <a:gd name="T27" fmla="*/ 8 h 9"/>
                  <a:gd name="T28" fmla="*/ 6 w 6"/>
                  <a:gd name="T29" fmla="*/ 8 h 9"/>
                  <a:gd name="T30" fmla="*/ 6 w 6"/>
                  <a:gd name="T31" fmla="*/ 4 h 9"/>
                  <a:gd name="T32" fmla="*/ 5 w 6"/>
                  <a:gd name="T33" fmla="*/ 3 h 9"/>
                  <a:gd name="T34" fmla="*/ 2 w 6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9">
                    <a:moveTo>
                      <a:pt x="5" y="8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9"/>
                      <a:pt x="5" y="8"/>
                    </a:cubicBezTo>
                    <a:close/>
                    <a:moveTo>
                      <a:pt x="2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3"/>
                      <a:pt x="5" y="3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5" name="Freeform 149">
                <a:extLst>
                  <a:ext uri="{FF2B5EF4-FFF2-40B4-BE49-F238E27FC236}">
                    <a16:creationId xmlns:a16="http://schemas.microsoft.com/office/drawing/2014/main" id="{59B4D221-4DCC-490D-9B99-0BC07254D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2887"/>
                <a:ext cx="40" cy="55"/>
              </a:xfrm>
              <a:custGeom>
                <a:avLst/>
                <a:gdLst>
                  <a:gd name="T0" fmla="*/ 0 w 40"/>
                  <a:gd name="T1" fmla="*/ 0 h 55"/>
                  <a:gd name="T2" fmla="*/ 0 w 40"/>
                  <a:gd name="T3" fmla="*/ 33 h 55"/>
                  <a:gd name="T4" fmla="*/ 40 w 40"/>
                  <a:gd name="T5" fmla="*/ 55 h 55"/>
                  <a:gd name="T6" fmla="*/ 40 w 40"/>
                  <a:gd name="T7" fmla="*/ 22 h 55"/>
                  <a:gd name="T8" fmla="*/ 0 w 40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5">
                    <a:moveTo>
                      <a:pt x="0" y="0"/>
                    </a:moveTo>
                    <a:lnTo>
                      <a:pt x="0" y="33"/>
                    </a:lnTo>
                    <a:lnTo>
                      <a:pt x="40" y="55"/>
                    </a:lnTo>
                    <a:lnTo>
                      <a:pt x="40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B4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6" name="Freeform 150">
                <a:extLst>
                  <a:ext uri="{FF2B5EF4-FFF2-40B4-BE49-F238E27FC236}">
                    <a16:creationId xmlns:a16="http://schemas.microsoft.com/office/drawing/2014/main" id="{ACE91F66-DEC3-4BE1-A317-D358AB35A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2876"/>
                <a:ext cx="55" cy="66"/>
              </a:xfrm>
              <a:custGeom>
                <a:avLst/>
                <a:gdLst>
                  <a:gd name="T0" fmla="*/ 0 w 55"/>
                  <a:gd name="T1" fmla="*/ 33 h 66"/>
                  <a:gd name="T2" fmla="*/ 0 w 55"/>
                  <a:gd name="T3" fmla="*/ 66 h 66"/>
                  <a:gd name="T4" fmla="*/ 55 w 55"/>
                  <a:gd name="T5" fmla="*/ 33 h 66"/>
                  <a:gd name="T6" fmla="*/ 55 w 55"/>
                  <a:gd name="T7" fmla="*/ 0 h 66"/>
                  <a:gd name="T8" fmla="*/ 0 w 55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66">
                    <a:moveTo>
                      <a:pt x="0" y="33"/>
                    </a:moveTo>
                    <a:lnTo>
                      <a:pt x="0" y="66"/>
                    </a:lnTo>
                    <a:lnTo>
                      <a:pt x="55" y="33"/>
                    </a:lnTo>
                    <a:lnTo>
                      <a:pt x="55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B8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7" name="Freeform 151">
                <a:extLst>
                  <a:ext uri="{FF2B5EF4-FFF2-40B4-BE49-F238E27FC236}">
                    <a16:creationId xmlns:a16="http://schemas.microsoft.com/office/drawing/2014/main" id="{78171CD8-DC60-4EF9-91FA-816A5D210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2854"/>
                <a:ext cx="95" cy="55"/>
              </a:xfrm>
              <a:custGeom>
                <a:avLst/>
                <a:gdLst>
                  <a:gd name="T0" fmla="*/ 0 w 95"/>
                  <a:gd name="T1" fmla="*/ 33 h 55"/>
                  <a:gd name="T2" fmla="*/ 40 w 95"/>
                  <a:gd name="T3" fmla="*/ 55 h 55"/>
                  <a:gd name="T4" fmla="*/ 95 w 95"/>
                  <a:gd name="T5" fmla="*/ 22 h 55"/>
                  <a:gd name="T6" fmla="*/ 57 w 95"/>
                  <a:gd name="T7" fmla="*/ 0 h 55"/>
                  <a:gd name="T8" fmla="*/ 0 w 95"/>
                  <a:gd name="T9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5">
                    <a:moveTo>
                      <a:pt x="0" y="33"/>
                    </a:moveTo>
                    <a:lnTo>
                      <a:pt x="40" y="55"/>
                    </a:lnTo>
                    <a:lnTo>
                      <a:pt x="95" y="22"/>
                    </a:lnTo>
                    <a:lnTo>
                      <a:pt x="5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EFC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8" name="Freeform 152">
                <a:extLst>
                  <a:ext uri="{FF2B5EF4-FFF2-40B4-BE49-F238E27FC236}">
                    <a16:creationId xmlns:a16="http://schemas.microsoft.com/office/drawing/2014/main" id="{9227C8FC-A45B-45E8-ABB3-D839D249A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9" y="2863"/>
                <a:ext cx="64" cy="38"/>
              </a:xfrm>
              <a:custGeom>
                <a:avLst/>
                <a:gdLst>
                  <a:gd name="T0" fmla="*/ 57 w 64"/>
                  <a:gd name="T1" fmla="*/ 0 h 38"/>
                  <a:gd name="T2" fmla="*/ 64 w 64"/>
                  <a:gd name="T3" fmla="*/ 5 h 38"/>
                  <a:gd name="T4" fmla="*/ 8 w 64"/>
                  <a:gd name="T5" fmla="*/ 38 h 38"/>
                  <a:gd name="T6" fmla="*/ 0 w 64"/>
                  <a:gd name="T7" fmla="*/ 32 h 38"/>
                  <a:gd name="T8" fmla="*/ 57 w 6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8">
                    <a:moveTo>
                      <a:pt x="57" y="0"/>
                    </a:moveTo>
                    <a:lnTo>
                      <a:pt x="64" y="5"/>
                    </a:lnTo>
                    <a:lnTo>
                      <a:pt x="8" y="38"/>
                    </a:lnTo>
                    <a:lnTo>
                      <a:pt x="0" y="3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7E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89" name="Freeform 153">
                <a:extLst>
                  <a:ext uri="{FF2B5EF4-FFF2-40B4-BE49-F238E27FC236}">
                    <a16:creationId xmlns:a16="http://schemas.microsoft.com/office/drawing/2014/main" id="{E0F82C9E-C667-46C3-BA56-9A2A992033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9" y="2895"/>
                <a:ext cx="8" cy="13"/>
              </a:xfrm>
              <a:custGeom>
                <a:avLst/>
                <a:gdLst>
                  <a:gd name="T0" fmla="*/ 8 w 8"/>
                  <a:gd name="T1" fmla="*/ 6 h 13"/>
                  <a:gd name="T2" fmla="*/ 0 w 8"/>
                  <a:gd name="T3" fmla="*/ 0 h 13"/>
                  <a:gd name="T4" fmla="*/ 0 w 8"/>
                  <a:gd name="T5" fmla="*/ 9 h 13"/>
                  <a:gd name="T6" fmla="*/ 8 w 8"/>
                  <a:gd name="T7" fmla="*/ 13 h 13"/>
                  <a:gd name="T8" fmla="*/ 8 w 8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8" y="6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8" y="13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C2AB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0" name="Freeform 154">
                <a:extLst>
                  <a:ext uri="{FF2B5EF4-FFF2-40B4-BE49-F238E27FC236}">
                    <a16:creationId xmlns:a16="http://schemas.microsoft.com/office/drawing/2014/main" id="{9EBD2D80-10E3-48E1-A510-8242BD04B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8" y="2918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2 h 5"/>
                  <a:gd name="T4" fmla="*/ 5 w 5"/>
                  <a:gd name="T5" fmla="*/ 5 h 5"/>
                  <a:gd name="T6" fmla="*/ 5 w 5"/>
                  <a:gd name="T7" fmla="*/ 3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2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1" name="Freeform 155">
                <a:extLst>
                  <a:ext uri="{FF2B5EF4-FFF2-40B4-BE49-F238E27FC236}">
                    <a16:creationId xmlns:a16="http://schemas.microsoft.com/office/drawing/2014/main" id="{05B1AA80-7008-40F9-B32D-D4AB04315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8" y="2913"/>
                <a:ext cx="2" cy="7"/>
              </a:xfrm>
              <a:custGeom>
                <a:avLst/>
                <a:gdLst>
                  <a:gd name="T0" fmla="*/ 0 w 2"/>
                  <a:gd name="T1" fmla="*/ 5 h 7"/>
                  <a:gd name="T2" fmla="*/ 2 w 2"/>
                  <a:gd name="T3" fmla="*/ 7 h 7"/>
                  <a:gd name="T4" fmla="*/ 2 w 2"/>
                  <a:gd name="T5" fmla="*/ 1 h 7"/>
                  <a:gd name="T6" fmla="*/ 2 w 2"/>
                  <a:gd name="T7" fmla="*/ 1 h 7"/>
                  <a:gd name="T8" fmla="*/ 2 w 2"/>
                  <a:gd name="T9" fmla="*/ 0 h 7"/>
                  <a:gd name="T10" fmla="*/ 0 w 2"/>
                  <a:gd name="T11" fmla="*/ 1 h 7"/>
                  <a:gd name="T12" fmla="*/ 0 w 2"/>
                  <a:gd name="T13" fmla="*/ 1 h 7"/>
                  <a:gd name="T14" fmla="*/ 0 w 2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7">
                    <a:moveTo>
                      <a:pt x="0" y="5"/>
                    </a:moveTo>
                    <a:lnTo>
                      <a:pt x="2" y="7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2" name="Freeform 156">
                <a:extLst>
                  <a:ext uri="{FF2B5EF4-FFF2-40B4-BE49-F238E27FC236}">
                    <a16:creationId xmlns:a16="http://schemas.microsoft.com/office/drawing/2014/main" id="{FBF9093D-E703-4E45-B7F2-E4D8D2CC7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2" y="2914"/>
                <a:ext cx="1" cy="7"/>
              </a:xfrm>
              <a:custGeom>
                <a:avLst/>
                <a:gdLst>
                  <a:gd name="T0" fmla="*/ 0 w 1"/>
                  <a:gd name="T1" fmla="*/ 6 h 7"/>
                  <a:gd name="T2" fmla="*/ 1 w 1"/>
                  <a:gd name="T3" fmla="*/ 7 h 7"/>
                  <a:gd name="T4" fmla="*/ 1 w 1"/>
                  <a:gd name="T5" fmla="*/ 2 h 7"/>
                  <a:gd name="T6" fmla="*/ 1 w 1"/>
                  <a:gd name="T7" fmla="*/ 2 h 7"/>
                  <a:gd name="T8" fmla="*/ 0 w 1"/>
                  <a:gd name="T9" fmla="*/ 0 h 7"/>
                  <a:gd name="T10" fmla="*/ 0 w 1"/>
                  <a:gd name="T11" fmla="*/ 2 h 7"/>
                  <a:gd name="T12" fmla="*/ 0 w 1"/>
                  <a:gd name="T13" fmla="*/ 2 h 7"/>
                  <a:gd name="T14" fmla="*/ 0 w 1"/>
                  <a:gd name="T1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7">
                    <a:moveTo>
                      <a:pt x="0" y="6"/>
                    </a:moveTo>
                    <a:lnTo>
                      <a:pt x="1" y="7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3" name="Freeform 157">
                <a:extLst>
                  <a:ext uri="{FF2B5EF4-FFF2-40B4-BE49-F238E27FC236}">
                    <a16:creationId xmlns:a16="http://schemas.microsoft.com/office/drawing/2014/main" id="{FAAC9403-6E8A-4725-A228-F65DE6C585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7" y="2909"/>
                <a:ext cx="8" cy="16"/>
              </a:xfrm>
              <a:custGeom>
                <a:avLst/>
                <a:gdLst>
                  <a:gd name="T0" fmla="*/ 4 w 5"/>
                  <a:gd name="T1" fmla="*/ 8 h 9"/>
                  <a:gd name="T2" fmla="*/ 1 w 5"/>
                  <a:gd name="T3" fmla="*/ 6 h 9"/>
                  <a:gd name="T4" fmla="*/ 0 w 5"/>
                  <a:gd name="T5" fmla="*/ 5 h 9"/>
                  <a:gd name="T6" fmla="*/ 0 w 5"/>
                  <a:gd name="T7" fmla="*/ 1 h 9"/>
                  <a:gd name="T8" fmla="*/ 1 w 5"/>
                  <a:gd name="T9" fmla="*/ 1 h 9"/>
                  <a:gd name="T10" fmla="*/ 4 w 5"/>
                  <a:gd name="T11" fmla="*/ 3 h 9"/>
                  <a:gd name="T12" fmla="*/ 5 w 5"/>
                  <a:gd name="T13" fmla="*/ 5 h 9"/>
                  <a:gd name="T14" fmla="*/ 5 w 5"/>
                  <a:gd name="T15" fmla="*/ 8 h 9"/>
                  <a:gd name="T16" fmla="*/ 4 w 5"/>
                  <a:gd name="T17" fmla="*/ 8 h 9"/>
                  <a:gd name="T18" fmla="*/ 1 w 5"/>
                  <a:gd name="T19" fmla="*/ 1 h 9"/>
                  <a:gd name="T20" fmla="*/ 0 w 5"/>
                  <a:gd name="T21" fmla="*/ 1 h 9"/>
                  <a:gd name="T22" fmla="*/ 0 w 5"/>
                  <a:gd name="T23" fmla="*/ 5 h 9"/>
                  <a:gd name="T24" fmla="*/ 1 w 5"/>
                  <a:gd name="T25" fmla="*/ 6 h 9"/>
                  <a:gd name="T26" fmla="*/ 4 w 5"/>
                  <a:gd name="T27" fmla="*/ 8 h 9"/>
                  <a:gd name="T28" fmla="*/ 5 w 5"/>
                  <a:gd name="T29" fmla="*/ 8 h 9"/>
                  <a:gd name="T30" fmla="*/ 5 w 5"/>
                  <a:gd name="T31" fmla="*/ 4 h 9"/>
                  <a:gd name="T32" fmla="*/ 4 w 5"/>
                  <a:gd name="T33" fmla="*/ 3 h 9"/>
                  <a:gd name="T34" fmla="*/ 1 w 5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4"/>
                      <a:pt x="5" y="5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4" y="8"/>
                    </a:cubicBez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4" name="Freeform 158">
                <a:extLst>
                  <a:ext uri="{FF2B5EF4-FFF2-40B4-BE49-F238E27FC236}">
                    <a16:creationId xmlns:a16="http://schemas.microsoft.com/office/drawing/2014/main" id="{0F081AA1-7F50-4047-B562-DF50B3398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9" y="2920"/>
                <a:ext cx="7" cy="8"/>
              </a:xfrm>
              <a:custGeom>
                <a:avLst/>
                <a:gdLst>
                  <a:gd name="T0" fmla="*/ 4 w 4"/>
                  <a:gd name="T1" fmla="*/ 4 h 5"/>
                  <a:gd name="T2" fmla="*/ 4 w 4"/>
                  <a:gd name="T3" fmla="*/ 3 h 5"/>
                  <a:gd name="T4" fmla="*/ 4 w 4"/>
                  <a:gd name="T5" fmla="*/ 3 h 5"/>
                  <a:gd name="T6" fmla="*/ 3 w 4"/>
                  <a:gd name="T7" fmla="*/ 3 h 5"/>
                  <a:gd name="T8" fmla="*/ 3 w 4"/>
                  <a:gd name="T9" fmla="*/ 3 h 5"/>
                  <a:gd name="T10" fmla="*/ 3 w 4"/>
                  <a:gd name="T11" fmla="*/ 3 h 5"/>
                  <a:gd name="T12" fmla="*/ 2 w 4"/>
                  <a:gd name="T13" fmla="*/ 2 h 5"/>
                  <a:gd name="T14" fmla="*/ 2 w 4"/>
                  <a:gd name="T15" fmla="*/ 4 h 5"/>
                  <a:gd name="T16" fmla="*/ 2 w 4"/>
                  <a:gd name="T17" fmla="*/ 4 h 5"/>
                  <a:gd name="T18" fmla="*/ 2 w 4"/>
                  <a:gd name="T19" fmla="*/ 4 h 5"/>
                  <a:gd name="T20" fmla="*/ 1 w 4"/>
                  <a:gd name="T21" fmla="*/ 4 h 5"/>
                  <a:gd name="T22" fmla="*/ 1 w 4"/>
                  <a:gd name="T23" fmla="*/ 4 h 5"/>
                  <a:gd name="T24" fmla="*/ 2 w 4"/>
                  <a:gd name="T25" fmla="*/ 4 h 5"/>
                  <a:gd name="T26" fmla="*/ 2 w 4"/>
                  <a:gd name="T27" fmla="*/ 4 h 5"/>
                  <a:gd name="T28" fmla="*/ 2 w 4"/>
                  <a:gd name="T29" fmla="*/ 4 h 5"/>
                  <a:gd name="T30" fmla="*/ 2 w 4"/>
                  <a:gd name="T31" fmla="*/ 2 h 5"/>
                  <a:gd name="T32" fmla="*/ 2 w 4"/>
                  <a:gd name="T33" fmla="*/ 2 h 5"/>
                  <a:gd name="T34" fmla="*/ 2 w 4"/>
                  <a:gd name="T35" fmla="*/ 2 h 5"/>
                  <a:gd name="T36" fmla="*/ 1 w 4"/>
                  <a:gd name="T37" fmla="*/ 2 h 5"/>
                  <a:gd name="T38" fmla="*/ 1 w 4"/>
                  <a:gd name="T39" fmla="*/ 1 h 5"/>
                  <a:gd name="T40" fmla="*/ 0 w 4"/>
                  <a:gd name="T41" fmla="*/ 1 h 5"/>
                  <a:gd name="T42" fmla="*/ 0 w 4"/>
                  <a:gd name="T43" fmla="*/ 1 h 5"/>
                  <a:gd name="T44" fmla="*/ 0 w 4"/>
                  <a:gd name="T45" fmla="*/ 1 h 5"/>
                  <a:gd name="T46" fmla="*/ 2 w 4"/>
                  <a:gd name="T47" fmla="*/ 0 h 5"/>
                  <a:gd name="T48" fmla="*/ 2 w 4"/>
                  <a:gd name="T49" fmla="*/ 0 h 5"/>
                  <a:gd name="T50" fmla="*/ 2 w 4"/>
                  <a:gd name="T51" fmla="*/ 0 h 5"/>
                  <a:gd name="T52" fmla="*/ 2 w 4"/>
                  <a:gd name="T53" fmla="*/ 1 h 5"/>
                  <a:gd name="T54" fmla="*/ 2 w 4"/>
                  <a:gd name="T55" fmla="*/ 1 h 5"/>
                  <a:gd name="T56" fmla="*/ 4 w 4"/>
                  <a:gd name="T57" fmla="*/ 4 h 5"/>
                  <a:gd name="T58" fmla="*/ 4 w 4"/>
                  <a:gd name="T5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2" y="2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4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1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5" name="Freeform 159">
                <a:extLst>
                  <a:ext uri="{FF2B5EF4-FFF2-40B4-BE49-F238E27FC236}">
                    <a16:creationId xmlns:a16="http://schemas.microsoft.com/office/drawing/2014/main" id="{F65E6551-1B82-4689-9A19-8030C2DF1C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17" y="2916"/>
                <a:ext cx="10" cy="16"/>
              </a:xfrm>
              <a:custGeom>
                <a:avLst/>
                <a:gdLst>
                  <a:gd name="T0" fmla="*/ 5 w 6"/>
                  <a:gd name="T1" fmla="*/ 8 h 9"/>
                  <a:gd name="T2" fmla="*/ 2 w 6"/>
                  <a:gd name="T3" fmla="*/ 6 h 9"/>
                  <a:gd name="T4" fmla="*/ 0 w 6"/>
                  <a:gd name="T5" fmla="*/ 4 h 9"/>
                  <a:gd name="T6" fmla="*/ 0 w 6"/>
                  <a:gd name="T7" fmla="*/ 1 h 9"/>
                  <a:gd name="T8" fmla="*/ 2 w 6"/>
                  <a:gd name="T9" fmla="*/ 1 h 9"/>
                  <a:gd name="T10" fmla="*/ 5 w 6"/>
                  <a:gd name="T11" fmla="*/ 3 h 9"/>
                  <a:gd name="T12" fmla="*/ 6 w 6"/>
                  <a:gd name="T13" fmla="*/ 4 h 9"/>
                  <a:gd name="T14" fmla="*/ 6 w 6"/>
                  <a:gd name="T15" fmla="*/ 8 h 9"/>
                  <a:gd name="T16" fmla="*/ 5 w 6"/>
                  <a:gd name="T17" fmla="*/ 8 h 9"/>
                  <a:gd name="T18" fmla="*/ 2 w 6"/>
                  <a:gd name="T19" fmla="*/ 1 h 9"/>
                  <a:gd name="T20" fmla="*/ 1 w 6"/>
                  <a:gd name="T21" fmla="*/ 1 h 9"/>
                  <a:gd name="T22" fmla="*/ 1 w 6"/>
                  <a:gd name="T23" fmla="*/ 5 h 9"/>
                  <a:gd name="T24" fmla="*/ 2 w 6"/>
                  <a:gd name="T25" fmla="*/ 6 h 9"/>
                  <a:gd name="T26" fmla="*/ 5 w 6"/>
                  <a:gd name="T27" fmla="*/ 8 h 9"/>
                  <a:gd name="T28" fmla="*/ 6 w 6"/>
                  <a:gd name="T29" fmla="*/ 8 h 9"/>
                  <a:gd name="T30" fmla="*/ 6 w 6"/>
                  <a:gd name="T31" fmla="*/ 4 h 9"/>
                  <a:gd name="T32" fmla="*/ 5 w 6"/>
                  <a:gd name="T33" fmla="*/ 3 h 9"/>
                  <a:gd name="T34" fmla="*/ 2 w 6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9">
                    <a:moveTo>
                      <a:pt x="5" y="8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1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9"/>
                      <a:pt x="5" y="8"/>
                    </a:cubicBezTo>
                    <a:close/>
                    <a:moveTo>
                      <a:pt x="2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2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3"/>
                      <a:pt x="5" y="3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6" name="Freeform 160">
                <a:extLst>
                  <a:ext uri="{FF2B5EF4-FFF2-40B4-BE49-F238E27FC236}">
                    <a16:creationId xmlns:a16="http://schemas.microsoft.com/office/drawing/2014/main" id="{D466B52F-05A9-419D-924D-D62753024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2" y="2927"/>
                <a:ext cx="4" cy="8"/>
              </a:xfrm>
              <a:custGeom>
                <a:avLst/>
                <a:gdLst>
                  <a:gd name="T0" fmla="*/ 2 w 2"/>
                  <a:gd name="T1" fmla="*/ 2 h 5"/>
                  <a:gd name="T2" fmla="*/ 1 w 2"/>
                  <a:gd name="T3" fmla="*/ 3 h 5"/>
                  <a:gd name="T4" fmla="*/ 1 w 2"/>
                  <a:gd name="T5" fmla="*/ 4 h 5"/>
                  <a:gd name="T6" fmla="*/ 2 w 2"/>
                  <a:gd name="T7" fmla="*/ 5 h 5"/>
                  <a:gd name="T8" fmla="*/ 2 w 2"/>
                  <a:gd name="T9" fmla="*/ 5 h 5"/>
                  <a:gd name="T10" fmla="*/ 0 w 2"/>
                  <a:gd name="T11" fmla="*/ 4 h 5"/>
                  <a:gd name="T12" fmla="*/ 0 w 2"/>
                  <a:gd name="T13" fmla="*/ 4 h 5"/>
                  <a:gd name="T14" fmla="*/ 1 w 2"/>
                  <a:gd name="T15" fmla="*/ 4 h 5"/>
                  <a:gd name="T16" fmla="*/ 1 w 2"/>
                  <a:gd name="T17" fmla="*/ 2 h 5"/>
                  <a:gd name="T18" fmla="*/ 0 w 2"/>
                  <a:gd name="T19" fmla="*/ 1 h 5"/>
                  <a:gd name="T20" fmla="*/ 0 w 2"/>
                  <a:gd name="T21" fmla="*/ 0 h 5"/>
                  <a:gd name="T22" fmla="*/ 2 w 2"/>
                  <a:gd name="T23" fmla="*/ 1 h 5"/>
                  <a:gd name="T24" fmla="*/ 2 w 2"/>
                  <a:gd name="T2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5">
                    <a:moveTo>
                      <a:pt x="2" y="2"/>
                    </a:moveTo>
                    <a:cubicBezTo>
                      <a:pt x="2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7" name="Freeform 161">
                <a:extLst>
                  <a:ext uri="{FF2B5EF4-FFF2-40B4-BE49-F238E27FC236}">
                    <a16:creationId xmlns:a16="http://schemas.microsoft.com/office/drawing/2014/main" id="{2E25E43B-873A-4ECB-888C-276313C6AC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29" y="2923"/>
                <a:ext cx="10" cy="16"/>
              </a:xfrm>
              <a:custGeom>
                <a:avLst/>
                <a:gdLst>
                  <a:gd name="T0" fmla="*/ 5 w 6"/>
                  <a:gd name="T1" fmla="*/ 8 h 9"/>
                  <a:gd name="T2" fmla="*/ 1 w 6"/>
                  <a:gd name="T3" fmla="*/ 6 h 9"/>
                  <a:gd name="T4" fmla="*/ 0 w 6"/>
                  <a:gd name="T5" fmla="*/ 4 h 9"/>
                  <a:gd name="T6" fmla="*/ 0 w 6"/>
                  <a:gd name="T7" fmla="*/ 1 h 9"/>
                  <a:gd name="T8" fmla="*/ 1 w 6"/>
                  <a:gd name="T9" fmla="*/ 0 h 9"/>
                  <a:gd name="T10" fmla="*/ 5 w 6"/>
                  <a:gd name="T11" fmla="*/ 2 h 9"/>
                  <a:gd name="T12" fmla="*/ 6 w 6"/>
                  <a:gd name="T13" fmla="*/ 4 h 9"/>
                  <a:gd name="T14" fmla="*/ 6 w 6"/>
                  <a:gd name="T15" fmla="*/ 8 h 9"/>
                  <a:gd name="T16" fmla="*/ 5 w 6"/>
                  <a:gd name="T17" fmla="*/ 8 h 9"/>
                  <a:gd name="T18" fmla="*/ 1 w 6"/>
                  <a:gd name="T19" fmla="*/ 1 h 9"/>
                  <a:gd name="T20" fmla="*/ 0 w 6"/>
                  <a:gd name="T21" fmla="*/ 1 h 9"/>
                  <a:gd name="T22" fmla="*/ 0 w 6"/>
                  <a:gd name="T23" fmla="*/ 5 h 9"/>
                  <a:gd name="T24" fmla="*/ 1 w 6"/>
                  <a:gd name="T25" fmla="*/ 6 h 9"/>
                  <a:gd name="T26" fmla="*/ 5 w 6"/>
                  <a:gd name="T27" fmla="*/ 8 h 9"/>
                  <a:gd name="T28" fmla="*/ 6 w 6"/>
                  <a:gd name="T29" fmla="*/ 8 h 9"/>
                  <a:gd name="T30" fmla="*/ 6 w 6"/>
                  <a:gd name="T31" fmla="*/ 4 h 9"/>
                  <a:gd name="T32" fmla="*/ 5 w 6"/>
                  <a:gd name="T33" fmla="*/ 3 h 9"/>
                  <a:gd name="T34" fmla="*/ 1 w 6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9">
                    <a:moveTo>
                      <a:pt x="5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5" y="9"/>
                      <a:pt x="5" y="8"/>
                    </a:cubicBezTo>
                    <a:close/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3"/>
                      <a:pt x="5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8" name="Freeform 162">
                <a:extLst>
                  <a:ext uri="{FF2B5EF4-FFF2-40B4-BE49-F238E27FC236}">
                    <a16:creationId xmlns:a16="http://schemas.microsoft.com/office/drawing/2014/main" id="{26F79A87-8492-41E8-9F55-F2E62C915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" y="2925"/>
                <a:ext cx="38" cy="55"/>
              </a:xfrm>
              <a:custGeom>
                <a:avLst/>
                <a:gdLst>
                  <a:gd name="T0" fmla="*/ 0 w 38"/>
                  <a:gd name="T1" fmla="*/ 0 h 55"/>
                  <a:gd name="T2" fmla="*/ 0 w 38"/>
                  <a:gd name="T3" fmla="*/ 33 h 55"/>
                  <a:gd name="T4" fmla="*/ 38 w 38"/>
                  <a:gd name="T5" fmla="*/ 55 h 55"/>
                  <a:gd name="T6" fmla="*/ 38 w 38"/>
                  <a:gd name="T7" fmla="*/ 22 h 55"/>
                  <a:gd name="T8" fmla="*/ 0 w 38"/>
                  <a:gd name="T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5">
                    <a:moveTo>
                      <a:pt x="0" y="0"/>
                    </a:moveTo>
                    <a:lnTo>
                      <a:pt x="0" y="33"/>
                    </a:lnTo>
                    <a:lnTo>
                      <a:pt x="38" y="55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B4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99" name="Freeform 163">
                <a:extLst>
                  <a:ext uri="{FF2B5EF4-FFF2-40B4-BE49-F238E27FC236}">
                    <a16:creationId xmlns:a16="http://schemas.microsoft.com/office/drawing/2014/main" id="{24CB897A-E320-496E-83E1-F90B6CBCC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2914"/>
                <a:ext cx="56" cy="66"/>
              </a:xfrm>
              <a:custGeom>
                <a:avLst/>
                <a:gdLst>
                  <a:gd name="T0" fmla="*/ 0 w 56"/>
                  <a:gd name="T1" fmla="*/ 33 h 66"/>
                  <a:gd name="T2" fmla="*/ 0 w 56"/>
                  <a:gd name="T3" fmla="*/ 66 h 66"/>
                  <a:gd name="T4" fmla="*/ 56 w 56"/>
                  <a:gd name="T5" fmla="*/ 33 h 66"/>
                  <a:gd name="T6" fmla="*/ 56 w 56"/>
                  <a:gd name="T7" fmla="*/ 0 h 66"/>
                  <a:gd name="T8" fmla="*/ 0 w 56"/>
                  <a:gd name="T9" fmla="*/ 33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66">
                    <a:moveTo>
                      <a:pt x="0" y="33"/>
                    </a:moveTo>
                    <a:lnTo>
                      <a:pt x="0" y="66"/>
                    </a:lnTo>
                    <a:lnTo>
                      <a:pt x="56" y="33"/>
                    </a:lnTo>
                    <a:lnTo>
                      <a:pt x="56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B8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0" name="Freeform 164">
                <a:extLst>
                  <a:ext uri="{FF2B5EF4-FFF2-40B4-BE49-F238E27FC236}">
                    <a16:creationId xmlns:a16="http://schemas.microsoft.com/office/drawing/2014/main" id="{0E160230-2B97-4D6F-8682-BB77F38FC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" y="2892"/>
                <a:ext cx="94" cy="55"/>
              </a:xfrm>
              <a:custGeom>
                <a:avLst/>
                <a:gdLst>
                  <a:gd name="T0" fmla="*/ 0 w 94"/>
                  <a:gd name="T1" fmla="*/ 33 h 55"/>
                  <a:gd name="T2" fmla="*/ 38 w 94"/>
                  <a:gd name="T3" fmla="*/ 55 h 55"/>
                  <a:gd name="T4" fmla="*/ 94 w 94"/>
                  <a:gd name="T5" fmla="*/ 22 h 55"/>
                  <a:gd name="T6" fmla="*/ 56 w 94"/>
                  <a:gd name="T7" fmla="*/ 0 h 55"/>
                  <a:gd name="T8" fmla="*/ 0 w 94"/>
                  <a:gd name="T9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55">
                    <a:moveTo>
                      <a:pt x="0" y="33"/>
                    </a:moveTo>
                    <a:lnTo>
                      <a:pt x="38" y="55"/>
                    </a:lnTo>
                    <a:lnTo>
                      <a:pt x="94" y="22"/>
                    </a:lnTo>
                    <a:lnTo>
                      <a:pt x="56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EFC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1" name="Freeform 165">
                <a:extLst>
                  <a:ext uri="{FF2B5EF4-FFF2-40B4-BE49-F238E27FC236}">
                    <a16:creationId xmlns:a16="http://schemas.microsoft.com/office/drawing/2014/main" id="{7943B10B-D38A-4001-8ED1-EDF3F79AF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9" y="2901"/>
                <a:ext cx="64" cy="36"/>
              </a:xfrm>
              <a:custGeom>
                <a:avLst/>
                <a:gdLst>
                  <a:gd name="T0" fmla="*/ 57 w 64"/>
                  <a:gd name="T1" fmla="*/ 0 h 36"/>
                  <a:gd name="T2" fmla="*/ 64 w 64"/>
                  <a:gd name="T3" fmla="*/ 5 h 36"/>
                  <a:gd name="T4" fmla="*/ 9 w 64"/>
                  <a:gd name="T5" fmla="*/ 36 h 36"/>
                  <a:gd name="T6" fmla="*/ 0 w 64"/>
                  <a:gd name="T7" fmla="*/ 32 h 36"/>
                  <a:gd name="T8" fmla="*/ 57 w 6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6">
                    <a:moveTo>
                      <a:pt x="57" y="0"/>
                    </a:moveTo>
                    <a:lnTo>
                      <a:pt x="64" y="5"/>
                    </a:lnTo>
                    <a:lnTo>
                      <a:pt x="9" y="36"/>
                    </a:lnTo>
                    <a:lnTo>
                      <a:pt x="0" y="3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7E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2" name="Freeform 166">
                <a:extLst>
                  <a:ext uri="{FF2B5EF4-FFF2-40B4-BE49-F238E27FC236}">
                    <a16:creationId xmlns:a16="http://schemas.microsoft.com/office/drawing/2014/main" id="{F23178FA-68E6-4A32-B5B0-0086CAC29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9" y="2933"/>
                <a:ext cx="9" cy="13"/>
              </a:xfrm>
              <a:custGeom>
                <a:avLst/>
                <a:gdLst>
                  <a:gd name="T0" fmla="*/ 9 w 9"/>
                  <a:gd name="T1" fmla="*/ 4 h 13"/>
                  <a:gd name="T2" fmla="*/ 0 w 9"/>
                  <a:gd name="T3" fmla="*/ 0 h 13"/>
                  <a:gd name="T4" fmla="*/ 0 w 9"/>
                  <a:gd name="T5" fmla="*/ 7 h 13"/>
                  <a:gd name="T6" fmla="*/ 9 w 9"/>
                  <a:gd name="T7" fmla="*/ 13 h 13"/>
                  <a:gd name="T8" fmla="*/ 9 w 9"/>
                  <a:gd name="T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3">
                    <a:moveTo>
                      <a:pt x="9" y="4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9" y="13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C2AB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3" name="Freeform 167">
                <a:extLst>
                  <a:ext uri="{FF2B5EF4-FFF2-40B4-BE49-F238E27FC236}">
                    <a16:creationId xmlns:a16="http://schemas.microsoft.com/office/drawing/2014/main" id="{9CCAC2A5-E54E-4AF6-8605-B37FCCDE0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956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2 h 5"/>
                  <a:gd name="T4" fmla="*/ 5 w 5"/>
                  <a:gd name="T5" fmla="*/ 5 h 5"/>
                  <a:gd name="T6" fmla="*/ 5 w 5"/>
                  <a:gd name="T7" fmla="*/ 3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2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4" name="Freeform 168">
                <a:extLst>
                  <a:ext uri="{FF2B5EF4-FFF2-40B4-BE49-F238E27FC236}">
                    <a16:creationId xmlns:a16="http://schemas.microsoft.com/office/drawing/2014/main" id="{443D87F3-924F-4654-8D33-786BEF7CE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951"/>
                <a:ext cx="1" cy="5"/>
              </a:xfrm>
              <a:custGeom>
                <a:avLst/>
                <a:gdLst>
                  <a:gd name="T0" fmla="*/ 1 w 1"/>
                  <a:gd name="T1" fmla="*/ 5 h 5"/>
                  <a:gd name="T2" fmla="*/ 1 w 1"/>
                  <a:gd name="T3" fmla="*/ 5 h 5"/>
                  <a:gd name="T4" fmla="*/ 1 w 1"/>
                  <a:gd name="T5" fmla="*/ 1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1 h 5"/>
                  <a:gd name="T12" fmla="*/ 1 w 1"/>
                  <a:gd name="T13" fmla="*/ 1 h 5"/>
                  <a:gd name="T14" fmla="*/ 1 w 1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5">
                    <a:moveTo>
                      <a:pt x="1" y="5"/>
                    </a:moveTo>
                    <a:lnTo>
                      <a:pt x="1" y="5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5" name="Freeform 169">
                <a:extLst>
                  <a:ext uri="{FF2B5EF4-FFF2-40B4-BE49-F238E27FC236}">
                    <a16:creationId xmlns:a16="http://schemas.microsoft.com/office/drawing/2014/main" id="{27AE87B0-0469-4018-AB76-1FC7A00D6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" y="2952"/>
                <a:ext cx="2" cy="6"/>
              </a:xfrm>
              <a:custGeom>
                <a:avLst/>
                <a:gdLst>
                  <a:gd name="T0" fmla="*/ 0 w 2"/>
                  <a:gd name="T1" fmla="*/ 6 h 6"/>
                  <a:gd name="T2" fmla="*/ 2 w 2"/>
                  <a:gd name="T3" fmla="*/ 6 h 6"/>
                  <a:gd name="T4" fmla="*/ 2 w 2"/>
                  <a:gd name="T5" fmla="*/ 2 h 6"/>
                  <a:gd name="T6" fmla="*/ 2 w 2"/>
                  <a:gd name="T7" fmla="*/ 2 h 6"/>
                  <a:gd name="T8" fmla="*/ 2 w 2"/>
                  <a:gd name="T9" fmla="*/ 0 h 6"/>
                  <a:gd name="T10" fmla="*/ 0 w 2"/>
                  <a:gd name="T11" fmla="*/ 2 h 6"/>
                  <a:gd name="T12" fmla="*/ 0 w 2"/>
                  <a:gd name="T13" fmla="*/ 2 h 6"/>
                  <a:gd name="T14" fmla="*/ 0 w 2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6">
                    <a:moveTo>
                      <a:pt x="0" y="6"/>
                    </a:moveTo>
                    <a:lnTo>
                      <a:pt x="2" y="6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6" name="Freeform 170">
                <a:extLst>
                  <a:ext uri="{FF2B5EF4-FFF2-40B4-BE49-F238E27FC236}">
                    <a16:creationId xmlns:a16="http://schemas.microsoft.com/office/drawing/2014/main" id="{9AC01EBC-24FA-41BA-805E-50B2C20368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7" y="2947"/>
                <a:ext cx="10" cy="16"/>
              </a:xfrm>
              <a:custGeom>
                <a:avLst/>
                <a:gdLst>
                  <a:gd name="T0" fmla="*/ 4 w 6"/>
                  <a:gd name="T1" fmla="*/ 8 h 9"/>
                  <a:gd name="T2" fmla="*/ 1 w 6"/>
                  <a:gd name="T3" fmla="*/ 6 h 9"/>
                  <a:gd name="T4" fmla="*/ 0 w 6"/>
                  <a:gd name="T5" fmla="*/ 5 h 9"/>
                  <a:gd name="T6" fmla="*/ 0 w 6"/>
                  <a:gd name="T7" fmla="*/ 1 h 9"/>
                  <a:gd name="T8" fmla="*/ 1 w 6"/>
                  <a:gd name="T9" fmla="*/ 1 h 9"/>
                  <a:gd name="T10" fmla="*/ 4 w 6"/>
                  <a:gd name="T11" fmla="*/ 3 h 9"/>
                  <a:gd name="T12" fmla="*/ 6 w 6"/>
                  <a:gd name="T13" fmla="*/ 4 h 9"/>
                  <a:gd name="T14" fmla="*/ 6 w 6"/>
                  <a:gd name="T15" fmla="*/ 8 h 9"/>
                  <a:gd name="T16" fmla="*/ 4 w 6"/>
                  <a:gd name="T17" fmla="*/ 8 h 9"/>
                  <a:gd name="T18" fmla="*/ 1 w 6"/>
                  <a:gd name="T19" fmla="*/ 1 h 9"/>
                  <a:gd name="T20" fmla="*/ 0 w 6"/>
                  <a:gd name="T21" fmla="*/ 1 h 9"/>
                  <a:gd name="T22" fmla="*/ 0 w 6"/>
                  <a:gd name="T23" fmla="*/ 5 h 9"/>
                  <a:gd name="T24" fmla="*/ 1 w 6"/>
                  <a:gd name="T25" fmla="*/ 6 h 9"/>
                  <a:gd name="T26" fmla="*/ 4 w 6"/>
                  <a:gd name="T27" fmla="*/ 8 h 9"/>
                  <a:gd name="T28" fmla="*/ 5 w 6"/>
                  <a:gd name="T29" fmla="*/ 8 h 9"/>
                  <a:gd name="T30" fmla="*/ 5 w 6"/>
                  <a:gd name="T31" fmla="*/ 4 h 9"/>
                  <a:gd name="T32" fmla="*/ 4 w 6"/>
                  <a:gd name="T33" fmla="*/ 3 h 9"/>
                  <a:gd name="T34" fmla="*/ 1 w 6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9">
                    <a:moveTo>
                      <a:pt x="4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9"/>
                      <a:pt x="5" y="9"/>
                      <a:pt x="4" y="8"/>
                    </a:cubicBezTo>
                    <a:close/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7" name="Freeform 171">
                <a:extLst>
                  <a:ext uri="{FF2B5EF4-FFF2-40B4-BE49-F238E27FC236}">
                    <a16:creationId xmlns:a16="http://schemas.microsoft.com/office/drawing/2014/main" id="{66878255-CEB0-4FDB-BE75-42E005CAB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9" y="2958"/>
                <a:ext cx="9" cy="7"/>
              </a:xfrm>
              <a:custGeom>
                <a:avLst/>
                <a:gdLst>
                  <a:gd name="T0" fmla="*/ 5 w 5"/>
                  <a:gd name="T1" fmla="*/ 3 h 4"/>
                  <a:gd name="T2" fmla="*/ 5 w 5"/>
                  <a:gd name="T3" fmla="*/ 3 h 4"/>
                  <a:gd name="T4" fmla="*/ 4 w 5"/>
                  <a:gd name="T5" fmla="*/ 3 h 4"/>
                  <a:gd name="T6" fmla="*/ 3 w 5"/>
                  <a:gd name="T7" fmla="*/ 3 h 4"/>
                  <a:gd name="T8" fmla="*/ 3 w 5"/>
                  <a:gd name="T9" fmla="*/ 3 h 4"/>
                  <a:gd name="T10" fmla="*/ 3 w 5"/>
                  <a:gd name="T11" fmla="*/ 3 h 4"/>
                  <a:gd name="T12" fmla="*/ 3 w 5"/>
                  <a:gd name="T13" fmla="*/ 2 h 4"/>
                  <a:gd name="T14" fmla="*/ 3 w 5"/>
                  <a:gd name="T15" fmla="*/ 4 h 4"/>
                  <a:gd name="T16" fmla="*/ 3 w 5"/>
                  <a:gd name="T17" fmla="*/ 4 h 4"/>
                  <a:gd name="T18" fmla="*/ 2 w 5"/>
                  <a:gd name="T19" fmla="*/ 4 h 4"/>
                  <a:gd name="T20" fmla="*/ 2 w 5"/>
                  <a:gd name="T21" fmla="*/ 4 h 4"/>
                  <a:gd name="T22" fmla="*/ 2 w 5"/>
                  <a:gd name="T23" fmla="*/ 3 h 4"/>
                  <a:gd name="T24" fmla="*/ 2 w 5"/>
                  <a:gd name="T25" fmla="*/ 4 h 4"/>
                  <a:gd name="T26" fmla="*/ 2 w 5"/>
                  <a:gd name="T27" fmla="*/ 4 h 4"/>
                  <a:gd name="T28" fmla="*/ 2 w 5"/>
                  <a:gd name="T29" fmla="*/ 4 h 4"/>
                  <a:gd name="T30" fmla="*/ 2 w 5"/>
                  <a:gd name="T31" fmla="*/ 2 h 4"/>
                  <a:gd name="T32" fmla="*/ 2 w 5"/>
                  <a:gd name="T33" fmla="*/ 2 h 4"/>
                  <a:gd name="T34" fmla="*/ 2 w 5"/>
                  <a:gd name="T35" fmla="*/ 2 h 4"/>
                  <a:gd name="T36" fmla="*/ 2 w 5"/>
                  <a:gd name="T37" fmla="*/ 2 h 4"/>
                  <a:gd name="T38" fmla="*/ 1 w 5"/>
                  <a:gd name="T39" fmla="*/ 1 h 4"/>
                  <a:gd name="T40" fmla="*/ 0 w 5"/>
                  <a:gd name="T41" fmla="*/ 1 h 4"/>
                  <a:gd name="T42" fmla="*/ 0 w 5"/>
                  <a:gd name="T43" fmla="*/ 1 h 4"/>
                  <a:gd name="T44" fmla="*/ 0 w 5"/>
                  <a:gd name="T45" fmla="*/ 1 h 4"/>
                  <a:gd name="T46" fmla="*/ 2 w 5"/>
                  <a:gd name="T47" fmla="*/ 0 h 4"/>
                  <a:gd name="T48" fmla="*/ 2 w 5"/>
                  <a:gd name="T49" fmla="*/ 0 h 4"/>
                  <a:gd name="T50" fmla="*/ 2 w 5"/>
                  <a:gd name="T51" fmla="*/ 0 h 4"/>
                  <a:gd name="T52" fmla="*/ 3 w 5"/>
                  <a:gd name="T53" fmla="*/ 0 h 4"/>
                  <a:gd name="T54" fmla="*/ 3 w 5"/>
                  <a:gd name="T55" fmla="*/ 0 h 4"/>
                  <a:gd name="T56" fmla="*/ 5 w 5"/>
                  <a:gd name="T57" fmla="*/ 3 h 4"/>
                  <a:gd name="T58" fmla="*/ 5 w 5"/>
                  <a:gd name="T5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1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8" name="Freeform 172">
                <a:extLst>
                  <a:ext uri="{FF2B5EF4-FFF2-40B4-BE49-F238E27FC236}">
                    <a16:creationId xmlns:a16="http://schemas.microsoft.com/office/drawing/2014/main" id="{B8F4E020-6476-4E77-B9D9-A773935069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9" y="2954"/>
                <a:ext cx="9" cy="16"/>
              </a:xfrm>
              <a:custGeom>
                <a:avLst/>
                <a:gdLst>
                  <a:gd name="T0" fmla="*/ 4 w 5"/>
                  <a:gd name="T1" fmla="*/ 8 h 9"/>
                  <a:gd name="T2" fmla="*/ 1 w 5"/>
                  <a:gd name="T3" fmla="*/ 6 h 9"/>
                  <a:gd name="T4" fmla="*/ 0 w 5"/>
                  <a:gd name="T5" fmla="*/ 4 h 9"/>
                  <a:gd name="T6" fmla="*/ 0 w 5"/>
                  <a:gd name="T7" fmla="*/ 1 h 9"/>
                  <a:gd name="T8" fmla="*/ 1 w 5"/>
                  <a:gd name="T9" fmla="*/ 0 h 9"/>
                  <a:gd name="T10" fmla="*/ 4 w 5"/>
                  <a:gd name="T11" fmla="*/ 2 h 9"/>
                  <a:gd name="T12" fmla="*/ 5 w 5"/>
                  <a:gd name="T13" fmla="*/ 4 h 9"/>
                  <a:gd name="T14" fmla="*/ 5 w 5"/>
                  <a:gd name="T15" fmla="*/ 8 h 9"/>
                  <a:gd name="T16" fmla="*/ 4 w 5"/>
                  <a:gd name="T17" fmla="*/ 8 h 9"/>
                  <a:gd name="T18" fmla="*/ 1 w 5"/>
                  <a:gd name="T19" fmla="*/ 1 h 9"/>
                  <a:gd name="T20" fmla="*/ 0 w 5"/>
                  <a:gd name="T21" fmla="*/ 1 h 9"/>
                  <a:gd name="T22" fmla="*/ 0 w 5"/>
                  <a:gd name="T23" fmla="*/ 5 h 9"/>
                  <a:gd name="T24" fmla="*/ 1 w 5"/>
                  <a:gd name="T25" fmla="*/ 6 h 9"/>
                  <a:gd name="T26" fmla="*/ 4 w 5"/>
                  <a:gd name="T27" fmla="*/ 8 h 9"/>
                  <a:gd name="T28" fmla="*/ 5 w 5"/>
                  <a:gd name="T29" fmla="*/ 8 h 9"/>
                  <a:gd name="T30" fmla="*/ 5 w 5"/>
                  <a:gd name="T31" fmla="*/ 4 h 9"/>
                  <a:gd name="T32" fmla="*/ 4 w 5"/>
                  <a:gd name="T33" fmla="*/ 3 h 9"/>
                  <a:gd name="T34" fmla="*/ 1 w 5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9"/>
                      <a:pt x="4" y="8"/>
                    </a:cubicBezTo>
                    <a:close/>
                    <a:moveTo>
                      <a:pt x="1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09" name="Freeform 173">
                <a:extLst>
                  <a:ext uri="{FF2B5EF4-FFF2-40B4-BE49-F238E27FC236}">
                    <a16:creationId xmlns:a16="http://schemas.microsoft.com/office/drawing/2014/main" id="{8A753487-E29C-4AEB-A9AD-45E5D8478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2965"/>
                <a:ext cx="3" cy="8"/>
              </a:xfrm>
              <a:custGeom>
                <a:avLst/>
                <a:gdLst>
                  <a:gd name="T0" fmla="*/ 2 w 2"/>
                  <a:gd name="T1" fmla="*/ 2 h 5"/>
                  <a:gd name="T2" fmla="*/ 1 w 2"/>
                  <a:gd name="T3" fmla="*/ 2 h 5"/>
                  <a:gd name="T4" fmla="*/ 1 w 2"/>
                  <a:gd name="T5" fmla="*/ 4 h 5"/>
                  <a:gd name="T6" fmla="*/ 2 w 2"/>
                  <a:gd name="T7" fmla="*/ 5 h 5"/>
                  <a:gd name="T8" fmla="*/ 2 w 2"/>
                  <a:gd name="T9" fmla="*/ 5 h 5"/>
                  <a:gd name="T10" fmla="*/ 1 w 2"/>
                  <a:gd name="T11" fmla="*/ 4 h 5"/>
                  <a:gd name="T12" fmla="*/ 1 w 2"/>
                  <a:gd name="T13" fmla="*/ 4 h 5"/>
                  <a:gd name="T14" fmla="*/ 1 w 2"/>
                  <a:gd name="T15" fmla="*/ 4 h 5"/>
                  <a:gd name="T16" fmla="*/ 1 w 2"/>
                  <a:gd name="T17" fmla="*/ 2 h 5"/>
                  <a:gd name="T18" fmla="*/ 0 w 2"/>
                  <a:gd name="T19" fmla="*/ 1 h 5"/>
                  <a:gd name="T20" fmla="*/ 0 w 2"/>
                  <a:gd name="T21" fmla="*/ 0 h 5"/>
                  <a:gd name="T22" fmla="*/ 2 w 2"/>
                  <a:gd name="T23" fmla="*/ 1 h 5"/>
                  <a:gd name="T24" fmla="*/ 2 w 2"/>
                  <a:gd name="T2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5">
                    <a:moveTo>
                      <a:pt x="2" y="2"/>
                    </a:moveTo>
                    <a:cubicBezTo>
                      <a:pt x="2" y="2"/>
                      <a:pt x="2" y="3"/>
                      <a:pt x="1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0" name="Freeform 174">
                <a:extLst>
                  <a:ext uri="{FF2B5EF4-FFF2-40B4-BE49-F238E27FC236}">
                    <a16:creationId xmlns:a16="http://schemas.microsoft.com/office/drawing/2014/main" id="{152E01CC-C50F-4ABC-B4FB-78C1D29067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9" y="2961"/>
                <a:ext cx="11" cy="16"/>
              </a:xfrm>
              <a:custGeom>
                <a:avLst/>
                <a:gdLst>
                  <a:gd name="T0" fmla="*/ 5 w 6"/>
                  <a:gd name="T1" fmla="*/ 8 h 9"/>
                  <a:gd name="T2" fmla="*/ 1 w 6"/>
                  <a:gd name="T3" fmla="*/ 6 h 9"/>
                  <a:gd name="T4" fmla="*/ 0 w 6"/>
                  <a:gd name="T5" fmla="*/ 4 h 9"/>
                  <a:gd name="T6" fmla="*/ 0 w 6"/>
                  <a:gd name="T7" fmla="*/ 1 h 9"/>
                  <a:gd name="T8" fmla="*/ 1 w 6"/>
                  <a:gd name="T9" fmla="*/ 0 h 9"/>
                  <a:gd name="T10" fmla="*/ 5 w 6"/>
                  <a:gd name="T11" fmla="*/ 2 h 9"/>
                  <a:gd name="T12" fmla="*/ 6 w 6"/>
                  <a:gd name="T13" fmla="*/ 4 h 9"/>
                  <a:gd name="T14" fmla="*/ 6 w 6"/>
                  <a:gd name="T15" fmla="*/ 8 h 9"/>
                  <a:gd name="T16" fmla="*/ 5 w 6"/>
                  <a:gd name="T17" fmla="*/ 8 h 9"/>
                  <a:gd name="T18" fmla="*/ 1 w 6"/>
                  <a:gd name="T19" fmla="*/ 1 h 9"/>
                  <a:gd name="T20" fmla="*/ 1 w 6"/>
                  <a:gd name="T21" fmla="*/ 1 h 9"/>
                  <a:gd name="T22" fmla="*/ 1 w 6"/>
                  <a:gd name="T23" fmla="*/ 4 h 9"/>
                  <a:gd name="T24" fmla="*/ 1 w 6"/>
                  <a:gd name="T25" fmla="*/ 6 h 9"/>
                  <a:gd name="T26" fmla="*/ 5 w 6"/>
                  <a:gd name="T27" fmla="*/ 8 h 9"/>
                  <a:gd name="T28" fmla="*/ 6 w 6"/>
                  <a:gd name="T29" fmla="*/ 8 h 9"/>
                  <a:gd name="T30" fmla="*/ 6 w 6"/>
                  <a:gd name="T31" fmla="*/ 4 h 9"/>
                  <a:gd name="T32" fmla="*/ 5 w 6"/>
                  <a:gd name="T33" fmla="*/ 3 h 9"/>
                  <a:gd name="T34" fmla="*/ 1 w 6"/>
                  <a:gd name="T3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9">
                    <a:moveTo>
                      <a:pt x="5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9"/>
                      <a:pt x="5" y="8"/>
                    </a:cubicBezTo>
                    <a:close/>
                    <a:moveTo>
                      <a:pt x="1" y="1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3"/>
                      <a:pt x="5" y="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1" name="Freeform 175">
                <a:extLst>
                  <a:ext uri="{FF2B5EF4-FFF2-40B4-BE49-F238E27FC236}">
                    <a16:creationId xmlns:a16="http://schemas.microsoft.com/office/drawing/2014/main" id="{00B7B10A-C2D3-43C9-A0A6-878CAB014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1" y="2958"/>
                <a:ext cx="38" cy="57"/>
              </a:xfrm>
              <a:custGeom>
                <a:avLst/>
                <a:gdLst>
                  <a:gd name="T0" fmla="*/ 0 w 38"/>
                  <a:gd name="T1" fmla="*/ 0 h 57"/>
                  <a:gd name="T2" fmla="*/ 0 w 38"/>
                  <a:gd name="T3" fmla="*/ 34 h 57"/>
                  <a:gd name="T4" fmla="*/ 38 w 38"/>
                  <a:gd name="T5" fmla="*/ 57 h 57"/>
                  <a:gd name="T6" fmla="*/ 38 w 38"/>
                  <a:gd name="T7" fmla="*/ 22 h 57"/>
                  <a:gd name="T8" fmla="*/ 0 w 3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7">
                    <a:moveTo>
                      <a:pt x="0" y="0"/>
                    </a:moveTo>
                    <a:lnTo>
                      <a:pt x="0" y="34"/>
                    </a:lnTo>
                    <a:lnTo>
                      <a:pt x="38" y="57"/>
                    </a:lnTo>
                    <a:lnTo>
                      <a:pt x="38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B4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2" name="Freeform 176">
                <a:extLst>
                  <a:ext uri="{FF2B5EF4-FFF2-40B4-BE49-F238E27FC236}">
                    <a16:creationId xmlns:a16="http://schemas.microsoft.com/office/drawing/2014/main" id="{09EDAB75-16B9-4834-BDB2-FB0FC7C51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9" y="2947"/>
                <a:ext cx="57" cy="68"/>
              </a:xfrm>
              <a:custGeom>
                <a:avLst/>
                <a:gdLst>
                  <a:gd name="T0" fmla="*/ 0 w 57"/>
                  <a:gd name="T1" fmla="*/ 33 h 68"/>
                  <a:gd name="T2" fmla="*/ 0 w 57"/>
                  <a:gd name="T3" fmla="*/ 68 h 68"/>
                  <a:gd name="T4" fmla="*/ 57 w 57"/>
                  <a:gd name="T5" fmla="*/ 35 h 68"/>
                  <a:gd name="T6" fmla="*/ 57 w 57"/>
                  <a:gd name="T7" fmla="*/ 0 h 68"/>
                  <a:gd name="T8" fmla="*/ 0 w 57"/>
                  <a:gd name="T9" fmla="*/ 3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8">
                    <a:moveTo>
                      <a:pt x="0" y="33"/>
                    </a:moveTo>
                    <a:lnTo>
                      <a:pt x="0" y="68"/>
                    </a:lnTo>
                    <a:lnTo>
                      <a:pt x="57" y="35"/>
                    </a:lnTo>
                    <a:lnTo>
                      <a:pt x="57" y="0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BB8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3" name="Freeform 177">
                <a:extLst>
                  <a:ext uri="{FF2B5EF4-FFF2-40B4-BE49-F238E27FC236}">
                    <a16:creationId xmlns:a16="http://schemas.microsoft.com/office/drawing/2014/main" id="{A0722E59-B087-4C10-875D-152ABFC87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1" y="2927"/>
                <a:ext cx="95" cy="53"/>
              </a:xfrm>
              <a:custGeom>
                <a:avLst/>
                <a:gdLst>
                  <a:gd name="T0" fmla="*/ 0 w 95"/>
                  <a:gd name="T1" fmla="*/ 31 h 53"/>
                  <a:gd name="T2" fmla="*/ 38 w 95"/>
                  <a:gd name="T3" fmla="*/ 53 h 53"/>
                  <a:gd name="T4" fmla="*/ 95 w 95"/>
                  <a:gd name="T5" fmla="*/ 20 h 53"/>
                  <a:gd name="T6" fmla="*/ 55 w 95"/>
                  <a:gd name="T7" fmla="*/ 0 h 53"/>
                  <a:gd name="T8" fmla="*/ 0 w 95"/>
                  <a:gd name="T9" fmla="*/ 3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3">
                    <a:moveTo>
                      <a:pt x="0" y="31"/>
                    </a:moveTo>
                    <a:lnTo>
                      <a:pt x="38" y="53"/>
                    </a:lnTo>
                    <a:lnTo>
                      <a:pt x="95" y="20"/>
                    </a:lnTo>
                    <a:lnTo>
                      <a:pt x="55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EFC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4" name="Freeform 178">
                <a:extLst>
                  <a:ext uri="{FF2B5EF4-FFF2-40B4-BE49-F238E27FC236}">
                    <a16:creationId xmlns:a16="http://schemas.microsoft.com/office/drawing/2014/main" id="{2A35A34D-203F-47AD-8A98-2C01294BE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" y="2935"/>
                <a:ext cx="64" cy="36"/>
              </a:xfrm>
              <a:custGeom>
                <a:avLst/>
                <a:gdLst>
                  <a:gd name="T0" fmla="*/ 55 w 64"/>
                  <a:gd name="T1" fmla="*/ 0 h 36"/>
                  <a:gd name="T2" fmla="*/ 64 w 64"/>
                  <a:gd name="T3" fmla="*/ 4 h 36"/>
                  <a:gd name="T4" fmla="*/ 7 w 64"/>
                  <a:gd name="T5" fmla="*/ 36 h 36"/>
                  <a:gd name="T6" fmla="*/ 0 w 64"/>
                  <a:gd name="T7" fmla="*/ 31 h 36"/>
                  <a:gd name="T8" fmla="*/ 55 w 64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6">
                    <a:moveTo>
                      <a:pt x="55" y="0"/>
                    </a:moveTo>
                    <a:lnTo>
                      <a:pt x="64" y="4"/>
                    </a:lnTo>
                    <a:lnTo>
                      <a:pt x="7" y="36"/>
                    </a:lnTo>
                    <a:lnTo>
                      <a:pt x="0" y="31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7E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5" name="Freeform 179">
                <a:extLst>
                  <a:ext uri="{FF2B5EF4-FFF2-40B4-BE49-F238E27FC236}">
                    <a16:creationId xmlns:a16="http://schemas.microsoft.com/office/drawing/2014/main" id="{B03CBC64-9655-4E07-9E79-2C9ED75F7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" y="2966"/>
                <a:ext cx="7" cy="14"/>
              </a:xfrm>
              <a:custGeom>
                <a:avLst/>
                <a:gdLst>
                  <a:gd name="T0" fmla="*/ 7 w 7"/>
                  <a:gd name="T1" fmla="*/ 5 h 14"/>
                  <a:gd name="T2" fmla="*/ 0 w 7"/>
                  <a:gd name="T3" fmla="*/ 0 h 14"/>
                  <a:gd name="T4" fmla="*/ 0 w 7"/>
                  <a:gd name="T5" fmla="*/ 9 h 14"/>
                  <a:gd name="T6" fmla="*/ 7 w 7"/>
                  <a:gd name="T7" fmla="*/ 14 h 14"/>
                  <a:gd name="T8" fmla="*/ 7 w 7"/>
                  <a:gd name="T9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4">
                    <a:moveTo>
                      <a:pt x="7" y="5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7" y="14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C2AB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6" name="Freeform 180">
                <a:extLst>
                  <a:ext uri="{FF2B5EF4-FFF2-40B4-BE49-F238E27FC236}">
                    <a16:creationId xmlns:a16="http://schemas.microsoft.com/office/drawing/2014/main" id="{57E88E82-49E4-45F2-82F7-BCFBAC606E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2990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0 w 7"/>
                  <a:gd name="T3" fmla="*/ 0 h 4"/>
                  <a:gd name="T4" fmla="*/ 7 w 7"/>
                  <a:gd name="T5" fmla="*/ 4 h 4"/>
                  <a:gd name="T6" fmla="*/ 7 w 7"/>
                  <a:gd name="T7" fmla="*/ 4 h 4"/>
                  <a:gd name="T8" fmla="*/ 0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0" y="0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7" name="Freeform 181">
                <a:extLst>
                  <a:ext uri="{FF2B5EF4-FFF2-40B4-BE49-F238E27FC236}">
                    <a16:creationId xmlns:a16="http://schemas.microsoft.com/office/drawing/2014/main" id="{47038739-9F3B-4271-AF3B-D9640F97C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6" y="2984"/>
                <a:ext cx="1" cy="6"/>
              </a:xfrm>
              <a:custGeom>
                <a:avLst/>
                <a:gdLst>
                  <a:gd name="T0" fmla="*/ 0 w 1"/>
                  <a:gd name="T1" fmla="*/ 6 h 6"/>
                  <a:gd name="T2" fmla="*/ 0 w 1"/>
                  <a:gd name="T3" fmla="*/ 6 h 6"/>
                  <a:gd name="T4" fmla="*/ 0 w 1"/>
                  <a:gd name="T5" fmla="*/ 3 h 6"/>
                  <a:gd name="T6" fmla="*/ 1 w 1"/>
                  <a:gd name="T7" fmla="*/ 3 h 6"/>
                  <a:gd name="T8" fmla="*/ 0 w 1"/>
                  <a:gd name="T9" fmla="*/ 0 h 6"/>
                  <a:gd name="T10" fmla="*/ 0 w 1"/>
                  <a:gd name="T11" fmla="*/ 1 h 6"/>
                  <a:gd name="T12" fmla="*/ 0 w 1"/>
                  <a:gd name="T13" fmla="*/ 1 h 6"/>
                  <a:gd name="T14" fmla="*/ 0 w 1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6">
                    <a:moveTo>
                      <a:pt x="0" y="6"/>
                    </a:moveTo>
                    <a:lnTo>
                      <a:pt x="0" y="6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8" name="Freeform 182">
                <a:extLst>
                  <a:ext uri="{FF2B5EF4-FFF2-40B4-BE49-F238E27FC236}">
                    <a16:creationId xmlns:a16="http://schemas.microsoft.com/office/drawing/2014/main" id="{FA5505BB-4652-4420-91D0-8742D3C5D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2985"/>
                <a:ext cx="2" cy="7"/>
              </a:xfrm>
              <a:custGeom>
                <a:avLst/>
                <a:gdLst>
                  <a:gd name="T0" fmla="*/ 2 w 2"/>
                  <a:gd name="T1" fmla="*/ 7 h 7"/>
                  <a:gd name="T2" fmla="*/ 2 w 2"/>
                  <a:gd name="T3" fmla="*/ 7 h 7"/>
                  <a:gd name="T4" fmla="*/ 2 w 2"/>
                  <a:gd name="T5" fmla="*/ 4 h 7"/>
                  <a:gd name="T6" fmla="*/ 2 w 2"/>
                  <a:gd name="T7" fmla="*/ 4 h 7"/>
                  <a:gd name="T8" fmla="*/ 2 w 2"/>
                  <a:gd name="T9" fmla="*/ 0 h 7"/>
                  <a:gd name="T10" fmla="*/ 0 w 2"/>
                  <a:gd name="T11" fmla="*/ 2 h 7"/>
                  <a:gd name="T12" fmla="*/ 2 w 2"/>
                  <a:gd name="T13" fmla="*/ 2 h 7"/>
                  <a:gd name="T14" fmla="*/ 2 w 2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7">
                    <a:moveTo>
                      <a:pt x="2" y="7"/>
                    </a:move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19" name="Freeform 183">
                <a:extLst>
                  <a:ext uri="{FF2B5EF4-FFF2-40B4-BE49-F238E27FC236}">
                    <a16:creationId xmlns:a16="http://schemas.microsoft.com/office/drawing/2014/main" id="{609129D0-4184-4795-A42F-7C375A8AA4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2" y="2982"/>
                <a:ext cx="11" cy="14"/>
              </a:xfrm>
              <a:custGeom>
                <a:avLst/>
                <a:gdLst>
                  <a:gd name="T0" fmla="*/ 5 w 6"/>
                  <a:gd name="T1" fmla="*/ 8 h 8"/>
                  <a:gd name="T2" fmla="*/ 1 w 6"/>
                  <a:gd name="T3" fmla="*/ 6 h 8"/>
                  <a:gd name="T4" fmla="*/ 0 w 6"/>
                  <a:gd name="T5" fmla="*/ 4 h 8"/>
                  <a:gd name="T6" fmla="*/ 0 w 6"/>
                  <a:gd name="T7" fmla="*/ 1 h 8"/>
                  <a:gd name="T8" fmla="*/ 1 w 6"/>
                  <a:gd name="T9" fmla="*/ 0 h 8"/>
                  <a:gd name="T10" fmla="*/ 5 w 6"/>
                  <a:gd name="T11" fmla="*/ 2 h 8"/>
                  <a:gd name="T12" fmla="*/ 6 w 6"/>
                  <a:gd name="T13" fmla="*/ 4 h 8"/>
                  <a:gd name="T14" fmla="*/ 6 w 6"/>
                  <a:gd name="T15" fmla="*/ 7 h 8"/>
                  <a:gd name="T16" fmla="*/ 5 w 6"/>
                  <a:gd name="T17" fmla="*/ 8 h 8"/>
                  <a:gd name="T18" fmla="*/ 1 w 6"/>
                  <a:gd name="T19" fmla="*/ 0 h 8"/>
                  <a:gd name="T20" fmla="*/ 0 w 6"/>
                  <a:gd name="T21" fmla="*/ 1 h 8"/>
                  <a:gd name="T22" fmla="*/ 0 w 6"/>
                  <a:gd name="T23" fmla="*/ 4 h 8"/>
                  <a:gd name="T24" fmla="*/ 1 w 6"/>
                  <a:gd name="T25" fmla="*/ 6 h 8"/>
                  <a:gd name="T26" fmla="*/ 5 w 6"/>
                  <a:gd name="T27" fmla="*/ 8 h 8"/>
                  <a:gd name="T28" fmla="*/ 6 w 6"/>
                  <a:gd name="T29" fmla="*/ 7 h 8"/>
                  <a:gd name="T30" fmla="*/ 6 w 6"/>
                  <a:gd name="T31" fmla="*/ 4 h 8"/>
                  <a:gd name="T32" fmla="*/ 5 w 6"/>
                  <a:gd name="T33" fmla="*/ 2 h 8"/>
                  <a:gd name="T34" fmla="*/ 1 w 6"/>
                  <a:gd name="T3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8">
                    <a:moveTo>
                      <a:pt x="5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5" y="8"/>
                      <a:pt x="5" y="8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7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3"/>
                      <a:pt x="5" y="3"/>
                      <a:pt x="5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0" name="Freeform 184">
                <a:extLst>
                  <a:ext uri="{FF2B5EF4-FFF2-40B4-BE49-F238E27FC236}">
                    <a16:creationId xmlns:a16="http://schemas.microsoft.com/office/drawing/2014/main" id="{B5D81DB9-C5C3-4504-9EA0-5B2B61854F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" y="2990"/>
                <a:ext cx="7" cy="9"/>
              </a:xfrm>
              <a:custGeom>
                <a:avLst/>
                <a:gdLst>
                  <a:gd name="T0" fmla="*/ 4 w 4"/>
                  <a:gd name="T1" fmla="*/ 4 h 5"/>
                  <a:gd name="T2" fmla="*/ 4 w 4"/>
                  <a:gd name="T3" fmla="*/ 4 h 5"/>
                  <a:gd name="T4" fmla="*/ 3 w 4"/>
                  <a:gd name="T5" fmla="*/ 3 h 5"/>
                  <a:gd name="T6" fmla="*/ 2 w 4"/>
                  <a:gd name="T7" fmla="*/ 3 h 5"/>
                  <a:gd name="T8" fmla="*/ 2 w 4"/>
                  <a:gd name="T9" fmla="*/ 3 h 5"/>
                  <a:gd name="T10" fmla="*/ 2 w 4"/>
                  <a:gd name="T11" fmla="*/ 3 h 5"/>
                  <a:gd name="T12" fmla="*/ 2 w 4"/>
                  <a:gd name="T13" fmla="*/ 3 h 5"/>
                  <a:gd name="T14" fmla="*/ 2 w 4"/>
                  <a:gd name="T15" fmla="*/ 5 h 5"/>
                  <a:gd name="T16" fmla="*/ 2 w 4"/>
                  <a:gd name="T17" fmla="*/ 5 h 5"/>
                  <a:gd name="T18" fmla="*/ 1 w 4"/>
                  <a:gd name="T19" fmla="*/ 5 h 5"/>
                  <a:gd name="T20" fmla="*/ 1 w 4"/>
                  <a:gd name="T21" fmla="*/ 4 h 5"/>
                  <a:gd name="T22" fmla="*/ 1 w 4"/>
                  <a:gd name="T23" fmla="*/ 4 h 5"/>
                  <a:gd name="T24" fmla="*/ 1 w 4"/>
                  <a:gd name="T25" fmla="*/ 4 h 5"/>
                  <a:gd name="T26" fmla="*/ 1 w 4"/>
                  <a:gd name="T27" fmla="*/ 5 h 5"/>
                  <a:gd name="T28" fmla="*/ 2 w 4"/>
                  <a:gd name="T29" fmla="*/ 4 h 5"/>
                  <a:gd name="T30" fmla="*/ 2 w 4"/>
                  <a:gd name="T31" fmla="*/ 2 h 5"/>
                  <a:gd name="T32" fmla="*/ 1 w 4"/>
                  <a:gd name="T33" fmla="*/ 2 h 5"/>
                  <a:gd name="T34" fmla="*/ 1 w 4"/>
                  <a:gd name="T35" fmla="*/ 2 h 5"/>
                  <a:gd name="T36" fmla="*/ 1 w 4"/>
                  <a:gd name="T37" fmla="*/ 2 h 5"/>
                  <a:gd name="T38" fmla="*/ 0 w 4"/>
                  <a:gd name="T39" fmla="*/ 2 h 5"/>
                  <a:gd name="T40" fmla="*/ 0 w 4"/>
                  <a:gd name="T41" fmla="*/ 1 h 5"/>
                  <a:gd name="T42" fmla="*/ 0 w 4"/>
                  <a:gd name="T43" fmla="*/ 1 h 5"/>
                  <a:gd name="T44" fmla="*/ 0 w 4"/>
                  <a:gd name="T45" fmla="*/ 1 h 5"/>
                  <a:gd name="T46" fmla="*/ 2 w 4"/>
                  <a:gd name="T47" fmla="*/ 1 h 5"/>
                  <a:gd name="T48" fmla="*/ 2 w 4"/>
                  <a:gd name="T49" fmla="*/ 1 h 5"/>
                  <a:gd name="T50" fmla="*/ 2 w 4"/>
                  <a:gd name="T51" fmla="*/ 1 h 5"/>
                  <a:gd name="T52" fmla="*/ 2 w 4"/>
                  <a:gd name="T53" fmla="*/ 1 h 5"/>
                  <a:gd name="T54" fmla="*/ 2 w 4"/>
                  <a:gd name="T55" fmla="*/ 1 h 5"/>
                  <a:gd name="T56" fmla="*/ 4 w 4"/>
                  <a:gd name="T57" fmla="*/ 4 h 5"/>
                  <a:gd name="T58" fmla="*/ 4 w 4"/>
                  <a:gd name="T5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1" name="Freeform 185">
                <a:extLst>
                  <a:ext uri="{FF2B5EF4-FFF2-40B4-BE49-F238E27FC236}">
                    <a16:creationId xmlns:a16="http://schemas.microsoft.com/office/drawing/2014/main" id="{8A4CAEA3-F585-4560-BD2E-6D201D3E71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34" y="2989"/>
                <a:ext cx="11" cy="13"/>
              </a:xfrm>
              <a:custGeom>
                <a:avLst/>
                <a:gdLst>
                  <a:gd name="T0" fmla="*/ 4 w 6"/>
                  <a:gd name="T1" fmla="*/ 8 h 8"/>
                  <a:gd name="T2" fmla="*/ 1 w 6"/>
                  <a:gd name="T3" fmla="*/ 6 h 8"/>
                  <a:gd name="T4" fmla="*/ 0 w 6"/>
                  <a:gd name="T5" fmla="*/ 4 h 8"/>
                  <a:gd name="T6" fmla="*/ 0 w 6"/>
                  <a:gd name="T7" fmla="*/ 1 h 8"/>
                  <a:gd name="T8" fmla="*/ 1 w 6"/>
                  <a:gd name="T9" fmla="*/ 0 h 8"/>
                  <a:gd name="T10" fmla="*/ 4 w 6"/>
                  <a:gd name="T11" fmla="*/ 2 h 8"/>
                  <a:gd name="T12" fmla="*/ 6 w 6"/>
                  <a:gd name="T13" fmla="*/ 4 h 8"/>
                  <a:gd name="T14" fmla="*/ 6 w 6"/>
                  <a:gd name="T15" fmla="*/ 7 h 8"/>
                  <a:gd name="T16" fmla="*/ 4 w 6"/>
                  <a:gd name="T17" fmla="*/ 8 h 8"/>
                  <a:gd name="T18" fmla="*/ 1 w 6"/>
                  <a:gd name="T19" fmla="*/ 0 h 8"/>
                  <a:gd name="T20" fmla="*/ 0 w 6"/>
                  <a:gd name="T21" fmla="*/ 1 h 8"/>
                  <a:gd name="T22" fmla="*/ 0 w 6"/>
                  <a:gd name="T23" fmla="*/ 4 h 8"/>
                  <a:gd name="T24" fmla="*/ 1 w 6"/>
                  <a:gd name="T25" fmla="*/ 6 h 8"/>
                  <a:gd name="T26" fmla="*/ 4 w 6"/>
                  <a:gd name="T27" fmla="*/ 8 h 8"/>
                  <a:gd name="T28" fmla="*/ 5 w 6"/>
                  <a:gd name="T29" fmla="*/ 7 h 8"/>
                  <a:gd name="T30" fmla="*/ 5 w 6"/>
                  <a:gd name="T31" fmla="*/ 4 h 8"/>
                  <a:gd name="T32" fmla="*/ 4 w 6"/>
                  <a:gd name="T33" fmla="*/ 2 h 8"/>
                  <a:gd name="T34" fmla="*/ 1 w 6"/>
                  <a:gd name="T3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6" y="3"/>
                      <a:pt x="6" y="4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5" y="8"/>
                      <a:pt x="4" y="8"/>
                    </a:cubicBezTo>
                    <a:close/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4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2" name="Freeform 186">
                <a:extLst>
                  <a:ext uri="{FF2B5EF4-FFF2-40B4-BE49-F238E27FC236}">
                    <a16:creationId xmlns:a16="http://schemas.microsoft.com/office/drawing/2014/main" id="{8956F33A-EFF1-4F06-AE74-0DD7385C59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0" y="2997"/>
                <a:ext cx="2" cy="9"/>
              </a:xfrm>
              <a:custGeom>
                <a:avLst/>
                <a:gdLst>
                  <a:gd name="T0" fmla="*/ 1 w 1"/>
                  <a:gd name="T1" fmla="*/ 3 h 5"/>
                  <a:gd name="T2" fmla="*/ 1 w 1"/>
                  <a:gd name="T3" fmla="*/ 3 h 5"/>
                  <a:gd name="T4" fmla="*/ 1 w 1"/>
                  <a:gd name="T5" fmla="*/ 5 h 5"/>
                  <a:gd name="T6" fmla="*/ 1 w 1"/>
                  <a:gd name="T7" fmla="*/ 5 h 5"/>
                  <a:gd name="T8" fmla="*/ 1 w 1"/>
                  <a:gd name="T9" fmla="*/ 5 h 5"/>
                  <a:gd name="T10" fmla="*/ 0 w 1"/>
                  <a:gd name="T11" fmla="*/ 5 h 5"/>
                  <a:gd name="T12" fmla="*/ 0 w 1"/>
                  <a:gd name="T13" fmla="*/ 4 h 5"/>
                  <a:gd name="T14" fmla="*/ 0 w 1"/>
                  <a:gd name="T15" fmla="*/ 5 h 5"/>
                  <a:gd name="T16" fmla="*/ 0 w 1"/>
                  <a:gd name="T17" fmla="*/ 3 h 5"/>
                  <a:gd name="T18" fmla="*/ 0 w 1"/>
                  <a:gd name="T19" fmla="*/ 1 h 5"/>
                  <a:gd name="T20" fmla="*/ 0 w 1"/>
                  <a:gd name="T21" fmla="*/ 0 h 5"/>
                  <a:gd name="T22" fmla="*/ 1 w 1"/>
                  <a:gd name="T23" fmla="*/ 1 h 5"/>
                  <a:gd name="T24" fmla="*/ 1 w 1"/>
                  <a:gd name="T2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" h="5">
                    <a:moveTo>
                      <a:pt x="1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3" name="Freeform 187">
                <a:extLst>
                  <a:ext uri="{FF2B5EF4-FFF2-40B4-BE49-F238E27FC236}">
                    <a16:creationId xmlns:a16="http://schemas.microsoft.com/office/drawing/2014/main" id="{08452221-359B-4F35-B57E-9D316EE297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6" y="2996"/>
                <a:ext cx="9" cy="13"/>
              </a:xfrm>
              <a:custGeom>
                <a:avLst/>
                <a:gdLst>
                  <a:gd name="T0" fmla="*/ 4 w 5"/>
                  <a:gd name="T1" fmla="*/ 8 h 8"/>
                  <a:gd name="T2" fmla="*/ 1 w 5"/>
                  <a:gd name="T3" fmla="*/ 6 h 8"/>
                  <a:gd name="T4" fmla="*/ 0 w 5"/>
                  <a:gd name="T5" fmla="*/ 4 h 8"/>
                  <a:gd name="T6" fmla="*/ 0 w 5"/>
                  <a:gd name="T7" fmla="*/ 0 h 8"/>
                  <a:gd name="T8" fmla="*/ 1 w 5"/>
                  <a:gd name="T9" fmla="*/ 0 h 8"/>
                  <a:gd name="T10" fmla="*/ 4 w 5"/>
                  <a:gd name="T11" fmla="*/ 2 h 8"/>
                  <a:gd name="T12" fmla="*/ 5 w 5"/>
                  <a:gd name="T13" fmla="*/ 4 h 8"/>
                  <a:gd name="T14" fmla="*/ 5 w 5"/>
                  <a:gd name="T15" fmla="*/ 7 h 8"/>
                  <a:gd name="T16" fmla="*/ 4 w 5"/>
                  <a:gd name="T17" fmla="*/ 8 h 8"/>
                  <a:gd name="T18" fmla="*/ 1 w 5"/>
                  <a:gd name="T19" fmla="*/ 0 h 8"/>
                  <a:gd name="T20" fmla="*/ 0 w 5"/>
                  <a:gd name="T21" fmla="*/ 1 h 8"/>
                  <a:gd name="T22" fmla="*/ 0 w 5"/>
                  <a:gd name="T23" fmla="*/ 4 h 8"/>
                  <a:gd name="T24" fmla="*/ 1 w 5"/>
                  <a:gd name="T25" fmla="*/ 6 h 8"/>
                  <a:gd name="T26" fmla="*/ 4 w 5"/>
                  <a:gd name="T27" fmla="*/ 7 h 8"/>
                  <a:gd name="T28" fmla="*/ 5 w 5"/>
                  <a:gd name="T29" fmla="*/ 7 h 8"/>
                  <a:gd name="T30" fmla="*/ 5 w 5"/>
                  <a:gd name="T31" fmla="*/ 4 h 8"/>
                  <a:gd name="T32" fmla="*/ 4 w 5"/>
                  <a:gd name="T33" fmla="*/ 2 h 8"/>
                  <a:gd name="T34" fmla="*/ 1 w 5"/>
                  <a:gd name="T3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8">
                    <a:moveTo>
                      <a:pt x="4" y="8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0" y="5"/>
                      <a:pt x="0" y="5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3"/>
                      <a:pt x="5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4" y="8"/>
                    </a:cubicBezTo>
                    <a:close/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2"/>
                      <a:pt x="4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4" name="Freeform 188">
                <a:extLst>
                  <a:ext uri="{FF2B5EF4-FFF2-40B4-BE49-F238E27FC236}">
                    <a16:creationId xmlns:a16="http://schemas.microsoft.com/office/drawing/2014/main" id="{41582325-831A-4B4F-B5C6-CFFED5828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3184"/>
                <a:ext cx="38" cy="57"/>
              </a:xfrm>
              <a:custGeom>
                <a:avLst/>
                <a:gdLst>
                  <a:gd name="T0" fmla="*/ 38 w 38"/>
                  <a:gd name="T1" fmla="*/ 0 h 57"/>
                  <a:gd name="T2" fmla="*/ 38 w 38"/>
                  <a:gd name="T3" fmla="*/ 34 h 57"/>
                  <a:gd name="T4" fmla="*/ 0 w 38"/>
                  <a:gd name="T5" fmla="*/ 57 h 57"/>
                  <a:gd name="T6" fmla="*/ 0 w 38"/>
                  <a:gd name="T7" fmla="*/ 22 h 57"/>
                  <a:gd name="T8" fmla="*/ 38 w 3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7">
                    <a:moveTo>
                      <a:pt x="38" y="0"/>
                    </a:moveTo>
                    <a:lnTo>
                      <a:pt x="38" y="34"/>
                    </a:lnTo>
                    <a:lnTo>
                      <a:pt x="0" y="57"/>
                    </a:lnTo>
                    <a:lnTo>
                      <a:pt x="0" y="22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B8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5" name="Freeform 189">
                <a:extLst>
                  <a:ext uri="{FF2B5EF4-FFF2-40B4-BE49-F238E27FC236}">
                    <a16:creationId xmlns:a16="http://schemas.microsoft.com/office/drawing/2014/main" id="{1BD23A31-0FC9-45E5-80FA-325A0BBF5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3" y="3175"/>
                <a:ext cx="57" cy="66"/>
              </a:xfrm>
              <a:custGeom>
                <a:avLst/>
                <a:gdLst>
                  <a:gd name="T0" fmla="*/ 57 w 57"/>
                  <a:gd name="T1" fmla="*/ 31 h 66"/>
                  <a:gd name="T2" fmla="*/ 57 w 57"/>
                  <a:gd name="T3" fmla="*/ 66 h 66"/>
                  <a:gd name="T4" fmla="*/ 0 w 57"/>
                  <a:gd name="T5" fmla="*/ 33 h 66"/>
                  <a:gd name="T6" fmla="*/ 0 w 57"/>
                  <a:gd name="T7" fmla="*/ 0 h 66"/>
                  <a:gd name="T8" fmla="*/ 57 w 57"/>
                  <a:gd name="T9" fmla="*/ 3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6">
                    <a:moveTo>
                      <a:pt x="57" y="31"/>
                    </a:moveTo>
                    <a:lnTo>
                      <a:pt x="57" y="66"/>
                    </a:lnTo>
                    <a:lnTo>
                      <a:pt x="0" y="33"/>
                    </a:lnTo>
                    <a:lnTo>
                      <a:pt x="0" y="0"/>
                    </a:lnTo>
                    <a:lnTo>
                      <a:pt x="57" y="31"/>
                    </a:lnTo>
                    <a:close/>
                  </a:path>
                </a:pathLst>
              </a:custGeom>
              <a:solidFill>
                <a:srgbClr val="E0B4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6" name="Freeform 190">
                <a:extLst>
                  <a:ext uri="{FF2B5EF4-FFF2-40B4-BE49-F238E27FC236}">
                    <a16:creationId xmlns:a16="http://schemas.microsoft.com/office/drawing/2014/main" id="{94F995F8-B85F-40AA-B01B-512557268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3" y="3153"/>
                <a:ext cx="95" cy="53"/>
              </a:xfrm>
              <a:custGeom>
                <a:avLst/>
                <a:gdLst>
                  <a:gd name="T0" fmla="*/ 95 w 95"/>
                  <a:gd name="T1" fmla="*/ 31 h 53"/>
                  <a:gd name="T2" fmla="*/ 57 w 95"/>
                  <a:gd name="T3" fmla="*/ 53 h 53"/>
                  <a:gd name="T4" fmla="*/ 0 w 95"/>
                  <a:gd name="T5" fmla="*/ 22 h 53"/>
                  <a:gd name="T6" fmla="*/ 38 w 95"/>
                  <a:gd name="T7" fmla="*/ 0 h 53"/>
                  <a:gd name="T8" fmla="*/ 95 w 95"/>
                  <a:gd name="T9" fmla="*/ 3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3">
                    <a:moveTo>
                      <a:pt x="95" y="31"/>
                    </a:moveTo>
                    <a:lnTo>
                      <a:pt x="57" y="53"/>
                    </a:lnTo>
                    <a:lnTo>
                      <a:pt x="0" y="22"/>
                    </a:lnTo>
                    <a:lnTo>
                      <a:pt x="38" y="0"/>
                    </a:lnTo>
                    <a:lnTo>
                      <a:pt x="95" y="31"/>
                    </a:lnTo>
                    <a:close/>
                  </a:path>
                </a:pathLst>
              </a:custGeom>
              <a:solidFill>
                <a:srgbClr val="EFC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7" name="Freeform 191">
                <a:extLst>
                  <a:ext uri="{FF2B5EF4-FFF2-40B4-BE49-F238E27FC236}">
                    <a16:creationId xmlns:a16="http://schemas.microsoft.com/office/drawing/2014/main" id="{CF2A044D-EC05-4F3C-9424-BDBE982A9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" y="3161"/>
                <a:ext cx="64" cy="37"/>
              </a:xfrm>
              <a:custGeom>
                <a:avLst/>
                <a:gdLst>
                  <a:gd name="T0" fmla="*/ 9 w 64"/>
                  <a:gd name="T1" fmla="*/ 0 h 37"/>
                  <a:gd name="T2" fmla="*/ 0 w 64"/>
                  <a:gd name="T3" fmla="*/ 4 h 37"/>
                  <a:gd name="T4" fmla="*/ 57 w 64"/>
                  <a:gd name="T5" fmla="*/ 37 h 37"/>
                  <a:gd name="T6" fmla="*/ 64 w 64"/>
                  <a:gd name="T7" fmla="*/ 31 h 37"/>
                  <a:gd name="T8" fmla="*/ 9 w 64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37">
                    <a:moveTo>
                      <a:pt x="9" y="0"/>
                    </a:moveTo>
                    <a:lnTo>
                      <a:pt x="0" y="4"/>
                    </a:lnTo>
                    <a:lnTo>
                      <a:pt x="57" y="37"/>
                    </a:lnTo>
                    <a:lnTo>
                      <a:pt x="64" y="3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7E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8" name="Freeform 192">
                <a:extLst>
                  <a:ext uri="{FF2B5EF4-FFF2-40B4-BE49-F238E27FC236}">
                    <a16:creationId xmlns:a16="http://schemas.microsoft.com/office/drawing/2014/main" id="{A51C4F25-209E-4554-9074-BE470259B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5" y="3192"/>
                <a:ext cx="7" cy="14"/>
              </a:xfrm>
              <a:custGeom>
                <a:avLst/>
                <a:gdLst>
                  <a:gd name="T0" fmla="*/ 0 w 7"/>
                  <a:gd name="T1" fmla="*/ 6 h 14"/>
                  <a:gd name="T2" fmla="*/ 7 w 7"/>
                  <a:gd name="T3" fmla="*/ 0 h 14"/>
                  <a:gd name="T4" fmla="*/ 7 w 7"/>
                  <a:gd name="T5" fmla="*/ 9 h 14"/>
                  <a:gd name="T6" fmla="*/ 0 w 7"/>
                  <a:gd name="T7" fmla="*/ 14 h 14"/>
                  <a:gd name="T8" fmla="*/ 0 w 7"/>
                  <a:gd name="T9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4">
                    <a:moveTo>
                      <a:pt x="0" y="6"/>
                    </a:moveTo>
                    <a:lnTo>
                      <a:pt x="7" y="0"/>
                    </a:lnTo>
                    <a:lnTo>
                      <a:pt x="7" y="9"/>
                    </a:lnTo>
                    <a:lnTo>
                      <a:pt x="0" y="1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2AB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29" name="Freeform 193">
                <a:extLst>
                  <a:ext uri="{FF2B5EF4-FFF2-40B4-BE49-F238E27FC236}">
                    <a16:creationId xmlns:a16="http://schemas.microsoft.com/office/drawing/2014/main" id="{1964F08A-3596-4C01-B141-E12EE63E5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" y="3217"/>
                <a:ext cx="7" cy="3"/>
              </a:xfrm>
              <a:custGeom>
                <a:avLst/>
                <a:gdLst>
                  <a:gd name="T0" fmla="*/ 7 w 7"/>
                  <a:gd name="T1" fmla="*/ 0 h 3"/>
                  <a:gd name="T2" fmla="*/ 7 w 7"/>
                  <a:gd name="T3" fmla="*/ 0 h 3"/>
                  <a:gd name="T4" fmla="*/ 0 w 7"/>
                  <a:gd name="T5" fmla="*/ 3 h 3"/>
                  <a:gd name="T6" fmla="*/ 0 w 7"/>
                  <a:gd name="T7" fmla="*/ 3 h 3"/>
                  <a:gd name="T8" fmla="*/ 7 w 7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lnTo>
                      <a:pt x="7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0" name="Freeform 194">
                <a:extLst>
                  <a:ext uri="{FF2B5EF4-FFF2-40B4-BE49-F238E27FC236}">
                    <a16:creationId xmlns:a16="http://schemas.microsoft.com/office/drawing/2014/main" id="{DAEFCE58-E314-4A71-8D5B-3D8B577251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3211"/>
                <a:ext cx="1" cy="6"/>
              </a:xfrm>
              <a:custGeom>
                <a:avLst/>
                <a:gdLst>
                  <a:gd name="T0" fmla="*/ 1 w 1"/>
                  <a:gd name="T1" fmla="*/ 6 h 6"/>
                  <a:gd name="T2" fmla="*/ 0 w 1"/>
                  <a:gd name="T3" fmla="*/ 6 h 6"/>
                  <a:gd name="T4" fmla="*/ 0 w 1"/>
                  <a:gd name="T5" fmla="*/ 2 h 6"/>
                  <a:gd name="T6" fmla="*/ 0 w 1"/>
                  <a:gd name="T7" fmla="*/ 2 h 6"/>
                  <a:gd name="T8" fmla="*/ 1 w 1"/>
                  <a:gd name="T9" fmla="*/ 0 h 6"/>
                  <a:gd name="T10" fmla="*/ 1 w 1"/>
                  <a:gd name="T11" fmla="*/ 0 h 6"/>
                  <a:gd name="T12" fmla="*/ 1 w 1"/>
                  <a:gd name="T13" fmla="*/ 0 h 6"/>
                  <a:gd name="T14" fmla="*/ 1 w 1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6">
                    <a:moveTo>
                      <a:pt x="1" y="6"/>
                    </a:moveTo>
                    <a:lnTo>
                      <a:pt x="0" y="6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1" name="Freeform 195">
                <a:extLst>
                  <a:ext uri="{FF2B5EF4-FFF2-40B4-BE49-F238E27FC236}">
                    <a16:creationId xmlns:a16="http://schemas.microsoft.com/office/drawing/2014/main" id="{C1C0C845-3C97-4112-93BB-33B7F4226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" y="3213"/>
                <a:ext cx="4" cy="5"/>
              </a:xfrm>
              <a:custGeom>
                <a:avLst/>
                <a:gdLst>
                  <a:gd name="T0" fmla="*/ 2 w 4"/>
                  <a:gd name="T1" fmla="*/ 5 h 5"/>
                  <a:gd name="T2" fmla="*/ 2 w 4"/>
                  <a:gd name="T3" fmla="*/ 5 h 5"/>
                  <a:gd name="T4" fmla="*/ 2 w 4"/>
                  <a:gd name="T5" fmla="*/ 2 h 5"/>
                  <a:gd name="T6" fmla="*/ 0 w 4"/>
                  <a:gd name="T7" fmla="*/ 2 h 5"/>
                  <a:gd name="T8" fmla="*/ 2 w 4"/>
                  <a:gd name="T9" fmla="*/ 0 h 5"/>
                  <a:gd name="T10" fmla="*/ 4 w 4"/>
                  <a:gd name="T11" fmla="*/ 0 h 5"/>
                  <a:gd name="T12" fmla="*/ 2 w 4"/>
                  <a:gd name="T13" fmla="*/ 0 h 5"/>
                  <a:gd name="T14" fmla="*/ 2 w 4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5">
                    <a:moveTo>
                      <a:pt x="2" y="5"/>
                    </a:moveTo>
                    <a:lnTo>
                      <a:pt x="2" y="5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2" name="Freeform 196">
                <a:extLst>
                  <a:ext uri="{FF2B5EF4-FFF2-40B4-BE49-F238E27FC236}">
                    <a16:creationId xmlns:a16="http://schemas.microsoft.com/office/drawing/2014/main" id="{B53BDDCB-C3F9-452E-8A51-EB9771D66D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26" y="3208"/>
                <a:ext cx="10" cy="14"/>
              </a:xfrm>
              <a:custGeom>
                <a:avLst/>
                <a:gdLst>
                  <a:gd name="T0" fmla="*/ 0 w 6"/>
                  <a:gd name="T1" fmla="*/ 7 h 8"/>
                  <a:gd name="T2" fmla="*/ 0 w 6"/>
                  <a:gd name="T3" fmla="*/ 4 h 8"/>
                  <a:gd name="T4" fmla="*/ 1 w 6"/>
                  <a:gd name="T5" fmla="*/ 2 h 8"/>
                  <a:gd name="T6" fmla="*/ 5 w 6"/>
                  <a:gd name="T7" fmla="*/ 0 h 8"/>
                  <a:gd name="T8" fmla="*/ 6 w 6"/>
                  <a:gd name="T9" fmla="*/ 1 h 8"/>
                  <a:gd name="T10" fmla="*/ 6 w 6"/>
                  <a:gd name="T11" fmla="*/ 4 h 8"/>
                  <a:gd name="T12" fmla="*/ 5 w 6"/>
                  <a:gd name="T13" fmla="*/ 6 h 8"/>
                  <a:gd name="T14" fmla="*/ 1 w 6"/>
                  <a:gd name="T15" fmla="*/ 8 h 8"/>
                  <a:gd name="T16" fmla="*/ 0 w 6"/>
                  <a:gd name="T17" fmla="*/ 7 h 8"/>
                  <a:gd name="T18" fmla="*/ 1 w 6"/>
                  <a:gd name="T19" fmla="*/ 2 h 8"/>
                  <a:gd name="T20" fmla="*/ 0 w 6"/>
                  <a:gd name="T21" fmla="*/ 4 h 8"/>
                  <a:gd name="T22" fmla="*/ 0 w 6"/>
                  <a:gd name="T23" fmla="*/ 7 h 8"/>
                  <a:gd name="T24" fmla="*/ 1 w 6"/>
                  <a:gd name="T25" fmla="*/ 8 h 8"/>
                  <a:gd name="T26" fmla="*/ 5 w 6"/>
                  <a:gd name="T27" fmla="*/ 6 h 8"/>
                  <a:gd name="T28" fmla="*/ 5 w 6"/>
                  <a:gd name="T29" fmla="*/ 4 h 8"/>
                  <a:gd name="T30" fmla="*/ 5 w 6"/>
                  <a:gd name="T31" fmla="*/ 1 h 8"/>
                  <a:gd name="T32" fmla="*/ 5 w 6"/>
                  <a:gd name="T33" fmla="*/ 0 h 8"/>
                  <a:gd name="T34" fmla="*/ 1 w 6"/>
                  <a:gd name="T3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8">
                    <a:moveTo>
                      <a:pt x="0" y="7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1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5"/>
                      <a:pt x="5" y="6"/>
                      <a:pt x="5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  <a:moveTo>
                      <a:pt x="1" y="2"/>
                    </a:moveTo>
                    <a:cubicBezTo>
                      <a:pt x="1" y="3"/>
                      <a:pt x="0" y="3"/>
                      <a:pt x="0" y="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3" name="Freeform 197">
                <a:extLst>
                  <a:ext uri="{FF2B5EF4-FFF2-40B4-BE49-F238E27FC236}">
                    <a16:creationId xmlns:a16="http://schemas.microsoft.com/office/drawing/2014/main" id="{00EA013E-10DD-4259-B1D4-0D9B4506A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5" y="3217"/>
                <a:ext cx="7" cy="8"/>
              </a:xfrm>
              <a:custGeom>
                <a:avLst/>
                <a:gdLst>
                  <a:gd name="T0" fmla="*/ 0 w 4"/>
                  <a:gd name="T1" fmla="*/ 4 h 5"/>
                  <a:gd name="T2" fmla="*/ 0 w 4"/>
                  <a:gd name="T3" fmla="*/ 4 h 5"/>
                  <a:gd name="T4" fmla="*/ 1 w 4"/>
                  <a:gd name="T5" fmla="*/ 3 h 5"/>
                  <a:gd name="T6" fmla="*/ 1 w 4"/>
                  <a:gd name="T7" fmla="*/ 3 h 5"/>
                  <a:gd name="T8" fmla="*/ 1 w 4"/>
                  <a:gd name="T9" fmla="*/ 3 h 5"/>
                  <a:gd name="T10" fmla="*/ 1 w 4"/>
                  <a:gd name="T11" fmla="*/ 3 h 5"/>
                  <a:gd name="T12" fmla="*/ 2 w 4"/>
                  <a:gd name="T13" fmla="*/ 3 h 5"/>
                  <a:gd name="T14" fmla="*/ 2 w 4"/>
                  <a:gd name="T15" fmla="*/ 5 h 5"/>
                  <a:gd name="T16" fmla="*/ 2 w 4"/>
                  <a:gd name="T17" fmla="*/ 5 h 5"/>
                  <a:gd name="T18" fmla="*/ 2 w 4"/>
                  <a:gd name="T19" fmla="*/ 5 h 5"/>
                  <a:gd name="T20" fmla="*/ 3 w 4"/>
                  <a:gd name="T21" fmla="*/ 4 h 5"/>
                  <a:gd name="T22" fmla="*/ 3 w 4"/>
                  <a:gd name="T23" fmla="*/ 4 h 5"/>
                  <a:gd name="T24" fmla="*/ 3 w 4"/>
                  <a:gd name="T25" fmla="*/ 4 h 5"/>
                  <a:gd name="T26" fmla="*/ 2 w 4"/>
                  <a:gd name="T27" fmla="*/ 5 h 5"/>
                  <a:gd name="T28" fmla="*/ 2 w 4"/>
                  <a:gd name="T29" fmla="*/ 4 h 5"/>
                  <a:gd name="T30" fmla="*/ 2 w 4"/>
                  <a:gd name="T31" fmla="*/ 3 h 5"/>
                  <a:gd name="T32" fmla="*/ 3 w 4"/>
                  <a:gd name="T33" fmla="*/ 2 h 5"/>
                  <a:gd name="T34" fmla="*/ 3 w 4"/>
                  <a:gd name="T35" fmla="*/ 2 h 5"/>
                  <a:gd name="T36" fmla="*/ 3 w 4"/>
                  <a:gd name="T37" fmla="*/ 2 h 5"/>
                  <a:gd name="T38" fmla="*/ 4 w 4"/>
                  <a:gd name="T39" fmla="*/ 2 h 5"/>
                  <a:gd name="T40" fmla="*/ 4 w 4"/>
                  <a:gd name="T41" fmla="*/ 2 h 5"/>
                  <a:gd name="T42" fmla="*/ 4 w 4"/>
                  <a:gd name="T43" fmla="*/ 2 h 5"/>
                  <a:gd name="T44" fmla="*/ 4 w 4"/>
                  <a:gd name="T45" fmla="*/ 1 h 5"/>
                  <a:gd name="T46" fmla="*/ 2 w 4"/>
                  <a:gd name="T47" fmla="*/ 1 h 5"/>
                  <a:gd name="T48" fmla="*/ 2 w 4"/>
                  <a:gd name="T49" fmla="*/ 1 h 5"/>
                  <a:gd name="T50" fmla="*/ 2 w 4"/>
                  <a:gd name="T51" fmla="*/ 1 h 5"/>
                  <a:gd name="T52" fmla="*/ 2 w 4"/>
                  <a:gd name="T53" fmla="*/ 1 h 5"/>
                  <a:gd name="T54" fmla="*/ 2 w 4"/>
                  <a:gd name="T55" fmla="*/ 1 h 5"/>
                  <a:gd name="T56" fmla="*/ 0 w 4"/>
                  <a:gd name="T57" fmla="*/ 4 h 5"/>
                  <a:gd name="T58" fmla="*/ 0 w 4"/>
                  <a:gd name="T5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" h="5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4" name="Freeform 198">
                <a:extLst>
                  <a:ext uri="{FF2B5EF4-FFF2-40B4-BE49-F238E27FC236}">
                    <a16:creationId xmlns:a16="http://schemas.microsoft.com/office/drawing/2014/main" id="{59B79FB8-D079-49ED-B426-F207D763C4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13" y="3215"/>
                <a:ext cx="11" cy="14"/>
              </a:xfrm>
              <a:custGeom>
                <a:avLst/>
                <a:gdLst>
                  <a:gd name="T0" fmla="*/ 0 w 6"/>
                  <a:gd name="T1" fmla="*/ 7 h 8"/>
                  <a:gd name="T2" fmla="*/ 0 w 6"/>
                  <a:gd name="T3" fmla="*/ 4 h 8"/>
                  <a:gd name="T4" fmla="*/ 1 w 6"/>
                  <a:gd name="T5" fmla="*/ 2 h 8"/>
                  <a:gd name="T6" fmla="*/ 5 w 6"/>
                  <a:gd name="T7" fmla="*/ 0 h 8"/>
                  <a:gd name="T8" fmla="*/ 6 w 6"/>
                  <a:gd name="T9" fmla="*/ 1 h 8"/>
                  <a:gd name="T10" fmla="*/ 6 w 6"/>
                  <a:gd name="T11" fmla="*/ 4 h 8"/>
                  <a:gd name="T12" fmla="*/ 5 w 6"/>
                  <a:gd name="T13" fmla="*/ 6 h 8"/>
                  <a:gd name="T14" fmla="*/ 1 w 6"/>
                  <a:gd name="T15" fmla="*/ 8 h 8"/>
                  <a:gd name="T16" fmla="*/ 0 w 6"/>
                  <a:gd name="T17" fmla="*/ 7 h 8"/>
                  <a:gd name="T18" fmla="*/ 1 w 6"/>
                  <a:gd name="T19" fmla="*/ 2 h 8"/>
                  <a:gd name="T20" fmla="*/ 0 w 6"/>
                  <a:gd name="T21" fmla="*/ 4 h 8"/>
                  <a:gd name="T22" fmla="*/ 0 w 6"/>
                  <a:gd name="T23" fmla="*/ 7 h 8"/>
                  <a:gd name="T24" fmla="*/ 1 w 6"/>
                  <a:gd name="T25" fmla="*/ 8 h 8"/>
                  <a:gd name="T26" fmla="*/ 5 w 6"/>
                  <a:gd name="T27" fmla="*/ 6 h 8"/>
                  <a:gd name="T28" fmla="*/ 6 w 6"/>
                  <a:gd name="T29" fmla="*/ 4 h 8"/>
                  <a:gd name="T30" fmla="*/ 6 w 6"/>
                  <a:gd name="T31" fmla="*/ 1 h 8"/>
                  <a:gd name="T32" fmla="*/ 5 w 6"/>
                  <a:gd name="T33" fmla="*/ 0 h 8"/>
                  <a:gd name="T34" fmla="*/ 1 w 6"/>
                  <a:gd name="T3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8">
                    <a:moveTo>
                      <a:pt x="0" y="7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6" y="0"/>
                      <a:pt x="6" y="1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5"/>
                      <a:pt x="5" y="6"/>
                      <a:pt x="5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7"/>
                    </a:cubicBezTo>
                    <a:close/>
                    <a:moveTo>
                      <a:pt x="1" y="2"/>
                    </a:moveTo>
                    <a:cubicBezTo>
                      <a:pt x="1" y="3"/>
                      <a:pt x="0" y="3"/>
                      <a:pt x="0" y="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6" y="5"/>
                      <a:pt x="6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5" name="Freeform 199">
                <a:extLst>
                  <a:ext uri="{FF2B5EF4-FFF2-40B4-BE49-F238E27FC236}">
                    <a16:creationId xmlns:a16="http://schemas.microsoft.com/office/drawing/2014/main" id="{0E01F2DC-D2C1-4C6D-A592-3D16EB2B8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5" y="3223"/>
                <a:ext cx="3" cy="9"/>
              </a:xfrm>
              <a:custGeom>
                <a:avLst/>
                <a:gdLst>
                  <a:gd name="T0" fmla="*/ 0 w 2"/>
                  <a:gd name="T1" fmla="*/ 3 h 5"/>
                  <a:gd name="T2" fmla="*/ 1 w 2"/>
                  <a:gd name="T3" fmla="*/ 3 h 5"/>
                  <a:gd name="T4" fmla="*/ 1 w 2"/>
                  <a:gd name="T5" fmla="*/ 5 h 5"/>
                  <a:gd name="T6" fmla="*/ 1 w 2"/>
                  <a:gd name="T7" fmla="*/ 5 h 5"/>
                  <a:gd name="T8" fmla="*/ 1 w 2"/>
                  <a:gd name="T9" fmla="*/ 5 h 5"/>
                  <a:gd name="T10" fmla="*/ 2 w 2"/>
                  <a:gd name="T11" fmla="*/ 5 h 5"/>
                  <a:gd name="T12" fmla="*/ 2 w 2"/>
                  <a:gd name="T13" fmla="*/ 4 h 5"/>
                  <a:gd name="T14" fmla="*/ 1 w 2"/>
                  <a:gd name="T15" fmla="*/ 5 h 5"/>
                  <a:gd name="T16" fmla="*/ 1 w 2"/>
                  <a:gd name="T17" fmla="*/ 3 h 5"/>
                  <a:gd name="T18" fmla="*/ 2 w 2"/>
                  <a:gd name="T19" fmla="*/ 2 h 5"/>
                  <a:gd name="T20" fmla="*/ 2 w 2"/>
                  <a:gd name="T21" fmla="*/ 0 h 5"/>
                  <a:gd name="T22" fmla="*/ 0 w 2"/>
                  <a:gd name="T23" fmla="*/ 1 h 5"/>
                  <a:gd name="T24" fmla="*/ 0 w 2"/>
                  <a:gd name="T2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5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6" name="Freeform 200">
                <a:extLst>
                  <a:ext uri="{FF2B5EF4-FFF2-40B4-BE49-F238E27FC236}">
                    <a16:creationId xmlns:a16="http://schemas.microsoft.com/office/drawing/2014/main" id="{456186AD-223D-4515-A945-B9D2A1A69B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1" y="3222"/>
                <a:ext cx="11" cy="14"/>
              </a:xfrm>
              <a:custGeom>
                <a:avLst/>
                <a:gdLst>
                  <a:gd name="T0" fmla="*/ 0 w 6"/>
                  <a:gd name="T1" fmla="*/ 7 h 8"/>
                  <a:gd name="T2" fmla="*/ 0 w 6"/>
                  <a:gd name="T3" fmla="*/ 4 h 8"/>
                  <a:gd name="T4" fmla="*/ 2 w 6"/>
                  <a:gd name="T5" fmla="*/ 2 h 8"/>
                  <a:gd name="T6" fmla="*/ 5 w 6"/>
                  <a:gd name="T7" fmla="*/ 0 h 8"/>
                  <a:gd name="T8" fmla="*/ 6 w 6"/>
                  <a:gd name="T9" fmla="*/ 0 h 8"/>
                  <a:gd name="T10" fmla="*/ 6 w 6"/>
                  <a:gd name="T11" fmla="*/ 4 h 8"/>
                  <a:gd name="T12" fmla="*/ 5 w 6"/>
                  <a:gd name="T13" fmla="*/ 6 h 8"/>
                  <a:gd name="T14" fmla="*/ 2 w 6"/>
                  <a:gd name="T15" fmla="*/ 8 h 8"/>
                  <a:gd name="T16" fmla="*/ 0 w 6"/>
                  <a:gd name="T17" fmla="*/ 7 h 8"/>
                  <a:gd name="T18" fmla="*/ 2 w 6"/>
                  <a:gd name="T19" fmla="*/ 2 h 8"/>
                  <a:gd name="T20" fmla="*/ 1 w 6"/>
                  <a:gd name="T21" fmla="*/ 4 h 8"/>
                  <a:gd name="T22" fmla="*/ 1 w 6"/>
                  <a:gd name="T23" fmla="*/ 7 h 8"/>
                  <a:gd name="T24" fmla="*/ 2 w 6"/>
                  <a:gd name="T25" fmla="*/ 8 h 8"/>
                  <a:gd name="T26" fmla="*/ 5 w 6"/>
                  <a:gd name="T27" fmla="*/ 6 h 8"/>
                  <a:gd name="T28" fmla="*/ 6 w 6"/>
                  <a:gd name="T29" fmla="*/ 4 h 8"/>
                  <a:gd name="T30" fmla="*/ 6 w 6"/>
                  <a:gd name="T31" fmla="*/ 1 h 8"/>
                  <a:gd name="T32" fmla="*/ 5 w 6"/>
                  <a:gd name="T33" fmla="*/ 0 h 8"/>
                  <a:gd name="T34" fmla="*/ 2 w 6"/>
                  <a:gd name="T35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8">
                    <a:moveTo>
                      <a:pt x="0" y="7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2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5"/>
                      <a:pt x="6" y="5"/>
                      <a:pt x="5" y="6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0" y="8"/>
                      <a:pt x="0" y="7"/>
                    </a:cubicBezTo>
                    <a:close/>
                    <a:moveTo>
                      <a:pt x="2" y="2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5" y="0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5C4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7" name="Freeform 201">
                <a:extLst>
                  <a:ext uri="{FF2B5EF4-FFF2-40B4-BE49-F238E27FC236}">
                    <a16:creationId xmlns:a16="http://schemas.microsoft.com/office/drawing/2014/main" id="{C17FC951-BC27-4273-B0AE-06F1DA00B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3217"/>
                <a:ext cx="38" cy="57"/>
              </a:xfrm>
              <a:custGeom>
                <a:avLst/>
                <a:gdLst>
                  <a:gd name="T0" fmla="*/ 38 w 38"/>
                  <a:gd name="T1" fmla="*/ 0 h 57"/>
                  <a:gd name="T2" fmla="*/ 38 w 38"/>
                  <a:gd name="T3" fmla="*/ 34 h 57"/>
                  <a:gd name="T4" fmla="*/ 0 w 38"/>
                  <a:gd name="T5" fmla="*/ 57 h 57"/>
                  <a:gd name="T6" fmla="*/ 0 w 38"/>
                  <a:gd name="T7" fmla="*/ 22 h 57"/>
                  <a:gd name="T8" fmla="*/ 38 w 3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7">
                    <a:moveTo>
                      <a:pt x="38" y="0"/>
                    </a:moveTo>
                    <a:lnTo>
                      <a:pt x="38" y="34"/>
                    </a:lnTo>
                    <a:lnTo>
                      <a:pt x="0" y="57"/>
                    </a:lnTo>
                    <a:lnTo>
                      <a:pt x="0" y="22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BB8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8" name="Freeform 202">
                <a:extLst>
                  <a:ext uri="{FF2B5EF4-FFF2-40B4-BE49-F238E27FC236}">
                    <a16:creationId xmlns:a16="http://schemas.microsoft.com/office/drawing/2014/main" id="{42833E2C-BA85-4BBE-9CCC-FE7CE51D1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1" y="3206"/>
                <a:ext cx="57" cy="68"/>
              </a:xfrm>
              <a:custGeom>
                <a:avLst/>
                <a:gdLst>
                  <a:gd name="T0" fmla="*/ 57 w 57"/>
                  <a:gd name="T1" fmla="*/ 33 h 68"/>
                  <a:gd name="T2" fmla="*/ 57 w 57"/>
                  <a:gd name="T3" fmla="*/ 68 h 68"/>
                  <a:gd name="T4" fmla="*/ 0 w 57"/>
                  <a:gd name="T5" fmla="*/ 35 h 68"/>
                  <a:gd name="T6" fmla="*/ 0 w 57"/>
                  <a:gd name="T7" fmla="*/ 0 h 68"/>
                  <a:gd name="T8" fmla="*/ 57 w 57"/>
                  <a:gd name="T9" fmla="*/ 3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8">
                    <a:moveTo>
                      <a:pt x="57" y="33"/>
                    </a:moveTo>
                    <a:lnTo>
                      <a:pt x="57" y="68"/>
                    </a:lnTo>
                    <a:lnTo>
                      <a:pt x="0" y="35"/>
                    </a:lnTo>
                    <a:lnTo>
                      <a:pt x="0" y="0"/>
                    </a:lnTo>
                    <a:lnTo>
                      <a:pt x="57" y="33"/>
                    </a:lnTo>
                    <a:close/>
                  </a:path>
                </a:pathLst>
              </a:custGeom>
              <a:solidFill>
                <a:srgbClr val="E0B4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39" name="Freeform 203">
                <a:extLst>
                  <a:ext uri="{FF2B5EF4-FFF2-40B4-BE49-F238E27FC236}">
                    <a16:creationId xmlns:a16="http://schemas.microsoft.com/office/drawing/2014/main" id="{A99A6B52-188A-455B-815D-9A833A6C7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1" y="3184"/>
                <a:ext cx="95" cy="55"/>
              </a:xfrm>
              <a:custGeom>
                <a:avLst/>
                <a:gdLst>
                  <a:gd name="T0" fmla="*/ 95 w 95"/>
                  <a:gd name="T1" fmla="*/ 33 h 55"/>
                  <a:gd name="T2" fmla="*/ 57 w 95"/>
                  <a:gd name="T3" fmla="*/ 55 h 55"/>
                  <a:gd name="T4" fmla="*/ 0 w 95"/>
                  <a:gd name="T5" fmla="*/ 22 h 55"/>
                  <a:gd name="T6" fmla="*/ 39 w 95"/>
                  <a:gd name="T7" fmla="*/ 0 h 55"/>
                  <a:gd name="T8" fmla="*/ 95 w 95"/>
                  <a:gd name="T9" fmla="*/ 3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55">
                    <a:moveTo>
                      <a:pt x="95" y="33"/>
                    </a:moveTo>
                    <a:lnTo>
                      <a:pt x="57" y="55"/>
                    </a:lnTo>
                    <a:lnTo>
                      <a:pt x="0" y="22"/>
                    </a:lnTo>
                    <a:lnTo>
                      <a:pt x="39" y="0"/>
                    </a:lnTo>
                    <a:lnTo>
                      <a:pt x="95" y="33"/>
                    </a:lnTo>
                    <a:close/>
                  </a:path>
                </a:pathLst>
              </a:custGeom>
              <a:solidFill>
                <a:srgbClr val="EFCD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40" name="Freeform 204">
                <a:extLst>
                  <a:ext uri="{FF2B5EF4-FFF2-40B4-BE49-F238E27FC236}">
                    <a16:creationId xmlns:a16="http://schemas.microsoft.com/office/drawing/2014/main" id="{09D1F3DF-729D-4693-97DA-EB6F5F631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6" y="3194"/>
                <a:ext cx="66" cy="36"/>
              </a:xfrm>
              <a:custGeom>
                <a:avLst/>
                <a:gdLst>
                  <a:gd name="T0" fmla="*/ 9 w 66"/>
                  <a:gd name="T1" fmla="*/ 0 h 36"/>
                  <a:gd name="T2" fmla="*/ 0 w 66"/>
                  <a:gd name="T3" fmla="*/ 4 h 36"/>
                  <a:gd name="T4" fmla="*/ 57 w 66"/>
                  <a:gd name="T5" fmla="*/ 36 h 36"/>
                  <a:gd name="T6" fmla="*/ 66 w 66"/>
                  <a:gd name="T7" fmla="*/ 31 h 36"/>
                  <a:gd name="T8" fmla="*/ 9 w 66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36">
                    <a:moveTo>
                      <a:pt x="9" y="0"/>
                    </a:moveTo>
                    <a:lnTo>
                      <a:pt x="0" y="4"/>
                    </a:lnTo>
                    <a:lnTo>
                      <a:pt x="57" y="36"/>
                    </a:lnTo>
                    <a:lnTo>
                      <a:pt x="66" y="3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7EC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Freeform 206">
              <a:extLst>
                <a:ext uri="{FF2B5EF4-FFF2-40B4-BE49-F238E27FC236}">
                  <a16:creationId xmlns:a16="http://schemas.microsoft.com/office/drawing/2014/main" id="{CE753CBB-11C5-44ED-8B32-54CD50B03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513" y="5119688"/>
              <a:ext cx="14288" cy="22225"/>
            </a:xfrm>
            <a:custGeom>
              <a:avLst/>
              <a:gdLst>
                <a:gd name="T0" fmla="*/ 0 w 9"/>
                <a:gd name="T1" fmla="*/ 5 h 14"/>
                <a:gd name="T2" fmla="*/ 9 w 9"/>
                <a:gd name="T3" fmla="*/ 0 h 14"/>
                <a:gd name="T4" fmla="*/ 9 w 9"/>
                <a:gd name="T5" fmla="*/ 9 h 14"/>
                <a:gd name="T6" fmla="*/ 0 w 9"/>
                <a:gd name="T7" fmla="*/ 14 h 14"/>
                <a:gd name="T8" fmla="*/ 0 w 9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0" y="5"/>
                  </a:moveTo>
                  <a:lnTo>
                    <a:pt x="9" y="0"/>
                  </a:lnTo>
                  <a:lnTo>
                    <a:pt x="9" y="9"/>
                  </a:lnTo>
                  <a:lnTo>
                    <a:pt x="0" y="1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2A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07">
              <a:extLst>
                <a:ext uri="{FF2B5EF4-FFF2-40B4-BE49-F238E27FC236}">
                  <a16:creationId xmlns:a16="http://schemas.microsoft.com/office/drawing/2014/main" id="{2E013F10-5936-43D5-8650-E9C74DAE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563" y="5157788"/>
              <a:ext cx="11113" cy="6350"/>
            </a:xfrm>
            <a:custGeom>
              <a:avLst/>
              <a:gdLst>
                <a:gd name="T0" fmla="*/ 7 w 7"/>
                <a:gd name="T1" fmla="*/ 0 h 4"/>
                <a:gd name="T2" fmla="*/ 7 w 7"/>
                <a:gd name="T3" fmla="*/ 0 h 4"/>
                <a:gd name="T4" fmla="*/ 0 w 7"/>
                <a:gd name="T5" fmla="*/ 4 h 4"/>
                <a:gd name="T6" fmla="*/ 0 w 7"/>
                <a:gd name="T7" fmla="*/ 4 h 4"/>
                <a:gd name="T8" fmla="*/ 7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08">
              <a:extLst>
                <a:ext uri="{FF2B5EF4-FFF2-40B4-BE49-F238E27FC236}">
                  <a16:creationId xmlns:a16="http://schemas.microsoft.com/office/drawing/2014/main" id="{7F4ADDB2-F1AD-4AB3-AF3F-C825C6827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913" y="5146675"/>
              <a:ext cx="4763" cy="11112"/>
            </a:xfrm>
            <a:custGeom>
              <a:avLst/>
              <a:gdLst>
                <a:gd name="T0" fmla="*/ 2 w 3"/>
                <a:gd name="T1" fmla="*/ 7 h 7"/>
                <a:gd name="T2" fmla="*/ 2 w 3"/>
                <a:gd name="T3" fmla="*/ 7 h 7"/>
                <a:gd name="T4" fmla="*/ 2 w 3"/>
                <a:gd name="T5" fmla="*/ 4 h 7"/>
                <a:gd name="T6" fmla="*/ 0 w 3"/>
                <a:gd name="T7" fmla="*/ 4 h 7"/>
                <a:gd name="T8" fmla="*/ 2 w 3"/>
                <a:gd name="T9" fmla="*/ 0 h 7"/>
                <a:gd name="T10" fmla="*/ 3 w 3"/>
                <a:gd name="T11" fmla="*/ 2 h 7"/>
                <a:gd name="T12" fmla="*/ 2 w 3"/>
                <a:gd name="T13" fmla="*/ 2 h 7"/>
                <a:gd name="T14" fmla="*/ 2 w 3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7">
                  <a:moveTo>
                    <a:pt x="2" y="7"/>
                  </a:moveTo>
                  <a:lnTo>
                    <a:pt x="2" y="7"/>
                  </a:lnTo>
                  <a:lnTo>
                    <a:pt x="2" y="4"/>
                  </a:lnTo>
                  <a:lnTo>
                    <a:pt x="0" y="4"/>
                  </a:lnTo>
                  <a:lnTo>
                    <a:pt x="2" y="0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09">
              <a:extLst>
                <a:ext uri="{FF2B5EF4-FFF2-40B4-BE49-F238E27FC236}">
                  <a16:creationId xmlns:a16="http://schemas.microsoft.com/office/drawing/2014/main" id="{9E16D742-13E1-419A-9816-19AE0BE00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738" y="5149850"/>
              <a:ext cx="3175" cy="11112"/>
            </a:xfrm>
            <a:custGeom>
              <a:avLst/>
              <a:gdLst>
                <a:gd name="T0" fmla="*/ 0 w 2"/>
                <a:gd name="T1" fmla="*/ 7 h 7"/>
                <a:gd name="T2" fmla="*/ 0 w 2"/>
                <a:gd name="T3" fmla="*/ 7 h 7"/>
                <a:gd name="T4" fmla="*/ 0 w 2"/>
                <a:gd name="T5" fmla="*/ 4 h 7"/>
                <a:gd name="T6" fmla="*/ 0 w 2"/>
                <a:gd name="T7" fmla="*/ 4 h 7"/>
                <a:gd name="T8" fmla="*/ 0 w 2"/>
                <a:gd name="T9" fmla="*/ 0 h 7"/>
                <a:gd name="T10" fmla="*/ 2 w 2"/>
                <a:gd name="T11" fmla="*/ 2 h 7"/>
                <a:gd name="T12" fmla="*/ 0 w 2"/>
                <a:gd name="T13" fmla="*/ 2 h 7"/>
                <a:gd name="T14" fmla="*/ 0 w 2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7">
                  <a:moveTo>
                    <a:pt x="0" y="7"/>
                  </a:moveTo>
                  <a:lnTo>
                    <a:pt x="0" y="7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10">
              <a:extLst>
                <a:ext uri="{FF2B5EF4-FFF2-40B4-BE49-F238E27FC236}">
                  <a16:creationId xmlns:a16="http://schemas.microsoft.com/office/drawing/2014/main" id="{0AF1866E-316A-4AB4-B4EB-3EB39634D2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9976" y="5145088"/>
              <a:ext cx="15875" cy="22225"/>
            </a:xfrm>
            <a:custGeom>
              <a:avLst/>
              <a:gdLst>
                <a:gd name="T0" fmla="*/ 0 w 6"/>
                <a:gd name="T1" fmla="*/ 7 h 8"/>
                <a:gd name="T2" fmla="*/ 0 w 6"/>
                <a:gd name="T3" fmla="*/ 4 h 8"/>
                <a:gd name="T4" fmla="*/ 1 w 6"/>
                <a:gd name="T5" fmla="*/ 2 h 8"/>
                <a:gd name="T6" fmla="*/ 5 w 6"/>
                <a:gd name="T7" fmla="*/ 0 h 8"/>
                <a:gd name="T8" fmla="*/ 6 w 6"/>
                <a:gd name="T9" fmla="*/ 1 h 8"/>
                <a:gd name="T10" fmla="*/ 6 w 6"/>
                <a:gd name="T11" fmla="*/ 4 h 8"/>
                <a:gd name="T12" fmla="*/ 5 w 6"/>
                <a:gd name="T13" fmla="*/ 6 h 8"/>
                <a:gd name="T14" fmla="*/ 1 w 6"/>
                <a:gd name="T15" fmla="*/ 8 h 8"/>
                <a:gd name="T16" fmla="*/ 0 w 6"/>
                <a:gd name="T17" fmla="*/ 7 h 8"/>
                <a:gd name="T18" fmla="*/ 1 w 6"/>
                <a:gd name="T19" fmla="*/ 2 h 8"/>
                <a:gd name="T20" fmla="*/ 0 w 6"/>
                <a:gd name="T21" fmla="*/ 4 h 8"/>
                <a:gd name="T22" fmla="*/ 0 w 6"/>
                <a:gd name="T23" fmla="*/ 7 h 8"/>
                <a:gd name="T24" fmla="*/ 1 w 6"/>
                <a:gd name="T25" fmla="*/ 8 h 8"/>
                <a:gd name="T26" fmla="*/ 5 w 6"/>
                <a:gd name="T27" fmla="*/ 6 h 8"/>
                <a:gd name="T28" fmla="*/ 6 w 6"/>
                <a:gd name="T29" fmla="*/ 4 h 8"/>
                <a:gd name="T30" fmla="*/ 6 w 6"/>
                <a:gd name="T31" fmla="*/ 1 h 8"/>
                <a:gd name="T32" fmla="*/ 5 w 6"/>
                <a:gd name="T33" fmla="*/ 0 h 8"/>
                <a:gd name="T34" fmla="*/ 1 w 6"/>
                <a:gd name="T3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8">
                  <a:moveTo>
                    <a:pt x="0" y="7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0" y="8"/>
                    <a:pt x="0" y="7"/>
                  </a:cubicBezTo>
                  <a:close/>
                  <a:moveTo>
                    <a:pt x="1" y="2"/>
                  </a:moveTo>
                  <a:cubicBezTo>
                    <a:pt x="1" y="3"/>
                    <a:pt x="0" y="3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6" y="5"/>
                    <a:pt x="6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1">
              <a:extLst>
                <a:ext uri="{FF2B5EF4-FFF2-40B4-BE49-F238E27FC236}">
                  <a16:creationId xmlns:a16="http://schemas.microsoft.com/office/drawing/2014/main" id="{3D94FC69-1999-4090-BA15-9E0C7480B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2513" y="5157788"/>
              <a:ext cx="14288" cy="14287"/>
            </a:xfrm>
            <a:custGeom>
              <a:avLst/>
              <a:gdLst>
                <a:gd name="T0" fmla="*/ 0 w 5"/>
                <a:gd name="T1" fmla="*/ 4 h 5"/>
                <a:gd name="T2" fmla="*/ 0 w 5"/>
                <a:gd name="T3" fmla="*/ 4 h 5"/>
                <a:gd name="T4" fmla="*/ 1 w 5"/>
                <a:gd name="T5" fmla="*/ 3 h 5"/>
                <a:gd name="T6" fmla="*/ 2 w 5"/>
                <a:gd name="T7" fmla="*/ 3 h 5"/>
                <a:gd name="T8" fmla="*/ 2 w 5"/>
                <a:gd name="T9" fmla="*/ 3 h 5"/>
                <a:gd name="T10" fmla="*/ 2 w 5"/>
                <a:gd name="T11" fmla="*/ 3 h 5"/>
                <a:gd name="T12" fmla="*/ 2 w 5"/>
                <a:gd name="T13" fmla="*/ 3 h 5"/>
                <a:gd name="T14" fmla="*/ 2 w 5"/>
                <a:gd name="T15" fmla="*/ 4 h 5"/>
                <a:gd name="T16" fmla="*/ 2 w 5"/>
                <a:gd name="T17" fmla="*/ 5 h 5"/>
                <a:gd name="T18" fmla="*/ 3 w 5"/>
                <a:gd name="T19" fmla="*/ 5 h 5"/>
                <a:gd name="T20" fmla="*/ 3 w 5"/>
                <a:gd name="T21" fmla="*/ 4 h 5"/>
                <a:gd name="T22" fmla="*/ 3 w 5"/>
                <a:gd name="T23" fmla="*/ 4 h 5"/>
                <a:gd name="T24" fmla="*/ 3 w 5"/>
                <a:gd name="T25" fmla="*/ 4 h 5"/>
                <a:gd name="T26" fmla="*/ 3 w 5"/>
                <a:gd name="T27" fmla="*/ 5 h 5"/>
                <a:gd name="T28" fmla="*/ 2 w 5"/>
                <a:gd name="T29" fmla="*/ 4 h 5"/>
                <a:gd name="T30" fmla="*/ 2 w 5"/>
                <a:gd name="T31" fmla="*/ 2 h 5"/>
                <a:gd name="T32" fmla="*/ 3 w 5"/>
                <a:gd name="T33" fmla="*/ 2 h 5"/>
                <a:gd name="T34" fmla="*/ 3 w 5"/>
                <a:gd name="T35" fmla="*/ 2 h 5"/>
                <a:gd name="T36" fmla="*/ 3 w 5"/>
                <a:gd name="T37" fmla="*/ 2 h 5"/>
                <a:gd name="T38" fmla="*/ 4 w 5"/>
                <a:gd name="T39" fmla="*/ 2 h 5"/>
                <a:gd name="T40" fmla="*/ 5 w 5"/>
                <a:gd name="T41" fmla="*/ 1 h 5"/>
                <a:gd name="T42" fmla="*/ 5 w 5"/>
                <a:gd name="T43" fmla="*/ 1 h 5"/>
                <a:gd name="T44" fmla="*/ 5 w 5"/>
                <a:gd name="T45" fmla="*/ 1 h 5"/>
                <a:gd name="T46" fmla="*/ 3 w 5"/>
                <a:gd name="T47" fmla="*/ 1 h 5"/>
                <a:gd name="T48" fmla="*/ 3 w 5"/>
                <a:gd name="T49" fmla="*/ 1 h 5"/>
                <a:gd name="T50" fmla="*/ 2 w 5"/>
                <a:gd name="T51" fmla="*/ 1 h 5"/>
                <a:gd name="T52" fmla="*/ 2 w 5"/>
                <a:gd name="T53" fmla="*/ 1 h 5"/>
                <a:gd name="T54" fmla="*/ 2 w 5"/>
                <a:gd name="T55" fmla="*/ 1 h 5"/>
                <a:gd name="T56" fmla="*/ 0 w 5"/>
                <a:gd name="T57" fmla="*/ 4 h 5"/>
                <a:gd name="T58" fmla="*/ 0 w 5"/>
                <a:gd name="T5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" h="5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2">
              <a:extLst>
                <a:ext uri="{FF2B5EF4-FFF2-40B4-BE49-F238E27FC236}">
                  <a16:creationId xmlns:a16="http://schemas.microsoft.com/office/drawing/2014/main" id="{99B0A00F-AABA-4AB3-BBA3-CBB270DBD3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0926" y="5156200"/>
              <a:ext cx="15875" cy="20637"/>
            </a:xfrm>
            <a:custGeom>
              <a:avLst/>
              <a:gdLst>
                <a:gd name="T0" fmla="*/ 0 w 6"/>
                <a:gd name="T1" fmla="*/ 7 h 8"/>
                <a:gd name="T2" fmla="*/ 0 w 6"/>
                <a:gd name="T3" fmla="*/ 4 h 8"/>
                <a:gd name="T4" fmla="*/ 2 w 6"/>
                <a:gd name="T5" fmla="*/ 2 h 8"/>
                <a:gd name="T6" fmla="*/ 5 w 6"/>
                <a:gd name="T7" fmla="*/ 0 h 8"/>
                <a:gd name="T8" fmla="*/ 6 w 6"/>
                <a:gd name="T9" fmla="*/ 1 h 8"/>
                <a:gd name="T10" fmla="*/ 6 w 6"/>
                <a:gd name="T11" fmla="*/ 4 h 8"/>
                <a:gd name="T12" fmla="*/ 5 w 6"/>
                <a:gd name="T13" fmla="*/ 6 h 8"/>
                <a:gd name="T14" fmla="*/ 2 w 6"/>
                <a:gd name="T15" fmla="*/ 8 h 8"/>
                <a:gd name="T16" fmla="*/ 0 w 6"/>
                <a:gd name="T17" fmla="*/ 7 h 8"/>
                <a:gd name="T18" fmla="*/ 2 w 6"/>
                <a:gd name="T19" fmla="*/ 2 h 8"/>
                <a:gd name="T20" fmla="*/ 1 w 6"/>
                <a:gd name="T21" fmla="*/ 4 h 8"/>
                <a:gd name="T22" fmla="*/ 1 w 6"/>
                <a:gd name="T23" fmla="*/ 7 h 8"/>
                <a:gd name="T24" fmla="*/ 2 w 6"/>
                <a:gd name="T25" fmla="*/ 8 h 8"/>
                <a:gd name="T26" fmla="*/ 5 w 6"/>
                <a:gd name="T27" fmla="*/ 6 h 8"/>
                <a:gd name="T28" fmla="*/ 6 w 6"/>
                <a:gd name="T29" fmla="*/ 4 h 8"/>
                <a:gd name="T30" fmla="*/ 6 w 6"/>
                <a:gd name="T31" fmla="*/ 1 h 8"/>
                <a:gd name="T32" fmla="*/ 5 w 6"/>
                <a:gd name="T33" fmla="*/ 0 h 8"/>
                <a:gd name="T34" fmla="*/ 2 w 6"/>
                <a:gd name="T3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8">
                  <a:moveTo>
                    <a:pt x="0" y="7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2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5" y="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8"/>
                    <a:pt x="0" y="7"/>
                  </a:cubicBezTo>
                  <a:close/>
                  <a:moveTo>
                    <a:pt x="2" y="2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3">
              <a:extLst>
                <a:ext uri="{FF2B5EF4-FFF2-40B4-BE49-F238E27FC236}">
                  <a16:creationId xmlns:a16="http://schemas.microsoft.com/office/drawing/2014/main" id="{FCA0CFCC-F966-43B3-83E8-2C2A31B3D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813" y="5168900"/>
              <a:ext cx="4763" cy="14287"/>
            </a:xfrm>
            <a:custGeom>
              <a:avLst/>
              <a:gdLst>
                <a:gd name="T0" fmla="*/ 0 w 2"/>
                <a:gd name="T1" fmla="*/ 2 h 5"/>
                <a:gd name="T2" fmla="*/ 1 w 2"/>
                <a:gd name="T3" fmla="*/ 3 h 5"/>
                <a:gd name="T4" fmla="*/ 1 w 2"/>
                <a:gd name="T5" fmla="*/ 5 h 5"/>
                <a:gd name="T6" fmla="*/ 0 w 2"/>
                <a:gd name="T7" fmla="*/ 5 h 5"/>
                <a:gd name="T8" fmla="*/ 0 w 2"/>
                <a:gd name="T9" fmla="*/ 5 h 5"/>
                <a:gd name="T10" fmla="*/ 1 w 2"/>
                <a:gd name="T11" fmla="*/ 4 h 5"/>
                <a:gd name="T12" fmla="*/ 1 w 2"/>
                <a:gd name="T13" fmla="*/ 4 h 5"/>
                <a:gd name="T14" fmla="*/ 1 w 2"/>
                <a:gd name="T15" fmla="*/ 5 h 5"/>
                <a:gd name="T16" fmla="*/ 1 w 2"/>
                <a:gd name="T17" fmla="*/ 3 h 5"/>
                <a:gd name="T18" fmla="*/ 2 w 2"/>
                <a:gd name="T19" fmla="*/ 1 h 5"/>
                <a:gd name="T20" fmla="*/ 2 w 2"/>
                <a:gd name="T21" fmla="*/ 0 h 5"/>
                <a:gd name="T22" fmla="*/ 0 w 2"/>
                <a:gd name="T23" fmla="*/ 1 h 5"/>
                <a:gd name="T24" fmla="*/ 0 w 2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cubicBezTo>
                    <a:pt x="0" y="3"/>
                    <a:pt x="0" y="3"/>
                    <a:pt x="1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4">
              <a:extLst>
                <a:ext uri="{FF2B5EF4-FFF2-40B4-BE49-F238E27FC236}">
                  <a16:creationId xmlns:a16="http://schemas.microsoft.com/office/drawing/2014/main" id="{08ADD7FF-F07E-4157-8801-25C33919CB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3463" y="5167313"/>
              <a:ext cx="17463" cy="20637"/>
            </a:xfrm>
            <a:custGeom>
              <a:avLst/>
              <a:gdLst>
                <a:gd name="T0" fmla="*/ 0 w 6"/>
                <a:gd name="T1" fmla="*/ 7 h 8"/>
                <a:gd name="T2" fmla="*/ 0 w 6"/>
                <a:gd name="T3" fmla="*/ 4 h 8"/>
                <a:gd name="T4" fmla="*/ 1 w 6"/>
                <a:gd name="T5" fmla="*/ 2 h 8"/>
                <a:gd name="T6" fmla="*/ 4 w 6"/>
                <a:gd name="T7" fmla="*/ 0 h 8"/>
                <a:gd name="T8" fmla="*/ 6 w 6"/>
                <a:gd name="T9" fmla="*/ 0 h 8"/>
                <a:gd name="T10" fmla="*/ 6 w 6"/>
                <a:gd name="T11" fmla="*/ 4 h 8"/>
                <a:gd name="T12" fmla="*/ 4 w 6"/>
                <a:gd name="T13" fmla="*/ 6 h 8"/>
                <a:gd name="T14" fmla="*/ 1 w 6"/>
                <a:gd name="T15" fmla="*/ 8 h 8"/>
                <a:gd name="T16" fmla="*/ 0 w 6"/>
                <a:gd name="T17" fmla="*/ 7 h 8"/>
                <a:gd name="T18" fmla="*/ 1 w 6"/>
                <a:gd name="T19" fmla="*/ 2 h 8"/>
                <a:gd name="T20" fmla="*/ 0 w 6"/>
                <a:gd name="T21" fmla="*/ 4 h 8"/>
                <a:gd name="T22" fmla="*/ 0 w 6"/>
                <a:gd name="T23" fmla="*/ 7 h 8"/>
                <a:gd name="T24" fmla="*/ 1 w 6"/>
                <a:gd name="T25" fmla="*/ 7 h 8"/>
                <a:gd name="T26" fmla="*/ 4 w 6"/>
                <a:gd name="T27" fmla="*/ 5 h 8"/>
                <a:gd name="T28" fmla="*/ 5 w 6"/>
                <a:gd name="T29" fmla="*/ 4 h 8"/>
                <a:gd name="T30" fmla="*/ 5 w 6"/>
                <a:gd name="T31" fmla="*/ 1 h 8"/>
                <a:gd name="T32" fmla="*/ 4 w 6"/>
                <a:gd name="T33" fmla="*/ 0 h 8"/>
                <a:gd name="T34" fmla="*/ 1 w 6"/>
                <a:gd name="T3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8">
                  <a:moveTo>
                    <a:pt x="0" y="7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5" y="5"/>
                    <a:pt x="4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  <a:moveTo>
                    <a:pt x="1" y="2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1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5">
              <a:extLst>
                <a:ext uri="{FF2B5EF4-FFF2-40B4-BE49-F238E27FC236}">
                  <a16:creationId xmlns:a16="http://schemas.microsoft.com/office/drawing/2014/main" id="{D61FFC27-4746-45FB-ADBC-7495FCBA5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801" y="5024438"/>
              <a:ext cx="60325" cy="87312"/>
            </a:xfrm>
            <a:custGeom>
              <a:avLst/>
              <a:gdLst>
                <a:gd name="T0" fmla="*/ 38 w 38"/>
                <a:gd name="T1" fmla="*/ 0 h 55"/>
                <a:gd name="T2" fmla="*/ 38 w 38"/>
                <a:gd name="T3" fmla="*/ 33 h 55"/>
                <a:gd name="T4" fmla="*/ 0 w 38"/>
                <a:gd name="T5" fmla="*/ 55 h 55"/>
                <a:gd name="T6" fmla="*/ 0 w 38"/>
                <a:gd name="T7" fmla="*/ 22 h 55"/>
                <a:gd name="T8" fmla="*/ 38 w 38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5">
                  <a:moveTo>
                    <a:pt x="38" y="0"/>
                  </a:moveTo>
                  <a:lnTo>
                    <a:pt x="38" y="33"/>
                  </a:lnTo>
                  <a:lnTo>
                    <a:pt x="0" y="55"/>
                  </a:lnTo>
                  <a:lnTo>
                    <a:pt x="0" y="2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679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6">
              <a:extLst>
                <a:ext uri="{FF2B5EF4-FFF2-40B4-BE49-F238E27FC236}">
                  <a16:creationId xmlns:a16="http://schemas.microsoft.com/office/drawing/2014/main" id="{9BBCCB35-3060-4320-8D8F-542959DDA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6313" y="5006975"/>
              <a:ext cx="90488" cy="104775"/>
            </a:xfrm>
            <a:custGeom>
              <a:avLst/>
              <a:gdLst>
                <a:gd name="T0" fmla="*/ 57 w 57"/>
                <a:gd name="T1" fmla="*/ 33 h 66"/>
                <a:gd name="T2" fmla="*/ 57 w 57"/>
                <a:gd name="T3" fmla="*/ 66 h 66"/>
                <a:gd name="T4" fmla="*/ 0 w 57"/>
                <a:gd name="T5" fmla="*/ 35 h 66"/>
                <a:gd name="T6" fmla="*/ 0 w 57"/>
                <a:gd name="T7" fmla="*/ 0 h 66"/>
                <a:gd name="T8" fmla="*/ 57 w 57"/>
                <a:gd name="T9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6">
                  <a:moveTo>
                    <a:pt x="57" y="33"/>
                  </a:moveTo>
                  <a:lnTo>
                    <a:pt x="57" y="66"/>
                  </a:lnTo>
                  <a:lnTo>
                    <a:pt x="0" y="35"/>
                  </a:lnTo>
                  <a:lnTo>
                    <a:pt x="0" y="0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E0B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7">
              <a:extLst>
                <a:ext uri="{FF2B5EF4-FFF2-40B4-BE49-F238E27FC236}">
                  <a16:creationId xmlns:a16="http://schemas.microsoft.com/office/drawing/2014/main" id="{E885E37D-0DF0-4B15-9739-36E6A507F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6313" y="4972050"/>
              <a:ext cx="150813" cy="87312"/>
            </a:xfrm>
            <a:custGeom>
              <a:avLst/>
              <a:gdLst>
                <a:gd name="T0" fmla="*/ 95 w 95"/>
                <a:gd name="T1" fmla="*/ 33 h 55"/>
                <a:gd name="T2" fmla="*/ 57 w 95"/>
                <a:gd name="T3" fmla="*/ 55 h 55"/>
                <a:gd name="T4" fmla="*/ 0 w 95"/>
                <a:gd name="T5" fmla="*/ 22 h 55"/>
                <a:gd name="T6" fmla="*/ 38 w 95"/>
                <a:gd name="T7" fmla="*/ 0 h 55"/>
                <a:gd name="T8" fmla="*/ 95 w 95"/>
                <a:gd name="T9" fmla="*/ 3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5">
                  <a:moveTo>
                    <a:pt x="95" y="33"/>
                  </a:moveTo>
                  <a:lnTo>
                    <a:pt x="57" y="55"/>
                  </a:lnTo>
                  <a:lnTo>
                    <a:pt x="0" y="22"/>
                  </a:lnTo>
                  <a:lnTo>
                    <a:pt x="38" y="0"/>
                  </a:lnTo>
                  <a:lnTo>
                    <a:pt x="95" y="33"/>
                  </a:lnTo>
                  <a:close/>
                </a:path>
              </a:pathLst>
            </a:custGeom>
            <a:solidFill>
              <a:srgbClr val="EFC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8">
              <a:extLst>
                <a:ext uri="{FF2B5EF4-FFF2-40B4-BE49-F238E27FC236}">
                  <a16:creationId xmlns:a16="http://schemas.microsoft.com/office/drawing/2014/main" id="{46810C78-CC20-41B8-9237-D1B5875F3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0126" y="4986338"/>
              <a:ext cx="101600" cy="60325"/>
            </a:xfrm>
            <a:custGeom>
              <a:avLst/>
              <a:gdLst>
                <a:gd name="T0" fmla="*/ 9 w 64"/>
                <a:gd name="T1" fmla="*/ 0 h 38"/>
                <a:gd name="T2" fmla="*/ 0 w 64"/>
                <a:gd name="T3" fmla="*/ 5 h 38"/>
                <a:gd name="T4" fmla="*/ 57 w 64"/>
                <a:gd name="T5" fmla="*/ 38 h 38"/>
                <a:gd name="T6" fmla="*/ 64 w 64"/>
                <a:gd name="T7" fmla="*/ 32 h 38"/>
                <a:gd name="T8" fmla="*/ 9 w 6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8">
                  <a:moveTo>
                    <a:pt x="9" y="0"/>
                  </a:moveTo>
                  <a:lnTo>
                    <a:pt x="0" y="5"/>
                  </a:lnTo>
                  <a:lnTo>
                    <a:pt x="57" y="38"/>
                  </a:lnTo>
                  <a:lnTo>
                    <a:pt x="64" y="3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7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9">
              <a:extLst>
                <a:ext uri="{FF2B5EF4-FFF2-40B4-BE49-F238E27FC236}">
                  <a16:creationId xmlns:a16="http://schemas.microsoft.com/office/drawing/2014/main" id="{9B2339DD-74CD-45F5-8D98-E2FAB9263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613" y="5037138"/>
              <a:ext cx="11113" cy="20637"/>
            </a:xfrm>
            <a:custGeom>
              <a:avLst/>
              <a:gdLst>
                <a:gd name="T0" fmla="*/ 0 w 7"/>
                <a:gd name="T1" fmla="*/ 6 h 13"/>
                <a:gd name="T2" fmla="*/ 7 w 7"/>
                <a:gd name="T3" fmla="*/ 0 h 13"/>
                <a:gd name="T4" fmla="*/ 7 w 7"/>
                <a:gd name="T5" fmla="*/ 9 h 13"/>
                <a:gd name="T6" fmla="*/ 0 w 7"/>
                <a:gd name="T7" fmla="*/ 13 h 13"/>
                <a:gd name="T8" fmla="*/ 0 w 7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0" y="6"/>
                  </a:moveTo>
                  <a:lnTo>
                    <a:pt x="7" y="0"/>
                  </a:lnTo>
                  <a:lnTo>
                    <a:pt x="7" y="9"/>
                  </a:lnTo>
                  <a:lnTo>
                    <a:pt x="0" y="13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C2A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0">
              <a:extLst>
                <a:ext uri="{FF2B5EF4-FFF2-40B4-BE49-F238E27FC236}">
                  <a16:creationId xmlns:a16="http://schemas.microsoft.com/office/drawing/2014/main" id="{A6AD3829-8A24-4031-B30C-FE5DB99F0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251" y="5073650"/>
              <a:ext cx="11113" cy="7937"/>
            </a:xfrm>
            <a:custGeom>
              <a:avLst/>
              <a:gdLst>
                <a:gd name="T0" fmla="*/ 7 w 7"/>
                <a:gd name="T1" fmla="*/ 0 h 5"/>
                <a:gd name="T2" fmla="*/ 7 w 7"/>
                <a:gd name="T3" fmla="*/ 2 h 5"/>
                <a:gd name="T4" fmla="*/ 0 w 7"/>
                <a:gd name="T5" fmla="*/ 5 h 5"/>
                <a:gd name="T6" fmla="*/ 0 w 7"/>
                <a:gd name="T7" fmla="*/ 3 h 5"/>
                <a:gd name="T8" fmla="*/ 7 w 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0"/>
                  </a:moveTo>
                  <a:lnTo>
                    <a:pt x="7" y="2"/>
                  </a:lnTo>
                  <a:lnTo>
                    <a:pt x="0" y="5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1">
              <a:extLst>
                <a:ext uri="{FF2B5EF4-FFF2-40B4-BE49-F238E27FC236}">
                  <a16:creationId xmlns:a16="http://schemas.microsoft.com/office/drawing/2014/main" id="{A9C6897A-8093-462B-8988-C73781FA9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6013" y="5065713"/>
              <a:ext cx="3175" cy="11112"/>
            </a:xfrm>
            <a:custGeom>
              <a:avLst/>
              <a:gdLst>
                <a:gd name="T0" fmla="*/ 2 w 2"/>
                <a:gd name="T1" fmla="*/ 5 h 7"/>
                <a:gd name="T2" fmla="*/ 0 w 2"/>
                <a:gd name="T3" fmla="*/ 7 h 7"/>
                <a:gd name="T4" fmla="*/ 0 w 2"/>
                <a:gd name="T5" fmla="*/ 1 h 7"/>
                <a:gd name="T6" fmla="*/ 0 w 2"/>
                <a:gd name="T7" fmla="*/ 1 h 7"/>
                <a:gd name="T8" fmla="*/ 2 w 2"/>
                <a:gd name="T9" fmla="*/ 0 h 7"/>
                <a:gd name="T10" fmla="*/ 2 w 2"/>
                <a:gd name="T11" fmla="*/ 1 h 7"/>
                <a:gd name="T12" fmla="*/ 2 w 2"/>
                <a:gd name="T13" fmla="*/ 1 h 7"/>
                <a:gd name="T14" fmla="*/ 2 w 2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7">
                  <a:moveTo>
                    <a:pt x="2" y="5"/>
                  </a:moveTo>
                  <a:lnTo>
                    <a:pt x="0" y="7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2">
              <a:extLst>
                <a:ext uri="{FF2B5EF4-FFF2-40B4-BE49-F238E27FC236}">
                  <a16:creationId xmlns:a16="http://schemas.microsoft.com/office/drawing/2014/main" id="{0143ADCC-1C91-48E6-A512-67A1A3512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1251" y="5067300"/>
              <a:ext cx="4763" cy="11112"/>
            </a:xfrm>
            <a:custGeom>
              <a:avLst/>
              <a:gdLst>
                <a:gd name="T0" fmla="*/ 1 w 3"/>
                <a:gd name="T1" fmla="*/ 6 h 7"/>
                <a:gd name="T2" fmla="*/ 1 w 3"/>
                <a:gd name="T3" fmla="*/ 7 h 7"/>
                <a:gd name="T4" fmla="*/ 1 w 3"/>
                <a:gd name="T5" fmla="*/ 2 h 7"/>
                <a:gd name="T6" fmla="*/ 0 w 3"/>
                <a:gd name="T7" fmla="*/ 2 h 7"/>
                <a:gd name="T8" fmla="*/ 1 w 3"/>
                <a:gd name="T9" fmla="*/ 0 h 7"/>
                <a:gd name="T10" fmla="*/ 3 w 3"/>
                <a:gd name="T11" fmla="*/ 2 h 7"/>
                <a:gd name="T12" fmla="*/ 1 w 3"/>
                <a:gd name="T13" fmla="*/ 2 h 7"/>
                <a:gd name="T14" fmla="*/ 1 w 3"/>
                <a:gd name="T1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7">
                  <a:moveTo>
                    <a:pt x="1" y="6"/>
                  </a:moveTo>
                  <a:lnTo>
                    <a:pt x="1" y="7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3">
              <a:extLst>
                <a:ext uri="{FF2B5EF4-FFF2-40B4-BE49-F238E27FC236}">
                  <a16:creationId xmlns:a16="http://schemas.microsoft.com/office/drawing/2014/main" id="{3A4835C7-C165-415C-9123-A63EAD843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78076" y="5059363"/>
              <a:ext cx="15875" cy="25400"/>
            </a:xfrm>
            <a:custGeom>
              <a:avLst/>
              <a:gdLst>
                <a:gd name="T0" fmla="*/ 0 w 6"/>
                <a:gd name="T1" fmla="*/ 8 h 9"/>
                <a:gd name="T2" fmla="*/ 0 w 6"/>
                <a:gd name="T3" fmla="*/ 5 h 9"/>
                <a:gd name="T4" fmla="*/ 1 w 6"/>
                <a:gd name="T5" fmla="*/ 3 h 9"/>
                <a:gd name="T6" fmla="*/ 5 w 6"/>
                <a:gd name="T7" fmla="*/ 1 h 9"/>
                <a:gd name="T8" fmla="*/ 6 w 6"/>
                <a:gd name="T9" fmla="*/ 1 h 9"/>
                <a:gd name="T10" fmla="*/ 6 w 6"/>
                <a:gd name="T11" fmla="*/ 5 h 9"/>
                <a:gd name="T12" fmla="*/ 5 w 6"/>
                <a:gd name="T13" fmla="*/ 7 h 9"/>
                <a:gd name="T14" fmla="*/ 1 w 6"/>
                <a:gd name="T15" fmla="*/ 9 h 9"/>
                <a:gd name="T16" fmla="*/ 0 w 6"/>
                <a:gd name="T17" fmla="*/ 8 h 9"/>
                <a:gd name="T18" fmla="*/ 1 w 6"/>
                <a:gd name="T19" fmla="*/ 3 h 9"/>
                <a:gd name="T20" fmla="*/ 0 w 6"/>
                <a:gd name="T21" fmla="*/ 4 h 9"/>
                <a:gd name="T22" fmla="*/ 0 w 6"/>
                <a:gd name="T23" fmla="*/ 8 h 9"/>
                <a:gd name="T24" fmla="*/ 1 w 6"/>
                <a:gd name="T25" fmla="*/ 8 h 9"/>
                <a:gd name="T26" fmla="*/ 5 w 6"/>
                <a:gd name="T27" fmla="*/ 6 h 9"/>
                <a:gd name="T28" fmla="*/ 5 w 6"/>
                <a:gd name="T29" fmla="*/ 5 h 9"/>
                <a:gd name="T30" fmla="*/ 5 w 6"/>
                <a:gd name="T31" fmla="*/ 1 h 9"/>
                <a:gd name="T32" fmla="*/ 5 w 6"/>
                <a:gd name="T33" fmla="*/ 1 h 9"/>
                <a:gd name="T34" fmla="*/ 1 w 6"/>
                <a:gd name="T3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9">
                  <a:moveTo>
                    <a:pt x="0" y="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6"/>
                    <a:pt x="5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8"/>
                  </a:cubicBezTo>
                  <a:close/>
                  <a:moveTo>
                    <a:pt x="1" y="3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1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4">
              <a:extLst>
                <a:ext uri="{FF2B5EF4-FFF2-40B4-BE49-F238E27FC236}">
                  <a16:creationId xmlns:a16="http://schemas.microsoft.com/office/drawing/2014/main" id="{FAFF9BC0-DE1B-4B95-8A80-9C0D4FD7A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613" y="5076825"/>
              <a:ext cx="11113" cy="12700"/>
            </a:xfrm>
            <a:custGeom>
              <a:avLst/>
              <a:gdLst>
                <a:gd name="T0" fmla="*/ 0 w 4"/>
                <a:gd name="T1" fmla="*/ 4 h 5"/>
                <a:gd name="T2" fmla="*/ 0 w 4"/>
                <a:gd name="T3" fmla="*/ 4 h 5"/>
                <a:gd name="T4" fmla="*/ 1 w 4"/>
                <a:gd name="T5" fmla="*/ 3 h 5"/>
                <a:gd name="T6" fmla="*/ 1 w 4"/>
                <a:gd name="T7" fmla="*/ 3 h 5"/>
                <a:gd name="T8" fmla="*/ 1 w 4"/>
                <a:gd name="T9" fmla="*/ 3 h 5"/>
                <a:gd name="T10" fmla="*/ 1 w 4"/>
                <a:gd name="T11" fmla="*/ 3 h 5"/>
                <a:gd name="T12" fmla="*/ 2 w 4"/>
                <a:gd name="T13" fmla="*/ 2 h 5"/>
                <a:gd name="T14" fmla="*/ 2 w 4"/>
                <a:gd name="T15" fmla="*/ 4 h 5"/>
                <a:gd name="T16" fmla="*/ 2 w 4"/>
                <a:gd name="T17" fmla="*/ 4 h 5"/>
                <a:gd name="T18" fmla="*/ 2 w 4"/>
                <a:gd name="T19" fmla="*/ 4 h 5"/>
                <a:gd name="T20" fmla="*/ 3 w 4"/>
                <a:gd name="T21" fmla="*/ 4 h 5"/>
                <a:gd name="T22" fmla="*/ 3 w 4"/>
                <a:gd name="T23" fmla="*/ 4 h 5"/>
                <a:gd name="T24" fmla="*/ 3 w 4"/>
                <a:gd name="T25" fmla="*/ 4 h 5"/>
                <a:gd name="T26" fmla="*/ 2 w 4"/>
                <a:gd name="T27" fmla="*/ 4 h 5"/>
                <a:gd name="T28" fmla="*/ 2 w 4"/>
                <a:gd name="T29" fmla="*/ 4 h 5"/>
                <a:gd name="T30" fmla="*/ 2 w 4"/>
                <a:gd name="T31" fmla="*/ 2 h 5"/>
                <a:gd name="T32" fmla="*/ 3 w 4"/>
                <a:gd name="T33" fmla="*/ 2 h 5"/>
                <a:gd name="T34" fmla="*/ 3 w 4"/>
                <a:gd name="T35" fmla="*/ 2 h 5"/>
                <a:gd name="T36" fmla="*/ 3 w 4"/>
                <a:gd name="T37" fmla="*/ 2 h 5"/>
                <a:gd name="T38" fmla="*/ 4 w 4"/>
                <a:gd name="T39" fmla="*/ 1 h 5"/>
                <a:gd name="T40" fmla="*/ 4 w 4"/>
                <a:gd name="T41" fmla="*/ 1 h 5"/>
                <a:gd name="T42" fmla="*/ 4 w 4"/>
                <a:gd name="T43" fmla="*/ 1 h 5"/>
                <a:gd name="T44" fmla="*/ 4 w 4"/>
                <a:gd name="T45" fmla="*/ 1 h 5"/>
                <a:gd name="T46" fmla="*/ 2 w 4"/>
                <a:gd name="T47" fmla="*/ 0 h 5"/>
                <a:gd name="T48" fmla="*/ 2 w 4"/>
                <a:gd name="T49" fmla="*/ 0 h 5"/>
                <a:gd name="T50" fmla="*/ 2 w 4"/>
                <a:gd name="T51" fmla="*/ 0 h 5"/>
                <a:gd name="T52" fmla="*/ 2 w 4"/>
                <a:gd name="T53" fmla="*/ 1 h 5"/>
                <a:gd name="T54" fmla="*/ 2 w 4"/>
                <a:gd name="T55" fmla="*/ 1 h 5"/>
                <a:gd name="T56" fmla="*/ 0 w 4"/>
                <a:gd name="T57" fmla="*/ 4 h 5"/>
                <a:gd name="T58" fmla="*/ 0 w 4"/>
                <a:gd name="T5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5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5">
              <a:extLst>
                <a:ext uri="{FF2B5EF4-FFF2-40B4-BE49-F238E27FC236}">
                  <a16:creationId xmlns:a16="http://schemas.microsoft.com/office/drawing/2014/main" id="{594EB1DD-C32A-4587-9502-4CD19EC6FE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6" y="5070475"/>
              <a:ext cx="15875" cy="25400"/>
            </a:xfrm>
            <a:custGeom>
              <a:avLst/>
              <a:gdLst>
                <a:gd name="T0" fmla="*/ 0 w 6"/>
                <a:gd name="T1" fmla="*/ 8 h 9"/>
                <a:gd name="T2" fmla="*/ 0 w 6"/>
                <a:gd name="T3" fmla="*/ 4 h 9"/>
                <a:gd name="T4" fmla="*/ 1 w 6"/>
                <a:gd name="T5" fmla="*/ 3 h 9"/>
                <a:gd name="T6" fmla="*/ 5 w 6"/>
                <a:gd name="T7" fmla="*/ 1 h 9"/>
                <a:gd name="T8" fmla="*/ 6 w 6"/>
                <a:gd name="T9" fmla="*/ 1 h 9"/>
                <a:gd name="T10" fmla="*/ 6 w 6"/>
                <a:gd name="T11" fmla="*/ 5 h 9"/>
                <a:gd name="T12" fmla="*/ 5 w 6"/>
                <a:gd name="T13" fmla="*/ 6 h 9"/>
                <a:gd name="T14" fmla="*/ 1 w 6"/>
                <a:gd name="T15" fmla="*/ 8 h 9"/>
                <a:gd name="T16" fmla="*/ 0 w 6"/>
                <a:gd name="T17" fmla="*/ 8 h 9"/>
                <a:gd name="T18" fmla="*/ 1 w 6"/>
                <a:gd name="T19" fmla="*/ 3 h 9"/>
                <a:gd name="T20" fmla="*/ 0 w 6"/>
                <a:gd name="T21" fmla="*/ 4 h 9"/>
                <a:gd name="T22" fmla="*/ 0 w 6"/>
                <a:gd name="T23" fmla="*/ 8 h 9"/>
                <a:gd name="T24" fmla="*/ 1 w 6"/>
                <a:gd name="T25" fmla="*/ 8 h 9"/>
                <a:gd name="T26" fmla="*/ 5 w 6"/>
                <a:gd name="T27" fmla="*/ 6 h 9"/>
                <a:gd name="T28" fmla="*/ 6 w 6"/>
                <a:gd name="T29" fmla="*/ 5 h 9"/>
                <a:gd name="T30" fmla="*/ 6 w 6"/>
                <a:gd name="T31" fmla="*/ 1 h 9"/>
                <a:gd name="T32" fmla="*/ 5 w 6"/>
                <a:gd name="T33" fmla="*/ 1 h 9"/>
                <a:gd name="T34" fmla="*/ 1 w 6"/>
                <a:gd name="T3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9">
                  <a:moveTo>
                    <a:pt x="0" y="8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0" y="9"/>
                    <a:pt x="0" y="8"/>
                  </a:cubicBezTo>
                  <a:close/>
                  <a:moveTo>
                    <a:pt x="1" y="3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5"/>
                    <a:pt x="6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6">
              <a:extLst>
                <a:ext uri="{FF2B5EF4-FFF2-40B4-BE49-F238E27FC236}">
                  <a16:creationId xmlns:a16="http://schemas.microsoft.com/office/drawing/2014/main" id="{F67C79D6-8794-4EB9-BF10-ACF9C3D40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738" y="5087938"/>
              <a:ext cx="6350" cy="12700"/>
            </a:xfrm>
            <a:custGeom>
              <a:avLst/>
              <a:gdLst>
                <a:gd name="T0" fmla="*/ 0 w 2"/>
                <a:gd name="T1" fmla="*/ 2 h 5"/>
                <a:gd name="T2" fmla="*/ 1 w 2"/>
                <a:gd name="T3" fmla="*/ 3 h 5"/>
                <a:gd name="T4" fmla="*/ 1 w 2"/>
                <a:gd name="T5" fmla="*/ 4 h 5"/>
                <a:gd name="T6" fmla="*/ 1 w 2"/>
                <a:gd name="T7" fmla="*/ 5 h 5"/>
                <a:gd name="T8" fmla="*/ 1 w 2"/>
                <a:gd name="T9" fmla="*/ 5 h 5"/>
                <a:gd name="T10" fmla="*/ 2 w 2"/>
                <a:gd name="T11" fmla="*/ 4 h 5"/>
                <a:gd name="T12" fmla="*/ 2 w 2"/>
                <a:gd name="T13" fmla="*/ 4 h 5"/>
                <a:gd name="T14" fmla="*/ 1 w 2"/>
                <a:gd name="T15" fmla="*/ 4 h 5"/>
                <a:gd name="T16" fmla="*/ 1 w 2"/>
                <a:gd name="T17" fmla="*/ 3 h 5"/>
                <a:gd name="T18" fmla="*/ 2 w 2"/>
                <a:gd name="T19" fmla="*/ 1 h 5"/>
                <a:gd name="T20" fmla="*/ 2 w 2"/>
                <a:gd name="T21" fmla="*/ 0 h 5"/>
                <a:gd name="T22" fmla="*/ 0 w 2"/>
                <a:gd name="T23" fmla="*/ 1 h 5"/>
                <a:gd name="T24" fmla="*/ 0 w 2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cubicBezTo>
                    <a:pt x="0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7">
              <a:extLst>
                <a:ext uri="{FF2B5EF4-FFF2-40B4-BE49-F238E27FC236}">
                  <a16:creationId xmlns:a16="http://schemas.microsoft.com/office/drawing/2014/main" id="{6DA42B4E-86A2-424B-AC44-625C6973F7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9976" y="5081588"/>
              <a:ext cx="15875" cy="25400"/>
            </a:xfrm>
            <a:custGeom>
              <a:avLst/>
              <a:gdLst>
                <a:gd name="T0" fmla="*/ 0 w 6"/>
                <a:gd name="T1" fmla="*/ 8 h 9"/>
                <a:gd name="T2" fmla="*/ 0 w 6"/>
                <a:gd name="T3" fmla="*/ 4 h 9"/>
                <a:gd name="T4" fmla="*/ 2 w 6"/>
                <a:gd name="T5" fmla="*/ 2 h 9"/>
                <a:gd name="T6" fmla="*/ 5 w 6"/>
                <a:gd name="T7" fmla="*/ 0 h 9"/>
                <a:gd name="T8" fmla="*/ 6 w 6"/>
                <a:gd name="T9" fmla="*/ 1 h 9"/>
                <a:gd name="T10" fmla="*/ 6 w 6"/>
                <a:gd name="T11" fmla="*/ 4 h 9"/>
                <a:gd name="T12" fmla="*/ 5 w 6"/>
                <a:gd name="T13" fmla="*/ 6 h 9"/>
                <a:gd name="T14" fmla="*/ 2 w 6"/>
                <a:gd name="T15" fmla="*/ 8 h 9"/>
                <a:gd name="T16" fmla="*/ 0 w 6"/>
                <a:gd name="T17" fmla="*/ 8 h 9"/>
                <a:gd name="T18" fmla="*/ 2 w 6"/>
                <a:gd name="T19" fmla="*/ 3 h 9"/>
                <a:gd name="T20" fmla="*/ 1 w 6"/>
                <a:gd name="T21" fmla="*/ 4 h 9"/>
                <a:gd name="T22" fmla="*/ 1 w 6"/>
                <a:gd name="T23" fmla="*/ 8 h 9"/>
                <a:gd name="T24" fmla="*/ 2 w 6"/>
                <a:gd name="T25" fmla="*/ 8 h 9"/>
                <a:gd name="T26" fmla="*/ 5 w 6"/>
                <a:gd name="T27" fmla="*/ 6 h 9"/>
                <a:gd name="T28" fmla="*/ 6 w 6"/>
                <a:gd name="T29" fmla="*/ 5 h 9"/>
                <a:gd name="T30" fmla="*/ 6 w 6"/>
                <a:gd name="T31" fmla="*/ 1 h 9"/>
                <a:gd name="T32" fmla="*/ 5 w 6"/>
                <a:gd name="T33" fmla="*/ 1 h 9"/>
                <a:gd name="T34" fmla="*/ 2 w 6"/>
                <a:gd name="T3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9">
                  <a:moveTo>
                    <a:pt x="0" y="8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6"/>
                    <a:pt x="5" y="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9"/>
                    <a:pt x="0" y="8"/>
                    <a:pt x="0" y="8"/>
                  </a:cubicBezTo>
                  <a:close/>
                  <a:moveTo>
                    <a:pt x="2" y="3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5" y="1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8">
              <a:extLst>
                <a:ext uri="{FF2B5EF4-FFF2-40B4-BE49-F238E27FC236}">
                  <a16:creationId xmlns:a16="http://schemas.microsoft.com/office/drawing/2014/main" id="{24BA5481-7480-4B86-B376-8D2714CAB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838" y="4946650"/>
              <a:ext cx="60325" cy="90487"/>
            </a:xfrm>
            <a:custGeom>
              <a:avLst/>
              <a:gdLst>
                <a:gd name="T0" fmla="*/ 38 w 38"/>
                <a:gd name="T1" fmla="*/ 0 h 57"/>
                <a:gd name="T2" fmla="*/ 38 w 38"/>
                <a:gd name="T3" fmla="*/ 35 h 57"/>
                <a:gd name="T4" fmla="*/ 0 w 38"/>
                <a:gd name="T5" fmla="*/ 57 h 57"/>
                <a:gd name="T6" fmla="*/ 0 w 38"/>
                <a:gd name="T7" fmla="*/ 23 h 57"/>
                <a:gd name="T8" fmla="*/ 38 w 3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7">
                  <a:moveTo>
                    <a:pt x="38" y="0"/>
                  </a:moveTo>
                  <a:lnTo>
                    <a:pt x="38" y="35"/>
                  </a:lnTo>
                  <a:lnTo>
                    <a:pt x="0" y="57"/>
                  </a:lnTo>
                  <a:lnTo>
                    <a:pt x="0" y="2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B8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9">
              <a:extLst>
                <a:ext uri="{FF2B5EF4-FFF2-40B4-BE49-F238E27FC236}">
                  <a16:creationId xmlns:a16="http://schemas.microsoft.com/office/drawing/2014/main" id="{F2466548-A3C0-4F1D-A9A9-A303BEB21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2351" y="4930775"/>
              <a:ext cx="90488" cy="106362"/>
            </a:xfrm>
            <a:custGeom>
              <a:avLst/>
              <a:gdLst>
                <a:gd name="T0" fmla="*/ 57 w 57"/>
                <a:gd name="T1" fmla="*/ 33 h 67"/>
                <a:gd name="T2" fmla="*/ 57 w 57"/>
                <a:gd name="T3" fmla="*/ 67 h 67"/>
                <a:gd name="T4" fmla="*/ 0 w 57"/>
                <a:gd name="T5" fmla="*/ 35 h 67"/>
                <a:gd name="T6" fmla="*/ 2 w 57"/>
                <a:gd name="T7" fmla="*/ 0 h 67"/>
                <a:gd name="T8" fmla="*/ 57 w 57"/>
                <a:gd name="T9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7">
                  <a:moveTo>
                    <a:pt x="57" y="33"/>
                  </a:moveTo>
                  <a:lnTo>
                    <a:pt x="57" y="67"/>
                  </a:lnTo>
                  <a:lnTo>
                    <a:pt x="0" y="35"/>
                  </a:lnTo>
                  <a:lnTo>
                    <a:pt x="2" y="0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E0B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0">
              <a:extLst>
                <a:ext uri="{FF2B5EF4-FFF2-40B4-BE49-F238E27FC236}">
                  <a16:creationId xmlns:a16="http://schemas.microsoft.com/office/drawing/2014/main" id="{5BCCC8EC-6F0B-43FE-8548-F262323B7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526" y="4895850"/>
              <a:ext cx="147638" cy="87312"/>
            </a:xfrm>
            <a:custGeom>
              <a:avLst/>
              <a:gdLst>
                <a:gd name="T0" fmla="*/ 93 w 93"/>
                <a:gd name="T1" fmla="*/ 32 h 55"/>
                <a:gd name="T2" fmla="*/ 55 w 93"/>
                <a:gd name="T3" fmla="*/ 55 h 55"/>
                <a:gd name="T4" fmla="*/ 0 w 93"/>
                <a:gd name="T5" fmla="*/ 22 h 55"/>
                <a:gd name="T6" fmla="*/ 38 w 93"/>
                <a:gd name="T7" fmla="*/ 0 h 55"/>
                <a:gd name="T8" fmla="*/ 93 w 93"/>
                <a:gd name="T9" fmla="*/ 3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55">
                  <a:moveTo>
                    <a:pt x="93" y="32"/>
                  </a:moveTo>
                  <a:lnTo>
                    <a:pt x="55" y="55"/>
                  </a:lnTo>
                  <a:lnTo>
                    <a:pt x="0" y="22"/>
                  </a:lnTo>
                  <a:lnTo>
                    <a:pt x="38" y="0"/>
                  </a:lnTo>
                  <a:lnTo>
                    <a:pt x="93" y="32"/>
                  </a:lnTo>
                  <a:close/>
                </a:path>
              </a:pathLst>
            </a:custGeom>
            <a:solidFill>
              <a:srgbClr val="EFC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1">
              <a:extLst>
                <a:ext uri="{FF2B5EF4-FFF2-40B4-BE49-F238E27FC236}">
                  <a16:creationId xmlns:a16="http://schemas.microsoft.com/office/drawing/2014/main" id="{4F984B06-2F69-4C8D-81A5-A7653A5E5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0926" y="4908550"/>
              <a:ext cx="101600" cy="60325"/>
            </a:xfrm>
            <a:custGeom>
              <a:avLst/>
              <a:gdLst>
                <a:gd name="T0" fmla="*/ 6 w 64"/>
                <a:gd name="T1" fmla="*/ 0 h 38"/>
                <a:gd name="T2" fmla="*/ 0 w 64"/>
                <a:gd name="T3" fmla="*/ 5 h 38"/>
                <a:gd name="T4" fmla="*/ 55 w 64"/>
                <a:gd name="T5" fmla="*/ 38 h 38"/>
                <a:gd name="T6" fmla="*/ 64 w 64"/>
                <a:gd name="T7" fmla="*/ 33 h 38"/>
                <a:gd name="T8" fmla="*/ 6 w 6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8">
                  <a:moveTo>
                    <a:pt x="6" y="0"/>
                  </a:moveTo>
                  <a:lnTo>
                    <a:pt x="0" y="5"/>
                  </a:lnTo>
                  <a:lnTo>
                    <a:pt x="55" y="38"/>
                  </a:lnTo>
                  <a:lnTo>
                    <a:pt x="64" y="3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7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2">
              <a:extLst>
                <a:ext uri="{FF2B5EF4-FFF2-40B4-BE49-F238E27FC236}">
                  <a16:creationId xmlns:a16="http://schemas.microsoft.com/office/drawing/2014/main" id="{E34599E7-6739-468D-BDB4-1DAF8A088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238" y="4960938"/>
              <a:ext cx="14288" cy="22225"/>
            </a:xfrm>
            <a:custGeom>
              <a:avLst/>
              <a:gdLst>
                <a:gd name="T0" fmla="*/ 0 w 9"/>
                <a:gd name="T1" fmla="*/ 5 h 14"/>
                <a:gd name="T2" fmla="*/ 9 w 9"/>
                <a:gd name="T3" fmla="*/ 0 h 14"/>
                <a:gd name="T4" fmla="*/ 9 w 9"/>
                <a:gd name="T5" fmla="*/ 9 h 14"/>
                <a:gd name="T6" fmla="*/ 0 w 9"/>
                <a:gd name="T7" fmla="*/ 14 h 14"/>
                <a:gd name="T8" fmla="*/ 0 w 9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0" y="5"/>
                  </a:moveTo>
                  <a:lnTo>
                    <a:pt x="9" y="0"/>
                  </a:lnTo>
                  <a:lnTo>
                    <a:pt x="9" y="9"/>
                  </a:lnTo>
                  <a:lnTo>
                    <a:pt x="0" y="1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2A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3">
              <a:extLst>
                <a:ext uri="{FF2B5EF4-FFF2-40B4-BE49-F238E27FC236}">
                  <a16:creationId xmlns:a16="http://schemas.microsoft.com/office/drawing/2014/main" id="{3753E6E0-D645-4074-99AC-C21E2A224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7288" y="4999038"/>
              <a:ext cx="11113" cy="6350"/>
            </a:xfrm>
            <a:custGeom>
              <a:avLst/>
              <a:gdLst>
                <a:gd name="T0" fmla="*/ 7 w 7"/>
                <a:gd name="T1" fmla="*/ 0 h 4"/>
                <a:gd name="T2" fmla="*/ 7 w 7"/>
                <a:gd name="T3" fmla="*/ 0 h 4"/>
                <a:gd name="T4" fmla="*/ 0 w 7"/>
                <a:gd name="T5" fmla="*/ 4 h 4"/>
                <a:gd name="T6" fmla="*/ 0 w 7"/>
                <a:gd name="T7" fmla="*/ 4 h 4"/>
                <a:gd name="T8" fmla="*/ 7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4">
              <a:extLst>
                <a:ext uri="{FF2B5EF4-FFF2-40B4-BE49-F238E27FC236}">
                  <a16:creationId xmlns:a16="http://schemas.microsoft.com/office/drawing/2014/main" id="{1F6175C9-60E9-4587-B641-8AB7CACC4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226" y="4987925"/>
              <a:ext cx="3175" cy="11112"/>
            </a:xfrm>
            <a:custGeom>
              <a:avLst/>
              <a:gdLst>
                <a:gd name="T0" fmla="*/ 0 w 2"/>
                <a:gd name="T1" fmla="*/ 7 h 7"/>
                <a:gd name="T2" fmla="*/ 0 w 2"/>
                <a:gd name="T3" fmla="*/ 7 h 7"/>
                <a:gd name="T4" fmla="*/ 0 w 2"/>
                <a:gd name="T5" fmla="*/ 2 h 7"/>
                <a:gd name="T6" fmla="*/ 0 w 2"/>
                <a:gd name="T7" fmla="*/ 4 h 7"/>
                <a:gd name="T8" fmla="*/ 0 w 2"/>
                <a:gd name="T9" fmla="*/ 0 h 7"/>
                <a:gd name="T10" fmla="*/ 2 w 2"/>
                <a:gd name="T11" fmla="*/ 2 h 7"/>
                <a:gd name="T12" fmla="*/ 0 w 2"/>
                <a:gd name="T13" fmla="*/ 2 h 7"/>
                <a:gd name="T14" fmla="*/ 0 w 2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7">
                  <a:moveTo>
                    <a:pt x="0" y="7"/>
                  </a:moveTo>
                  <a:lnTo>
                    <a:pt x="0" y="7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5">
              <a:extLst>
                <a:ext uri="{FF2B5EF4-FFF2-40B4-BE49-F238E27FC236}">
                  <a16:creationId xmlns:a16="http://schemas.microsoft.com/office/drawing/2014/main" id="{F91A435C-C8E9-44F6-9400-E0615D212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0463" y="4991100"/>
              <a:ext cx="1588" cy="11112"/>
            </a:xfrm>
            <a:custGeom>
              <a:avLst/>
              <a:gdLst>
                <a:gd name="T0" fmla="*/ 1 w 1"/>
                <a:gd name="T1" fmla="*/ 7 h 7"/>
                <a:gd name="T2" fmla="*/ 0 w 1"/>
                <a:gd name="T3" fmla="*/ 7 h 7"/>
                <a:gd name="T4" fmla="*/ 0 w 1"/>
                <a:gd name="T5" fmla="*/ 2 h 7"/>
                <a:gd name="T6" fmla="*/ 0 w 1"/>
                <a:gd name="T7" fmla="*/ 4 h 7"/>
                <a:gd name="T8" fmla="*/ 0 w 1"/>
                <a:gd name="T9" fmla="*/ 0 h 7"/>
                <a:gd name="T10" fmla="*/ 1 w 1"/>
                <a:gd name="T11" fmla="*/ 2 h 7"/>
                <a:gd name="T12" fmla="*/ 1 w 1"/>
                <a:gd name="T13" fmla="*/ 2 h 7"/>
                <a:gd name="T14" fmla="*/ 1 w 1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lnTo>
                    <a:pt x="0" y="7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6">
              <a:extLst>
                <a:ext uri="{FF2B5EF4-FFF2-40B4-BE49-F238E27FC236}">
                  <a16:creationId xmlns:a16="http://schemas.microsoft.com/office/drawing/2014/main" id="{FD8AE697-9765-4EDC-8633-7A599DCA87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4113" y="4986338"/>
              <a:ext cx="17463" cy="20637"/>
            </a:xfrm>
            <a:custGeom>
              <a:avLst/>
              <a:gdLst>
                <a:gd name="T0" fmla="*/ 0 w 6"/>
                <a:gd name="T1" fmla="*/ 7 h 8"/>
                <a:gd name="T2" fmla="*/ 0 w 6"/>
                <a:gd name="T3" fmla="*/ 4 h 8"/>
                <a:gd name="T4" fmla="*/ 2 w 6"/>
                <a:gd name="T5" fmla="*/ 2 h 8"/>
                <a:gd name="T6" fmla="*/ 5 w 6"/>
                <a:gd name="T7" fmla="*/ 0 h 8"/>
                <a:gd name="T8" fmla="*/ 6 w 6"/>
                <a:gd name="T9" fmla="*/ 1 h 8"/>
                <a:gd name="T10" fmla="*/ 6 w 6"/>
                <a:gd name="T11" fmla="*/ 4 h 8"/>
                <a:gd name="T12" fmla="*/ 5 w 6"/>
                <a:gd name="T13" fmla="*/ 6 h 8"/>
                <a:gd name="T14" fmla="*/ 2 w 6"/>
                <a:gd name="T15" fmla="*/ 8 h 8"/>
                <a:gd name="T16" fmla="*/ 0 w 6"/>
                <a:gd name="T17" fmla="*/ 7 h 8"/>
                <a:gd name="T18" fmla="*/ 2 w 6"/>
                <a:gd name="T19" fmla="*/ 2 h 8"/>
                <a:gd name="T20" fmla="*/ 1 w 6"/>
                <a:gd name="T21" fmla="*/ 4 h 8"/>
                <a:gd name="T22" fmla="*/ 1 w 6"/>
                <a:gd name="T23" fmla="*/ 7 h 8"/>
                <a:gd name="T24" fmla="*/ 2 w 6"/>
                <a:gd name="T25" fmla="*/ 8 h 8"/>
                <a:gd name="T26" fmla="*/ 5 w 6"/>
                <a:gd name="T27" fmla="*/ 6 h 8"/>
                <a:gd name="T28" fmla="*/ 6 w 6"/>
                <a:gd name="T29" fmla="*/ 4 h 8"/>
                <a:gd name="T30" fmla="*/ 6 w 6"/>
                <a:gd name="T31" fmla="*/ 1 h 8"/>
                <a:gd name="T32" fmla="*/ 5 w 6"/>
                <a:gd name="T33" fmla="*/ 0 h 8"/>
                <a:gd name="T34" fmla="*/ 2 w 6"/>
                <a:gd name="T3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8">
                  <a:moveTo>
                    <a:pt x="0" y="7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2"/>
                    <a:pt x="2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5" y="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8"/>
                    <a:pt x="0" y="7"/>
                  </a:cubicBezTo>
                  <a:close/>
                  <a:moveTo>
                    <a:pt x="2" y="2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6" y="5"/>
                    <a:pt x="6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7">
              <a:extLst>
                <a:ext uri="{FF2B5EF4-FFF2-40B4-BE49-F238E27FC236}">
                  <a16:creationId xmlns:a16="http://schemas.microsoft.com/office/drawing/2014/main" id="{8FD16510-3724-4499-A751-D266736D0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238" y="4999038"/>
              <a:ext cx="14288" cy="14287"/>
            </a:xfrm>
            <a:custGeom>
              <a:avLst/>
              <a:gdLst>
                <a:gd name="T0" fmla="*/ 0 w 5"/>
                <a:gd name="T1" fmla="*/ 4 h 5"/>
                <a:gd name="T2" fmla="*/ 0 w 5"/>
                <a:gd name="T3" fmla="*/ 4 h 5"/>
                <a:gd name="T4" fmla="*/ 1 w 5"/>
                <a:gd name="T5" fmla="*/ 3 h 5"/>
                <a:gd name="T6" fmla="*/ 2 w 5"/>
                <a:gd name="T7" fmla="*/ 3 h 5"/>
                <a:gd name="T8" fmla="*/ 2 w 5"/>
                <a:gd name="T9" fmla="*/ 3 h 5"/>
                <a:gd name="T10" fmla="*/ 2 w 5"/>
                <a:gd name="T11" fmla="*/ 3 h 5"/>
                <a:gd name="T12" fmla="*/ 2 w 5"/>
                <a:gd name="T13" fmla="*/ 2 h 5"/>
                <a:gd name="T14" fmla="*/ 2 w 5"/>
                <a:gd name="T15" fmla="*/ 4 h 5"/>
                <a:gd name="T16" fmla="*/ 2 w 5"/>
                <a:gd name="T17" fmla="*/ 5 h 5"/>
                <a:gd name="T18" fmla="*/ 3 w 5"/>
                <a:gd name="T19" fmla="*/ 5 h 5"/>
                <a:gd name="T20" fmla="*/ 3 w 5"/>
                <a:gd name="T21" fmla="*/ 4 h 5"/>
                <a:gd name="T22" fmla="*/ 3 w 5"/>
                <a:gd name="T23" fmla="*/ 4 h 5"/>
                <a:gd name="T24" fmla="*/ 3 w 5"/>
                <a:gd name="T25" fmla="*/ 4 h 5"/>
                <a:gd name="T26" fmla="*/ 3 w 5"/>
                <a:gd name="T27" fmla="*/ 4 h 5"/>
                <a:gd name="T28" fmla="*/ 3 w 5"/>
                <a:gd name="T29" fmla="*/ 4 h 5"/>
                <a:gd name="T30" fmla="*/ 3 w 5"/>
                <a:gd name="T31" fmla="*/ 2 h 5"/>
                <a:gd name="T32" fmla="*/ 3 w 5"/>
                <a:gd name="T33" fmla="*/ 2 h 5"/>
                <a:gd name="T34" fmla="*/ 3 w 5"/>
                <a:gd name="T35" fmla="*/ 2 h 5"/>
                <a:gd name="T36" fmla="*/ 3 w 5"/>
                <a:gd name="T37" fmla="*/ 2 h 5"/>
                <a:gd name="T38" fmla="*/ 4 w 5"/>
                <a:gd name="T39" fmla="*/ 2 h 5"/>
                <a:gd name="T40" fmla="*/ 5 w 5"/>
                <a:gd name="T41" fmla="*/ 1 h 5"/>
                <a:gd name="T42" fmla="*/ 5 w 5"/>
                <a:gd name="T43" fmla="*/ 1 h 5"/>
                <a:gd name="T44" fmla="*/ 5 w 5"/>
                <a:gd name="T45" fmla="*/ 1 h 5"/>
                <a:gd name="T46" fmla="*/ 3 w 5"/>
                <a:gd name="T47" fmla="*/ 1 h 5"/>
                <a:gd name="T48" fmla="*/ 3 w 5"/>
                <a:gd name="T49" fmla="*/ 1 h 5"/>
                <a:gd name="T50" fmla="*/ 3 w 5"/>
                <a:gd name="T51" fmla="*/ 1 h 5"/>
                <a:gd name="T52" fmla="*/ 2 w 5"/>
                <a:gd name="T53" fmla="*/ 1 h 5"/>
                <a:gd name="T54" fmla="*/ 2 w 5"/>
                <a:gd name="T55" fmla="*/ 1 h 5"/>
                <a:gd name="T56" fmla="*/ 0 w 5"/>
                <a:gd name="T57" fmla="*/ 4 h 5"/>
                <a:gd name="T58" fmla="*/ 0 w 5"/>
                <a:gd name="T5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" h="5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38">
              <a:extLst>
                <a:ext uri="{FF2B5EF4-FFF2-40B4-BE49-F238E27FC236}">
                  <a16:creationId xmlns:a16="http://schemas.microsoft.com/office/drawing/2014/main" id="{6C7F6487-41C6-4FAC-8252-E7D033DDF2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8238" y="4997450"/>
              <a:ext cx="14288" cy="20637"/>
            </a:xfrm>
            <a:custGeom>
              <a:avLst/>
              <a:gdLst>
                <a:gd name="T0" fmla="*/ 0 w 5"/>
                <a:gd name="T1" fmla="*/ 7 h 8"/>
                <a:gd name="T2" fmla="*/ 0 w 5"/>
                <a:gd name="T3" fmla="*/ 4 h 8"/>
                <a:gd name="T4" fmla="*/ 1 w 5"/>
                <a:gd name="T5" fmla="*/ 2 h 8"/>
                <a:gd name="T6" fmla="*/ 4 w 5"/>
                <a:gd name="T7" fmla="*/ 0 h 8"/>
                <a:gd name="T8" fmla="*/ 5 w 5"/>
                <a:gd name="T9" fmla="*/ 0 h 8"/>
                <a:gd name="T10" fmla="*/ 5 w 5"/>
                <a:gd name="T11" fmla="*/ 4 h 8"/>
                <a:gd name="T12" fmla="*/ 4 w 5"/>
                <a:gd name="T13" fmla="*/ 6 h 8"/>
                <a:gd name="T14" fmla="*/ 1 w 5"/>
                <a:gd name="T15" fmla="*/ 8 h 8"/>
                <a:gd name="T16" fmla="*/ 0 w 5"/>
                <a:gd name="T17" fmla="*/ 7 h 8"/>
                <a:gd name="T18" fmla="*/ 1 w 5"/>
                <a:gd name="T19" fmla="*/ 2 h 8"/>
                <a:gd name="T20" fmla="*/ 0 w 5"/>
                <a:gd name="T21" fmla="*/ 4 h 8"/>
                <a:gd name="T22" fmla="*/ 0 w 5"/>
                <a:gd name="T23" fmla="*/ 7 h 8"/>
                <a:gd name="T24" fmla="*/ 1 w 5"/>
                <a:gd name="T25" fmla="*/ 7 h 8"/>
                <a:gd name="T26" fmla="*/ 4 w 5"/>
                <a:gd name="T27" fmla="*/ 5 h 8"/>
                <a:gd name="T28" fmla="*/ 5 w 5"/>
                <a:gd name="T29" fmla="*/ 4 h 8"/>
                <a:gd name="T30" fmla="*/ 5 w 5"/>
                <a:gd name="T31" fmla="*/ 1 h 8"/>
                <a:gd name="T32" fmla="*/ 4 w 5"/>
                <a:gd name="T33" fmla="*/ 0 h 8"/>
                <a:gd name="T34" fmla="*/ 1 w 5"/>
                <a:gd name="T3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8">
                  <a:moveTo>
                    <a:pt x="0" y="7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5"/>
                    <a:pt x="4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  <a:moveTo>
                    <a:pt x="1" y="2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1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9">
              <a:extLst>
                <a:ext uri="{FF2B5EF4-FFF2-40B4-BE49-F238E27FC236}">
                  <a16:creationId xmlns:a16="http://schemas.microsoft.com/office/drawing/2014/main" id="{402E4AB6-4B4E-43EB-84A0-6FCADCCD0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951" y="5010150"/>
              <a:ext cx="6350" cy="14287"/>
            </a:xfrm>
            <a:custGeom>
              <a:avLst/>
              <a:gdLst>
                <a:gd name="T0" fmla="*/ 0 w 2"/>
                <a:gd name="T1" fmla="*/ 2 h 5"/>
                <a:gd name="T2" fmla="*/ 1 w 2"/>
                <a:gd name="T3" fmla="*/ 3 h 5"/>
                <a:gd name="T4" fmla="*/ 1 w 2"/>
                <a:gd name="T5" fmla="*/ 5 h 5"/>
                <a:gd name="T6" fmla="*/ 0 w 2"/>
                <a:gd name="T7" fmla="*/ 5 h 5"/>
                <a:gd name="T8" fmla="*/ 0 w 2"/>
                <a:gd name="T9" fmla="*/ 5 h 5"/>
                <a:gd name="T10" fmla="*/ 1 w 2"/>
                <a:gd name="T11" fmla="*/ 4 h 5"/>
                <a:gd name="T12" fmla="*/ 1 w 2"/>
                <a:gd name="T13" fmla="*/ 4 h 5"/>
                <a:gd name="T14" fmla="*/ 1 w 2"/>
                <a:gd name="T15" fmla="*/ 5 h 5"/>
                <a:gd name="T16" fmla="*/ 1 w 2"/>
                <a:gd name="T17" fmla="*/ 3 h 5"/>
                <a:gd name="T18" fmla="*/ 2 w 2"/>
                <a:gd name="T19" fmla="*/ 1 h 5"/>
                <a:gd name="T20" fmla="*/ 2 w 2"/>
                <a:gd name="T21" fmla="*/ 0 h 5"/>
                <a:gd name="T22" fmla="*/ 0 w 2"/>
                <a:gd name="T23" fmla="*/ 1 h 5"/>
                <a:gd name="T24" fmla="*/ 0 w 2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cubicBezTo>
                    <a:pt x="0" y="3"/>
                    <a:pt x="0" y="3"/>
                    <a:pt x="1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0">
              <a:extLst>
                <a:ext uri="{FF2B5EF4-FFF2-40B4-BE49-F238E27FC236}">
                  <a16:creationId xmlns:a16="http://schemas.microsoft.com/office/drawing/2014/main" id="{3F54DB2D-E22E-4D03-9350-573E4C6616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9188" y="5005388"/>
              <a:ext cx="15875" cy="23812"/>
            </a:xfrm>
            <a:custGeom>
              <a:avLst/>
              <a:gdLst>
                <a:gd name="T0" fmla="*/ 0 w 6"/>
                <a:gd name="T1" fmla="*/ 8 h 9"/>
                <a:gd name="T2" fmla="*/ 0 w 6"/>
                <a:gd name="T3" fmla="*/ 5 h 9"/>
                <a:gd name="T4" fmla="*/ 1 w 6"/>
                <a:gd name="T5" fmla="*/ 3 h 9"/>
                <a:gd name="T6" fmla="*/ 4 w 6"/>
                <a:gd name="T7" fmla="*/ 1 h 9"/>
                <a:gd name="T8" fmla="*/ 6 w 6"/>
                <a:gd name="T9" fmla="*/ 1 h 9"/>
                <a:gd name="T10" fmla="*/ 6 w 6"/>
                <a:gd name="T11" fmla="*/ 5 h 9"/>
                <a:gd name="T12" fmla="*/ 4 w 6"/>
                <a:gd name="T13" fmla="*/ 7 h 9"/>
                <a:gd name="T14" fmla="*/ 1 w 6"/>
                <a:gd name="T15" fmla="*/ 9 h 9"/>
                <a:gd name="T16" fmla="*/ 0 w 6"/>
                <a:gd name="T17" fmla="*/ 8 h 9"/>
                <a:gd name="T18" fmla="*/ 1 w 6"/>
                <a:gd name="T19" fmla="*/ 3 h 9"/>
                <a:gd name="T20" fmla="*/ 0 w 6"/>
                <a:gd name="T21" fmla="*/ 5 h 9"/>
                <a:gd name="T22" fmla="*/ 0 w 6"/>
                <a:gd name="T23" fmla="*/ 8 h 9"/>
                <a:gd name="T24" fmla="*/ 1 w 6"/>
                <a:gd name="T25" fmla="*/ 8 h 9"/>
                <a:gd name="T26" fmla="*/ 4 w 6"/>
                <a:gd name="T27" fmla="*/ 6 h 9"/>
                <a:gd name="T28" fmla="*/ 5 w 6"/>
                <a:gd name="T29" fmla="*/ 5 h 9"/>
                <a:gd name="T30" fmla="*/ 5 w 6"/>
                <a:gd name="T31" fmla="*/ 1 h 9"/>
                <a:gd name="T32" fmla="*/ 4 w 6"/>
                <a:gd name="T33" fmla="*/ 1 h 9"/>
                <a:gd name="T34" fmla="*/ 1 w 6"/>
                <a:gd name="T3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9">
                  <a:moveTo>
                    <a:pt x="0" y="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6"/>
                    <a:pt x="4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8"/>
                  </a:cubicBezTo>
                  <a:close/>
                  <a:moveTo>
                    <a:pt x="1" y="3"/>
                  </a:moveTo>
                  <a:cubicBezTo>
                    <a:pt x="1" y="3"/>
                    <a:pt x="0" y="4"/>
                    <a:pt x="0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1" y="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1">
              <a:extLst>
                <a:ext uri="{FF2B5EF4-FFF2-40B4-BE49-F238E27FC236}">
                  <a16:creationId xmlns:a16="http://schemas.microsoft.com/office/drawing/2014/main" id="{59B73AB7-05D5-40B4-8F2F-3408B687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288" y="4999038"/>
              <a:ext cx="63500" cy="90487"/>
            </a:xfrm>
            <a:custGeom>
              <a:avLst/>
              <a:gdLst>
                <a:gd name="T0" fmla="*/ 40 w 40"/>
                <a:gd name="T1" fmla="*/ 0 h 57"/>
                <a:gd name="T2" fmla="*/ 40 w 40"/>
                <a:gd name="T3" fmla="*/ 35 h 57"/>
                <a:gd name="T4" fmla="*/ 0 w 40"/>
                <a:gd name="T5" fmla="*/ 57 h 57"/>
                <a:gd name="T6" fmla="*/ 0 w 40"/>
                <a:gd name="T7" fmla="*/ 23 h 57"/>
                <a:gd name="T8" fmla="*/ 40 w 4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7">
                  <a:moveTo>
                    <a:pt x="40" y="0"/>
                  </a:moveTo>
                  <a:lnTo>
                    <a:pt x="40" y="35"/>
                  </a:lnTo>
                  <a:lnTo>
                    <a:pt x="0" y="57"/>
                  </a:lnTo>
                  <a:lnTo>
                    <a:pt x="0" y="23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BB8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2">
              <a:extLst>
                <a:ext uri="{FF2B5EF4-FFF2-40B4-BE49-F238E27FC236}">
                  <a16:creationId xmlns:a16="http://schemas.microsoft.com/office/drawing/2014/main" id="{137860A4-83FC-4FA0-9B34-6FAC0DE51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76" y="4983163"/>
              <a:ext cx="87313" cy="106362"/>
            </a:xfrm>
            <a:custGeom>
              <a:avLst/>
              <a:gdLst>
                <a:gd name="T0" fmla="*/ 55 w 55"/>
                <a:gd name="T1" fmla="*/ 33 h 67"/>
                <a:gd name="T2" fmla="*/ 55 w 55"/>
                <a:gd name="T3" fmla="*/ 67 h 67"/>
                <a:gd name="T4" fmla="*/ 0 w 55"/>
                <a:gd name="T5" fmla="*/ 34 h 67"/>
                <a:gd name="T6" fmla="*/ 0 w 55"/>
                <a:gd name="T7" fmla="*/ 0 h 67"/>
                <a:gd name="T8" fmla="*/ 55 w 55"/>
                <a:gd name="T9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7">
                  <a:moveTo>
                    <a:pt x="55" y="33"/>
                  </a:moveTo>
                  <a:lnTo>
                    <a:pt x="55" y="67"/>
                  </a:lnTo>
                  <a:lnTo>
                    <a:pt x="0" y="34"/>
                  </a:lnTo>
                  <a:lnTo>
                    <a:pt x="0" y="0"/>
                  </a:lnTo>
                  <a:lnTo>
                    <a:pt x="55" y="33"/>
                  </a:lnTo>
                  <a:close/>
                </a:path>
              </a:pathLst>
            </a:custGeom>
            <a:solidFill>
              <a:srgbClr val="E0B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3">
              <a:extLst>
                <a:ext uri="{FF2B5EF4-FFF2-40B4-BE49-F238E27FC236}">
                  <a16:creationId xmlns:a16="http://schemas.microsoft.com/office/drawing/2014/main" id="{AAC38625-B621-49B6-AC3D-F4C32FBCA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76" y="4946650"/>
              <a:ext cx="150813" cy="88900"/>
            </a:xfrm>
            <a:custGeom>
              <a:avLst/>
              <a:gdLst>
                <a:gd name="T0" fmla="*/ 95 w 95"/>
                <a:gd name="T1" fmla="*/ 33 h 56"/>
                <a:gd name="T2" fmla="*/ 55 w 95"/>
                <a:gd name="T3" fmla="*/ 56 h 56"/>
                <a:gd name="T4" fmla="*/ 0 w 95"/>
                <a:gd name="T5" fmla="*/ 23 h 56"/>
                <a:gd name="T6" fmla="*/ 38 w 95"/>
                <a:gd name="T7" fmla="*/ 0 h 56"/>
                <a:gd name="T8" fmla="*/ 95 w 95"/>
                <a:gd name="T9" fmla="*/ 3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6">
                  <a:moveTo>
                    <a:pt x="95" y="33"/>
                  </a:moveTo>
                  <a:lnTo>
                    <a:pt x="55" y="56"/>
                  </a:lnTo>
                  <a:lnTo>
                    <a:pt x="0" y="23"/>
                  </a:lnTo>
                  <a:lnTo>
                    <a:pt x="38" y="0"/>
                  </a:lnTo>
                  <a:lnTo>
                    <a:pt x="95" y="33"/>
                  </a:lnTo>
                  <a:close/>
                </a:path>
              </a:pathLst>
            </a:custGeom>
            <a:solidFill>
              <a:srgbClr val="EFC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4">
              <a:extLst>
                <a:ext uri="{FF2B5EF4-FFF2-40B4-BE49-F238E27FC236}">
                  <a16:creationId xmlns:a16="http://schemas.microsoft.com/office/drawing/2014/main" id="{C11CC50A-DE7D-40C0-80D6-8FFA841DD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376" y="4960938"/>
              <a:ext cx="101600" cy="60325"/>
            </a:xfrm>
            <a:custGeom>
              <a:avLst/>
              <a:gdLst>
                <a:gd name="T0" fmla="*/ 7 w 64"/>
                <a:gd name="T1" fmla="*/ 0 h 38"/>
                <a:gd name="T2" fmla="*/ 0 w 64"/>
                <a:gd name="T3" fmla="*/ 5 h 38"/>
                <a:gd name="T4" fmla="*/ 55 w 64"/>
                <a:gd name="T5" fmla="*/ 38 h 38"/>
                <a:gd name="T6" fmla="*/ 64 w 64"/>
                <a:gd name="T7" fmla="*/ 33 h 38"/>
                <a:gd name="T8" fmla="*/ 7 w 6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8">
                  <a:moveTo>
                    <a:pt x="7" y="0"/>
                  </a:moveTo>
                  <a:lnTo>
                    <a:pt x="0" y="5"/>
                  </a:lnTo>
                  <a:lnTo>
                    <a:pt x="55" y="38"/>
                  </a:lnTo>
                  <a:lnTo>
                    <a:pt x="64" y="3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7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45">
              <a:extLst>
                <a:ext uri="{FF2B5EF4-FFF2-40B4-BE49-F238E27FC236}">
                  <a16:creationId xmlns:a16="http://schemas.microsoft.com/office/drawing/2014/main" id="{95E56C46-1656-41E9-AF6F-532551775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5688" y="5013325"/>
              <a:ext cx="14288" cy="19050"/>
            </a:xfrm>
            <a:custGeom>
              <a:avLst/>
              <a:gdLst>
                <a:gd name="T0" fmla="*/ 0 w 9"/>
                <a:gd name="T1" fmla="*/ 5 h 12"/>
                <a:gd name="T2" fmla="*/ 9 w 9"/>
                <a:gd name="T3" fmla="*/ 0 h 12"/>
                <a:gd name="T4" fmla="*/ 9 w 9"/>
                <a:gd name="T5" fmla="*/ 9 h 12"/>
                <a:gd name="T6" fmla="*/ 0 w 9"/>
                <a:gd name="T7" fmla="*/ 12 h 12"/>
                <a:gd name="T8" fmla="*/ 0 w 9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0" y="5"/>
                  </a:moveTo>
                  <a:lnTo>
                    <a:pt x="9" y="0"/>
                  </a:lnTo>
                  <a:lnTo>
                    <a:pt x="9" y="9"/>
                  </a:lnTo>
                  <a:lnTo>
                    <a:pt x="0" y="12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C2A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6">
              <a:extLst>
                <a:ext uri="{FF2B5EF4-FFF2-40B4-BE49-F238E27FC236}">
                  <a16:creationId xmlns:a16="http://schemas.microsoft.com/office/drawing/2014/main" id="{6A80973D-DEBE-4B8E-81A0-54B171E4F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913" y="5048250"/>
              <a:ext cx="7938" cy="9525"/>
            </a:xfrm>
            <a:custGeom>
              <a:avLst/>
              <a:gdLst>
                <a:gd name="T0" fmla="*/ 5 w 5"/>
                <a:gd name="T1" fmla="*/ 0 h 6"/>
                <a:gd name="T2" fmla="*/ 5 w 5"/>
                <a:gd name="T3" fmla="*/ 2 h 6"/>
                <a:gd name="T4" fmla="*/ 0 w 5"/>
                <a:gd name="T5" fmla="*/ 6 h 6"/>
                <a:gd name="T6" fmla="*/ 0 w 5"/>
                <a:gd name="T7" fmla="*/ 4 h 6"/>
                <a:gd name="T8" fmla="*/ 5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5" y="0"/>
                  </a:moveTo>
                  <a:lnTo>
                    <a:pt x="5" y="2"/>
                  </a:lnTo>
                  <a:lnTo>
                    <a:pt x="0" y="6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47">
              <a:extLst>
                <a:ext uri="{FF2B5EF4-FFF2-40B4-BE49-F238E27FC236}">
                  <a16:creationId xmlns:a16="http://schemas.microsoft.com/office/drawing/2014/main" id="{E0B5A198-9FFA-4EE0-8AD0-608598F8A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676" y="5040313"/>
              <a:ext cx="3175" cy="11112"/>
            </a:xfrm>
            <a:custGeom>
              <a:avLst/>
              <a:gdLst>
                <a:gd name="T0" fmla="*/ 2 w 2"/>
                <a:gd name="T1" fmla="*/ 7 h 7"/>
                <a:gd name="T2" fmla="*/ 0 w 2"/>
                <a:gd name="T3" fmla="*/ 7 h 7"/>
                <a:gd name="T4" fmla="*/ 0 w 2"/>
                <a:gd name="T5" fmla="*/ 2 h 7"/>
                <a:gd name="T6" fmla="*/ 0 w 2"/>
                <a:gd name="T7" fmla="*/ 4 h 7"/>
                <a:gd name="T8" fmla="*/ 0 w 2"/>
                <a:gd name="T9" fmla="*/ 0 h 7"/>
                <a:gd name="T10" fmla="*/ 2 w 2"/>
                <a:gd name="T11" fmla="*/ 2 h 7"/>
                <a:gd name="T12" fmla="*/ 2 w 2"/>
                <a:gd name="T13" fmla="*/ 2 h 7"/>
                <a:gd name="T14" fmla="*/ 2 w 2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lnTo>
                    <a:pt x="0" y="7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48">
              <a:extLst>
                <a:ext uri="{FF2B5EF4-FFF2-40B4-BE49-F238E27FC236}">
                  <a16:creationId xmlns:a16="http://schemas.microsoft.com/office/drawing/2014/main" id="{EE989B60-39CB-40DE-97E0-8CB8644AF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913" y="5043488"/>
              <a:ext cx="3175" cy="11112"/>
            </a:xfrm>
            <a:custGeom>
              <a:avLst/>
              <a:gdLst>
                <a:gd name="T0" fmla="*/ 2 w 2"/>
                <a:gd name="T1" fmla="*/ 7 h 7"/>
                <a:gd name="T2" fmla="*/ 0 w 2"/>
                <a:gd name="T3" fmla="*/ 7 h 7"/>
                <a:gd name="T4" fmla="*/ 0 w 2"/>
                <a:gd name="T5" fmla="*/ 2 h 7"/>
                <a:gd name="T6" fmla="*/ 0 w 2"/>
                <a:gd name="T7" fmla="*/ 3 h 7"/>
                <a:gd name="T8" fmla="*/ 2 w 2"/>
                <a:gd name="T9" fmla="*/ 0 h 7"/>
                <a:gd name="T10" fmla="*/ 2 w 2"/>
                <a:gd name="T11" fmla="*/ 2 h 7"/>
                <a:gd name="T12" fmla="*/ 2 w 2"/>
                <a:gd name="T13" fmla="*/ 2 h 7"/>
                <a:gd name="T14" fmla="*/ 2 w 2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lnTo>
                    <a:pt x="0" y="7"/>
                  </a:lnTo>
                  <a:lnTo>
                    <a:pt x="0" y="2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9">
              <a:extLst>
                <a:ext uri="{FF2B5EF4-FFF2-40B4-BE49-F238E27FC236}">
                  <a16:creationId xmlns:a16="http://schemas.microsoft.com/office/drawing/2014/main" id="{A8ADBC0A-6A8E-4CAD-AE95-C37A19590F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4738" y="5037138"/>
              <a:ext cx="14288" cy="22225"/>
            </a:xfrm>
            <a:custGeom>
              <a:avLst/>
              <a:gdLst>
                <a:gd name="T0" fmla="*/ 0 w 5"/>
                <a:gd name="T1" fmla="*/ 7 h 8"/>
                <a:gd name="T2" fmla="*/ 0 w 5"/>
                <a:gd name="T3" fmla="*/ 4 h 8"/>
                <a:gd name="T4" fmla="*/ 1 w 5"/>
                <a:gd name="T5" fmla="*/ 2 h 8"/>
                <a:gd name="T6" fmla="*/ 4 w 5"/>
                <a:gd name="T7" fmla="*/ 0 h 8"/>
                <a:gd name="T8" fmla="*/ 5 w 5"/>
                <a:gd name="T9" fmla="*/ 0 h 8"/>
                <a:gd name="T10" fmla="*/ 5 w 5"/>
                <a:gd name="T11" fmla="*/ 4 h 8"/>
                <a:gd name="T12" fmla="*/ 4 w 5"/>
                <a:gd name="T13" fmla="*/ 6 h 8"/>
                <a:gd name="T14" fmla="*/ 1 w 5"/>
                <a:gd name="T15" fmla="*/ 8 h 8"/>
                <a:gd name="T16" fmla="*/ 0 w 5"/>
                <a:gd name="T17" fmla="*/ 7 h 8"/>
                <a:gd name="T18" fmla="*/ 1 w 5"/>
                <a:gd name="T19" fmla="*/ 2 h 8"/>
                <a:gd name="T20" fmla="*/ 0 w 5"/>
                <a:gd name="T21" fmla="*/ 4 h 8"/>
                <a:gd name="T22" fmla="*/ 0 w 5"/>
                <a:gd name="T23" fmla="*/ 7 h 8"/>
                <a:gd name="T24" fmla="*/ 1 w 5"/>
                <a:gd name="T25" fmla="*/ 7 h 8"/>
                <a:gd name="T26" fmla="*/ 4 w 5"/>
                <a:gd name="T27" fmla="*/ 5 h 8"/>
                <a:gd name="T28" fmla="*/ 5 w 5"/>
                <a:gd name="T29" fmla="*/ 4 h 8"/>
                <a:gd name="T30" fmla="*/ 5 w 5"/>
                <a:gd name="T31" fmla="*/ 1 h 8"/>
                <a:gd name="T32" fmla="*/ 4 w 5"/>
                <a:gd name="T33" fmla="*/ 0 h 8"/>
                <a:gd name="T34" fmla="*/ 1 w 5"/>
                <a:gd name="T35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8">
                  <a:moveTo>
                    <a:pt x="0" y="7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5"/>
                    <a:pt x="4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  <a:moveTo>
                    <a:pt x="1" y="2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1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4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0">
              <a:extLst>
                <a:ext uri="{FF2B5EF4-FFF2-40B4-BE49-F238E27FC236}">
                  <a16:creationId xmlns:a16="http://schemas.microsoft.com/office/drawing/2014/main" id="{3ABE90C5-8A30-48E0-B88E-D83AC53C5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5051425"/>
              <a:ext cx="11113" cy="14287"/>
            </a:xfrm>
            <a:custGeom>
              <a:avLst/>
              <a:gdLst>
                <a:gd name="T0" fmla="*/ 0 w 4"/>
                <a:gd name="T1" fmla="*/ 4 h 5"/>
                <a:gd name="T2" fmla="*/ 0 w 4"/>
                <a:gd name="T3" fmla="*/ 4 h 5"/>
                <a:gd name="T4" fmla="*/ 0 w 4"/>
                <a:gd name="T5" fmla="*/ 3 h 5"/>
                <a:gd name="T6" fmla="*/ 1 w 4"/>
                <a:gd name="T7" fmla="*/ 3 h 5"/>
                <a:gd name="T8" fmla="*/ 1 w 4"/>
                <a:gd name="T9" fmla="*/ 3 h 5"/>
                <a:gd name="T10" fmla="*/ 1 w 4"/>
                <a:gd name="T11" fmla="*/ 3 h 5"/>
                <a:gd name="T12" fmla="*/ 2 w 4"/>
                <a:gd name="T13" fmla="*/ 2 h 5"/>
                <a:gd name="T14" fmla="*/ 2 w 4"/>
                <a:gd name="T15" fmla="*/ 4 h 5"/>
                <a:gd name="T16" fmla="*/ 2 w 4"/>
                <a:gd name="T17" fmla="*/ 4 h 5"/>
                <a:gd name="T18" fmla="*/ 2 w 4"/>
                <a:gd name="T19" fmla="*/ 5 h 5"/>
                <a:gd name="T20" fmla="*/ 3 w 4"/>
                <a:gd name="T21" fmla="*/ 4 h 5"/>
                <a:gd name="T22" fmla="*/ 3 w 4"/>
                <a:gd name="T23" fmla="*/ 4 h 5"/>
                <a:gd name="T24" fmla="*/ 2 w 4"/>
                <a:gd name="T25" fmla="*/ 4 h 5"/>
                <a:gd name="T26" fmla="*/ 2 w 4"/>
                <a:gd name="T27" fmla="*/ 4 h 5"/>
                <a:gd name="T28" fmla="*/ 2 w 4"/>
                <a:gd name="T29" fmla="*/ 4 h 5"/>
                <a:gd name="T30" fmla="*/ 2 w 4"/>
                <a:gd name="T31" fmla="*/ 2 h 5"/>
                <a:gd name="T32" fmla="*/ 3 w 4"/>
                <a:gd name="T33" fmla="*/ 2 h 5"/>
                <a:gd name="T34" fmla="*/ 3 w 4"/>
                <a:gd name="T35" fmla="*/ 2 h 5"/>
                <a:gd name="T36" fmla="*/ 3 w 4"/>
                <a:gd name="T37" fmla="*/ 2 h 5"/>
                <a:gd name="T38" fmla="*/ 3 w 4"/>
                <a:gd name="T39" fmla="*/ 1 h 5"/>
                <a:gd name="T40" fmla="*/ 4 w 4"/>
                <a:gd name="T41" fmla="*/ 1 h 5"/>
                <a:gd name="T42" fmla="*/ 4 w 4"/>
                <a:gd name="T43" fmla="*/ 1 h 5"/>
                <a:gd name="T44" fmla="*/ 4 w 4"/>
                <a:gd name="T45" fmla="*/ 1 h 5"/>
                <a:gd name="T46" fmla="*/ 2 w 4"/>
                <a:gd name="T47" fmla="*/ 1 h 5"/>
                <a:gd name="T48" fmla="*/ 2 w 4"/>
                <a:gd name="T49" fmla="*/ 1 h 5"/>
                <a:gd name="T50" fmla="*/ 2 w 4"/>
                <a:gd name="T51" fmla="*/ 1 h 5"/>
                <a:gd name="T52" fmla="*/ 2 w 4"/>
                <a:gd name="T53" fmla="*/ 1 h 5"/>
                <a:gd name="T54" fmla="*/ 2 w 4"/>
                <a:gd name="T55" fmla="*/ 1 h 5"/>
                <a:gd name="T56" fmla="*/ 0 w 4"/>
                <a:gd name="T57" fmla="*/ 4 h 5"/>
                <a:gd name="T58" fmla="*/ 0 w 4"/>
                <a:gd name="T5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5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1">
              <a:extLst>
                <a:ext uri="{FF2B5EF4-FFF2-40B4-BE49-F238E27FC236}">
                  <a16:creationId xmlns:a16="http://schemas.microsoft.com/office/drawing/2014/main" id="{9C629E1C-08A8-4100-ACBB-9D8A993509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5688" y="5046663"/>
              <a:ext cx="15875" cy="23812"/>
            </a:xfrm>
            <a:custGeom>
              <a:avLst/>
              <a:gdLst>
                <a:gd name="T0" fmla="*/ 0 w 6"/>
                <a:gd name="T1" fmla="*/ 8 h 9"/>
                <a:gd name="T2" fmla="*/ 0 w 6"/>
                <a:gd name="T3" fmla="*/ 5 h 9"/>
                <a:gd name="T4" fmla="*/ 1 w 6"/>
                <a:gd name="T5" fmla="*/ 3 h 9"/>
                <a:gd name="T6" fmla="*/ 5 w 6"/>
                <a:gd name="T7" fmla="*/ 1 h 9"/>
                <a:gd name="T8" fmla="*/ 6 w 6"/>
                <a:gd name="T9" fmla="*/ 1 h 9"/>
                <a:gd name="T10" fmla="*/ 6 w 6"/>
                <a:gd name="T11" fmla="*/ 5 h 9"/>
                <a:gd name="T12" fmla="*/ 5 w 6"/>
                <a:gd name="T13" fmla="*/ 7 h 9"/>
                <a:gd name="T14" fmla="*/ 1 w 6"/>
                <a:gd name="T15" fmla="*/ 9 h 9"/>
                <a:gd name="T16" fmla="*/ 0 w 6"/>
                <a:gd name="T17" fmla="*/ 8 h 9"/>
                <a:gd name="T18" fmla="*/ 1 w 6"/>
                <a:gd name="T19" fmla="*/ 3 h 9"/>
                <a:gd name="T20" fmla="*/ 0 w 6"/>
                <a:gd name="T21" fmla="*/ 5 h 9"/>
                <a:gd name="T22" fmla="*/ 0 w 6"/>
                <a:gd name="T23" fmla="*/ 8 h 9"/>
                <a:gd name="T24" fmla="*/ 1 w 6"/>
                <a:gd name="T25" fmla="*/ 8 h 9"/>
                <a:gd name="T26" fmla="*/ 5 w 6"/>
                <a:gd name="T27" fmla="*/ 6 h 9"/>
                <a:gd name="T28" fmla="*/ 5 w 6"/>
                <a:gd name="T29" fmla="*/ 5 h 9"/>
                <a:gd name="T30" fmla="*/ 5 w 6"/>
                <a:gd name="T31" fmla="*/ 1 h 9"/>
                <a:gd name="T32" fmla="*/ 5 w 6"/>
                <a:gd name="T33" fmla="*/ 1 h 9"/>
                <a:gd name="T34" fmla="*/ 1 w 6"/>
                <a:gd name="T3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9">
                  <a:moveTo>
                    <a:pt x="0" y="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6"/>
                    <a:pt x="5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0" y="8"/>
                  </a:cubicBezTo>
                  <a:close/>
                  <a:moveTo>
                    <a:pt x="1" y="3"/>
                  </a:moveTo>
                  <a:cubicBezTo>
                    <a:pt x="1" y="3"/>
                    <a:pt x="0" y="4"/>
                    <a:pt x="0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1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2">
              <a:extLst>
                <a:ext uri="{FF2B5EF4-FFF2-40B4-BE49-F238E27FC236}">
                  <a16:creationId xmlns:a16="http://schemas.microsoft.com/office/drawing/2014/main" id="{774DA845-2624-4DB5-83D7-E828F179B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1" y="5062538"/>
              <a:ext cx="6350" cy="14287"/>
            </a:xfrm>
            <a:custGeom>
              <a:avLst/>
              <a:gdLst>
                <a:gd name="T0" fmla="*/ 0 w 2"/>
                <a:gd name="T1" fmla="*/ 2 h 5"/>
                <a:gd name="T2" fmla="*/ 1 w 2"/>
                <a:gd name="T3" fmla="*/ 3 h 5"/>
                <a:gd name="T4" fmla="*/ 1 w 2"/>
                <a:gd name="T5" fmla="*/ 4 h 5"/>
                <a:gd name="T6" fmla="*/ 0 w 2"/>
                <a:gd name="T7" fmla="*/ 5 h 5"/>
                <a:gd name="T8" fmla="*/ 0 w 2"/>
                <a:gd name="T9" fmla="*/ 5 h 5"/>
                <a:gd name="T10" fmla="*/ 2 w 2"/>
                <a:gd name="T11" fmla="*/ 4 h 5"/>
                <a:gd name="T12" fmla="*/ 2 w 2"/>
                <a:gd name="T13" fmla="*/ 4 h 5"/>
                <a:gd name="T14" fmla="*/ 1 w 2"/>
                <a:gd name="T15" fmla="*/ 4 h 5"/>
                <a:gd name="T16" fmla="*/ 1 w 2"/>
                <a:gd name="T17" fmla="*/ 3 h 5"/>
                <a:gd name="T18" fmla="*/ 2 w 2"/>
                <a:gd name="T19" fmla="*/ 1 h 5"/>
                <a:gd name="T20" fmla="*/ 2 w 2"/>
                <a:gd name="T21" fmla="*/ 0 h 5"/>
                <a:gd name="T22" fmla="*/ 0 w 2"/>
                <a:gd name="T23" fmla="*/ 1 h 5"/>
                <a:gd name="T24" fmla="*/ 0 w 2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cubicBezTo>
                    <a:pt x="0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3">
              <a:extLst>
                <a:ext uri="{FF2B5EF4-FFF2-40B4-BE49-F238E27FC236}">
                  <a16:creationId xmlns:a16="http://schemas.microsoft.com/office/drawing/2014/main" id="{D2F8F4A1-A3EC-400A-8121-7CC0B04B2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6638" y="5057775"/>
              <a:ext cx="15875" cy="23812"/>
            </a:xfrm>
            <a:custGeom>
              <a:avLst/>
              <a:gdLst>
                <a:gd name="T0" fmla="*/ 0 w 6"/>
                <a:gd name="T1" fmla="*/ 8 h 9"/>
                <a:gd name="T2" fmla="*/ 0 w 6"/>
                <a:gd name="T3" fmla="*/ 5 h 9"/>
                <a:gd name="T4" fmla="*/ 1 w 6"/>
                <a:gd name="T5" fmla="*/ 3 h 9"/>
                <a:gd name="T6" fmla="*/ 5 w 6"/>
                <a:gd name="T7" fmla="*/ 1 h 9"/>
                <a:gd name="T8" fmla="*/ 6 w 6"/>
                <a:gd name="T9" fmla="*/ 1 h 9"/>
                <a:gd name="T10" fmla="*/ 6 w 6"/>
                <a:gd name="T11" fmla="*/ 5 h 9"/>
                <a:gd name="T12" fmla="*/ 5 w 6"/>
                <a:gd name="T13" fmla="*/ 6 h 9"/>
                <a:gd name="T14" fmla="*/ 1 w 6"/>
                <a:gd name="T15" fmla="*/ 8 h 9"/>
                <a:gd name="T16" fmla="*/ 0 w 6"/>
                <a:gd name="T17" fmla="*/ 8 h 9"/>
                <a:gd name="T18" fmla="*/ 1 w 6"/>
                <a:gd name="T19" fmla="*/ 3 h 9"/>
                <a:gd name="T20" fmla="*/ 0 w 6"/>
                <a:gd name="T21" fmla="*/ 4 h 9"/>
                <a:gd name="T22" fmla="*/ 0 w 6"/>
                <a:gd name="T23" fmla="*/ 8 h 9"/>
                <a:gd name="T24" fmla="*/ 1 w 6"/>
                <a:gd name="T25" fmla="*/ 8 h 9"/>
                <a:gd name="T26" fmla="*/ 5 w 6"/>
                <a:gd name="T27" fmla="*/ 6 h 9"/>
                <a:gd name="T28" fmla="*/ 6 w 6"/>
                <a:gd name="T29" fmla="*/ 5 h 9"/>
                <a:gd name="T30" fmla="*/ 6 w 6"/>
                <a:gd name="T31" fmla="*/ 1 h 9"/>
                <a:gd name="T32" fmla="*/ 5 w 6"/>
                <a:gd name="T33" fmla="*/ 1 h 9"/>
                <a:gd name="T34" fmla="*/ 1 w 6"/>
                <a:gd name="T3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9">
                  <a:moveTo>
                    <a:pt x="0" y="8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0" y="9"/>
                    <a:pt x="0" y="8"/>
                  </a:cubicBezTo>
                  <a:close/>
                  <a:moveTo>
                    <a:pt x="1" y="3"/>
                  </a:moveTo>
                  <a:cubicBezTo>
                    <a:pt x="1" y="3"/>
                    <a:pt x="0" y="4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1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5"/>
                    <a:pt x="6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54">
              <a:extLst>
                <a:ext uri="{FF2B5EF4-FFF2-40B4-BE49-F238E27FC236}">
                  <a16:creationId xmlns:a16="http://schemas.microsoft.com/office/drawing/2014/main" id="{1CD5C410-F188-4ABB-9241-CAE51C3F9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976" y="4916488"/>
              <a:ext cx="60325" cy="88900"/>
            </a:xfrm>
            <a:custGeom>
              <a:avLst/>
              <a:gdLst>
                <a:gd name="T0" fmla="*/ 38 w 38"/>
                <a:gd name="T1" fmla="*/ 0 h 56"/>
                <a:gd name="T2" fmla="*/ 38 w 38"/>
                <a:gd name="T3" fmla="*/ 33 h 56"/>
                <a:gd name="T4" fmla="*/ 0 w 38"/>
                <a:gd name="T5" fmla="*/ 56 h 56"/>
                <a:gd name="T6" fmla="*/ 0 w 38"/>
                <a:gd name="T7" fmla="*/ 23 h 56"/>
                <a:gd name="T8" fmla="*/ 38 w 3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56">
                  <a:moveTo>
                    <a:pt x="38" y="0"/>
                  </a:moveTo>
                  <a:lnTo>
                    <a:pt x="38" y="33"/>
                  </a:lnTo>
                  <a:lnTo>
                    <a:pt x="0" y="56"/>
                  </a:lnTo>
                  <a:lnTo>
                    <a:pt x="0" y="2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BB8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5">
              <a:extLst>
                <a:ext uri="{FF2B5EF4-FFF2-40B4-BE49-F238E27FC236}">
                  <a16:creationId xmlns:a16="http://schemas.microsoft.com/office/drawing/2014/main" id="{081A838D-A413-4FAF-8D6F-DE431526B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9488" y="4900613"/>
              <a:ext cx="90488" cy="104775"/>
            </a:xfrm>
            <a:custGeom>
              <a:avLst/>
              <a:gdLst>
                <a:gd name="T0" fmla="*/ 57 w 57"/>
                <a:gd name="T1" fmla="*/ 33 h 66"/>
                <a:gd name="T2" fmla="*/ 57 w 57"/>
                <a:gd name="T3" fmla="*/ 66 h 66"/>
                <a:gd name="T4" fmla="*/ 0 w 57"/>
                <a:gd name="T5" fmla="*/ 33 h 66"/>
                <a:gd name="T6" fmla="*/ 1 w 57"/>
                <a:gd name="T7" fmla="*/ 0 h 66"/>
                <a:gd name="T8" fmla="*/ 57 w 57"/>
                <a:gd name="T9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66">
                  <a:moveTo>
                    <a:pt x="57" y="33"/>
                  </a:moveTo>
                  <a:lnTo>
                    <a:pt x="57" y="66"/>
                  </a:lnTo>
                  <a:lnTo>
                    <a:pt x="0" y="33"/>
                  </a:lnTo>
                  <a:lnTo>
                    <a:pt x="1" y="0"/>
                  </a:lnTo>
                  <a:lnTo>
                    <a:pt x="57" y="33"/>
                  </a:lnTo>
                  <a:close/>
                </a:path>
              </a:pathLst>
            </a:custGeom>
            <a:solidFill>
              <a:srgbClr val="E0B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56">
              <a:extLst>
                <a:ext uri="{FF2B5EF4-FFF2-40B4-BE49-F238E27FC236}">
                  <a16:creationId xmlns:a16="http://schemas.microsoft.com/office/drawing/2014/main" id="{7957B5C6-7E47-4832-89D0-BD5032C7D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076" y="4865688"/>
              <a:ext cx="149225" cy="87312"/>
            </a:xfrm>
            <a:custGeom>
              <a:avLst/>
              <a:gdLst>
                <a:gd name="T0" fmla="*/ 94 w 94"/>
                <a:gd name="T1" fmla="*/ 32 h 55"/>
                <a:gd name="T2" fmla="*/ 56 w 94"/>
                <a:gd name="T3" fmla="*/ 55 h 55"/>
                <a:gd name="T4" fmla="*/ 0 w 94"/>
                <a:gd name="T5" fmla="*/ 22 h 55"/>
                <a:gd name="T6" fmla="*/ 38 w 94"/>
                <a:gd name="T7" fmla="*/ 0 h 55"/>
                <a:gd name="T8" fmla="*/ 94 w 94"/>
                <a:gd name="T9" fmla="*/ 3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5">
                  <a:moveTo>
                    <a:pt x="94" y="32"/>
                  </a:moveTo>
                  <a:lnTo>
                    <a:pt x="56" y="55"/>
                  </a:lnTo>
                  <a:lnTo>
                    <a:pt x="0" y="22"/>
                  </a:lnTo>
                  <a:lnTo>
                    <a:pt x="38" y="0"/>
                  </a:lnTo>
                  <a:lnTo>
                    <a:pt x="94" y="32"/>
                  </a:lnTo>
                  <a:close/>
                </a:path>
              </a:pathLst>
            </a:custGeom>
            <a:solidFill>
              <a:srgbClr val="EFC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57">
              <a:extLst>
                <a:ext uri="{FF2B5EF4-FFF2-40B4-BE49-F238E27FC236}">
                  <a16:creationId xmlns:a16="http://schemas.microsoft.com/office/drawing/2014/main" id="{EB39E7BF-CD97-406E-A78A-2891423B2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476" y="4878388"/>
              <a:ext cx="101600" cy="58737"/>
            </a:xfrm>
            <a:custGeom>
              <a:avLst/>
              <a:gdLst>
                <a:gd name="T0" fmla="*/ 7 w 64"/>
                <a:gd name="T1" fmla="*/ 0 h 37"/>
                <a:gd name="T2" fmla="*/ 0 w 64"/>
                <a:gd name="T3" fmla="*/ 5 h 37"/>
                <a:gd name="T4" fmla="*/ 55 w 64"/>
                <a:gd name="T5" fmla="*/ 37 h 37"/>
                <a:gd name="T6" fmla="*/ 64 w 64"/>
                <a:gd name="T7" fmla="*/ 33 h 37"/>
                <a:gd name="T8" fmla="*/ 7 w 64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7">
                  <a:moveTo>
                    <a:pt x="7" y="0"/>
                  </a:moveTo>
                  <a:lnTo>
                    <a:pt x="0" y="5"/>
                  </a:lnTo>
                  <a:lnTo>
                    <a:pt x="55" y="37"/>
                  </a:lnTo>
                  <a:lnTo>
                    <a:pt x="64" y="3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7EC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8">
              <a:extLst>
                <a:ext uri="{FF2B5EF4-FFF2-40B4-BE49-F238E27FC236}">
                  <a16:creationId xmlns:a16="http://schemas.microsoft.com/office/drawing/2014/main" id="{1A708063-512E-479F-A873-C44FFC5E0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788" y="4930775"/>
              <a:ext cx="14288" cy="19050"/>
            </a:xfrm>
            <a:custGeom>
              <a:avLst/>
              <a:gdLst>
                <a:gd name="T0" fmla="*/ 0 w 9"/>
                <a:gd name="T1" fmla="*/ 4 h 12"/>
                <a:gd name="T2" fmla="*/ 9 w 9"/>
                <a:gd name="T3" fmla="*/ 0 h 12"/>
                <a:gd name="T4" fmla="*/ 9 w 9"/>
                <a:gd name="T5" fmla="*/ 7 h 12"/>
                <a:gd name="T6" fmla="*/ 0 w 9"/>
                <a:gd name="T7" fmla="*/ 12 h 12"/>
                <a:gd name="T8" fmla="*/ 0 w 9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0" y="4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0" y="1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C2AB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9">
              <a:extLst>
                <a:ext uri="{FF2B5EF4-FFF2-40B4-BE49-F238E27FC236}">
                  <a16:creationId xmlns:a16="http://schemas.microsoft.com/office/drawing/2014/main" id="{81C4A2A8-1CC2-4CCE-B022-F4AAD3CEB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6013" y="4967288"/>
              <a:ext cx="7938" cy="7937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1 h 5"/>
                <a:gd name="T4" fmla="*/ 0 w 5"/>
                <a:gd name="T5" fmla="*/ 5 h 5"/>
                <a:gd name="T6" fmla="*/ 0 w 5"/>
                <a:gd name="T7" fmla="*/ 3 h 5"/>
                <a:gd name="T8" fmla="*/ 5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1"/>
                  </a:lnTo>
                  <a:lnTo>
                    <a:pt x="0" y="5"/>
                  </a:lnTo>
                  <a:lnTo>
                    <a:pt x="0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60">
              <a:extLst>
                <a:ext uri="{FF2B5EF4-FFF2-40B4-BE49-F238E27FC236}">
                  <a16:creationId xmlns:a16="http://schemas.microsoft.com/office/drawing/2014/main" id="{F7F66280-E0BF-40FA-A7DF-CEDE1F721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363" y="4957763"/>
              <a:ext cx="1588" cy="9525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6 h 6"/>
                <a:gd name="T4" fmla="*/ 0 w 1"/>
                <a:gd name="T5" fmla="*/ 2 h 6"/>
                <a:gd name="T6" fmla="*/ 0 w 1"/>
                <a:gd name="T7" fmla="*/ 2 h 6"/>
                <a:gd name="T8" fmla="*/ 0 w 1"/>
                <a:gd name="T9" fmla="*/ 0 h 6"/>
                <a:gd name="T10" fmla="*/ 1 w 1"/>
                <a:gd name="T11" fmla="*/ 0 h 6"/>
                <a:gd name="T12" fmla="*/ 0 w 1"/>
                <a:gd name="T13" fmla="*/ 2 h 6"/>
                <a:gd name="T14" fmla="*/ 0 w 1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61">
              <a:extLst>
                <a:ext uri="{FF2B5EF4-FFF2-40B4-BE49-F238E27FC236}">
                  <a16:creationId xmlns:a16="http://schemas.microsoft.com/office/drawing/2014/main" id="{6D3F9354-F7D6-44ED-BB63-19E543567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6013" y="4960938"/>
              <a:ext cx="3175" cy="7937"/>
            </a:xfrm>
            <a:custGeom>
              <a:avLst/>
              <a:gdLst>
                <a:gd name="T0" fmla="*/ 2 w 2"/>
                <a:gd name="T1" fmla="*/ 5 h 5"/>
                <a:gd name="T2" fmla="*/ 0 w 2"/>
                <a:gd name="T3" fmla="*/ 5 h 5"/>
                <a:gd name="T4" fmla="*/ 0 w 2"/>
                <a:gd name="T5" fmla="*/ 2 h 5"/>
                <a:gd name="T6" fmla="*/ 0 w 2"/>
                <a:gd name="T7" fmla="*/ 2 h 5"/>
                <a:gd name="T8" fmla="*/ 0 w 2"/>
                <a:gd name="T9" fmla="*/ 0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62">
              <a:extLst>
                <a:ext uri="{FF2B5EF4-FFF2-40B4-BE49-F238E27FC236}">
                  <a16:creationId xmlns:a16="http://schemas.microsoft.com/office/drawing/2014/main" id="{80FEBE8D-CE75-4324-A42B-D04BD341D8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1" y="4953000"/>
              <a:ext cx="15875" cy="23812"/>
            </a:xfrm>
            <a:custGeom>
              <a:avLst/>
              <a:gdLst>
                <a:gd name="T0" fmla="*/ 0 w 6"/>
                <a:gd name="T1" fmla="*/ 8 h 9"/>
                <a:gd name="T2" fmla="*/ 0 w 6"/>
                <a:gd name="T3" fmla="*/ 4 h 9"/>
                <a:gd name="T4" fmla="*/ 2 w 6"/>
                <a:gd name="T5" fmla="*/ 2 h 9"/>
                <a:gd name="T6" fmla="*/ 5 w 6"/>
                <a:gd name="T7" fmla="*/ 1 h 9"/>
                <a:gd name="T8" fmla="*/ 6 w 6"/>
                <a:gd name="T9" fmla="*/ 1 h 9"/>
                <a:gd name="T10" fmla="*/ 6 w 6"/>
                <a:gd name="T11" fmla="*/ 4 h 9"/>
                <a:gd name="T12" fmla="*/ 5 w 6"/>
                <a:gd name="T13" fmla="*/ 6 h 9"/>
                <a:gd name="T14" fmla="*/ 2 w 6"/>
                <a:gd name="T15" fmla="*/ 8 h 9"/>
                <a:gd name="T16" fmla="*/ 0 w 6"/>
                <a:gd name="T17" fmla="*/ 8 h 9"/>
                <a:gd name="T18" fmla="*/ 2 w 6"/>
                <a:gd name="T19" fmla="*/ 3 h 9"/>
                <a:gd name="T20" fmla="*/ 1 w 6"/>
                <a:gd name="T21" fmla="*/ 4 h 9"/>
                <a:gd name="T22" fmla="*/ 1 w 6"/>
                <a:gd name="T23" fmla="*/ 8 h 9"/>
                <a:gd name="T24" fmla="*/ 2 w 6"/>
                <a:gd name="T25" fmla="*/ 8 h 9"/>
                <a:gd name="T26" fmla="*/ 5 w 6"/>
                <a:gd name="T27" fmla="*/ 6 h 9"/>
                <a:gd name="T28" fmla="*/ 6 w 6"/>
                <a:gd name="T29" fmla="*/ 5 h 9"/>
                <a:gd name="T30" fmla="*/ 6 w 6"/>
                <a:gd name="T31" fmla="*/ 1 h 9"/>
                <a:gd name="T32" fmla="*/ 5 w 6"/>
                <a:gd name="T33" fmla="*/ 1 h 9"/>
                <a:gd name="T34" fmla="*/ 2 w 6"/>
                <a:gd name="T3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9">
                  <a:moveTo>
                    <a:pt x="0" y="8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6"/>
                    <a:pt x="5" y="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9"/>
                    <a:pt x="0" y="8"/>
                    <a:pt x="0" y="8"/>
                  </a:cubicBezTo>
                  <a:close/>
                  <a:moveTo>
                    <a:pt x="2" y="3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5"/>
                    <a:pt x="6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5" y="1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3">
              <a:extLst>
                <a:ext uri="{FF2B5EF4-FFF2-40B4-BE49-F238E27FC236}">
                  <a16:creationId xmlns:a16="http://schemas.microsoft.com/office/drawing/2014/main" id="{00B0A767-CC33-4D34-8285-D8225EB28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788" y="4968875"/>
              <a:ext cx="14288" cy="11112"/>
            </a:xfrm>
            <a:custGeom>
              <a:avLst/>
              <a:gdLst>
                <a:gd name="T0" fmla="*/ 0 w 5"/>
                <a:gd name="T1" fmla="*/ 3 h 4"/>
                <a:gd name="T2" fmla="*/ 0 w 5"/>
                <a:gd name="T3" fmla="*/ 3 h 4"/>
                <a:gd name="T4" fmla="*/ 1 w 5"/>
                <a:gd name="T5" fmla="*/ 3 h 4"/>
                <a:gd name="T6" fmla="*/ 2 w 5"/>
                <a:gd name="T7" fmla="*/ 3 h 4"/>
                <a:gd name="T8" fmla="*/ 2 w 5"/>
                <a:gd name="T9" fmla="*/ 3 h 4"/>
                <a:gd name="T10" fmla="*/ 2 w 5"/>
                <a:gd name="T11" fmla="*/ 2 h 4"/>
                <a:gd name="T12" fmla="*/ 2 w 5"/>
                <a:gd name="T13" fmla="*/ 2 h 4"/>
                <a:gd name="T14" fmla="*/ 2 w 5"/>
                <a:gd name="T15" fmla="*/ 4 h 4"/>
                <a:gd name="T16" fmla="*/ 2 w 5"/>
                <a:gd name="T17" fmla="*/ 4 h 4"/>
                <a:gd name="T18" fmla="*/ 3 w 5"/>
                <a:gd name="T19" fmla="*/ 4 h 4"/>
                <a:gd name="T20" fmla="*/ 3 w 5"/>
                <a:gd name="T21" fmla="*/ 3 h 4"/>
                <a:gd name="T22" fmla="*/ 3 w 5"/>
                <a:gd name="T23" fmla="*/ 3 h 4"/>
                <a:gd name="T24" fmla="*/ 3 w 5"/>
                <a:gd name="T25" fmla="*/ 4 h 4"/>
                <a:gd name="T26" fmla="*/ 3 w 5"/>
                <a:gd name="T27" fmla="*/ 4 h 4"/>
                <a:gd name="T28" fmla="*/ 3 w 5"/>
                <a:gd name="T29" fmla="*/ 4 h 4"/>
                <a:gd name="T30" fmla="*/ 3 w 5"/>
                <a:gd name="T31" fmla="*/ 2 h 4"/>
                <a:gd name="T32" fmla="*/ 3 w 5"/>
                <a:gd name="T33" fmla="*/ 2 h 4"/>
                <a:gd name="T34" fmla="*/ 3 w 5"/>
                <a:gd name="T35" fmla="*/ 2 h 4"/>
                <a:gd name="T36" fmla="*/ 3 w 5"/>
                <a:gd name="T37" fmla="*/ 2 h 4"/>
                <a:gd name="T38" fmla="*/ 4 w 5"/>
                <a:gd name="T39" fmla="*/ 1 h 4"/>
                <a:gd name="T40" fmla="*/ 5 w 5"/>
                <a:gd name="T41" fmla="*/ 1 h 4"/>
                <a:gd name="T42" fmla="*/ 5 w 5"/>
                <a:gd name="T43" fmla="*/ 1 h 4"/>
                <a:gd name="T44" fmla="*/ 5 w 5"/>
                <a:gd name="T45" fmla="*/ 1 h 4"/>
                <a:gd name="T46" fmla="*/ 3 w 5"/>
                <a:gd name="T47" fmla="*/ 0 h 4"/>
                <a:gd name="T48" fmla="*/ 3 w 5"/>
                <a:gd name="T49" fmla="*/ 0 h 4"/>
                <a:gd name="T50" fmla="*/ 3 w 5"/>
                <a:gd name="T51" fmla="*/ 0 h 4"/>
                <a:gd name="T52" fmla="*/ 2 w 5"/>
                <a:gd name="T53" fmla="*/ 0 h 4"/>
                <a:gd name="T54" fmla="*/ 2 w 5"/>
                <a:gd name="T55" fmla="*/ 0 h 4"/>
                <a:gd name="T56" fmla="*/ 0 w 5"/>
                <a:gd name="T57" fmla="*/ 3 h 4"/>
                <a:gd name="T58" fmla="*/ 0 w 5"/>
                <a:gd name="T5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" h="4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2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4">
              <a:extLst>
                <a:ext uri="{FF2B5EF4-FFF2-40B4-BE49-F238E27FC236}">
                  <a16:creationId xmlns:a16="http://schemas.microsoft.com/office/drawing/2014/main" id="{2CE2EC77-0AAB-4FDD-BE0B-5A2AC8FA0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3788" y="4964113"/>
              <a:ext cx="14288" cy="23812"/>
            </a:xfrm>
            <a:custGeom>
              <a:avLst/>
              <a:gdLst>
                <a:gd name="T0" fmla="*/ 0 w 5"/>
                <a:gd name="T1" fmla="*/ 8 h 9"/>
                <a:gd name="T2" fmla="*/ 0 w 5"/>
                <a:gd name="T3" fmla="*/ 4 h 9"/>
                <a:gd name="T4" fmla="*/ 1 w 5"/>
                <a:gd name="T5" fmla="*/ 2 h 9"/>
                <a:gd name="T6" fmla="*/ 4 w 5"/>
                <a:gd name="T7" fmla="*/ 0 h 9"/>
                <a:gd name="T8" fmla="*/ 5 w 5"/>
                <a:gd name="T9" fmla="*/ 1 h 9"/>
                <a:gd name="T10" fmla="*/ 5 w 5"/>
                <a:gd name="T11" fmla="*/ 4 h 9"/>
                <a:gd name="T12" fmla="*/ 4 w 5"/>
                <a:gd name="T13" fmla="*/ 6 h 9"/>
                <a:gd name="T14" fmla="*/ 1 w 5"/>
                <a:gd name="T15" fmla="*/ 8 h 9"/>
                <a:gd name="T16" fmla="*/ 0 w 5"/>
                <a:gd name="T17" fmla="*/ 8 h 9"/>
                <a:gd name="T18" fmla="*/ 1 w 5"/>
                <a:gd name="T19" fmla="*/ 3 h 9"/>
                <a:gd name="T20" fmla="*/ 0 w 5"/>
                <a:gd name="T21" fmla="*/ 4 h 9"/>
                <a:gd name="T22" fmla="*/ 0 w 5"/>
                <a:gd name="T23" fmla="*/ 8 h 9"/>
                <a:gd name="T24" fmla="*/ 1 w 5"/>
                <a:gd name="T25" fmla="*/ 8 h 9"/>
                <a:gd name="T26" fmla="*/ 4 w 5"/>
                <a:gd name="T27" fmla="*/ 6 h 9"/>
                <a:gd name="T28" fmla="*/ 5 w 5"/>
                <a:gd name="T29" fmla="*/ 4 h 9"/>
                <a:gd name="T30" fmla="*/ 5 w 5"/>
                <a:gd name="T31" fmla="*/ 1 h 9"/>
                <a:gd name="T32" fmla="*/ 4 w 5"/>
                <a:gd name="T33" fmla="*/ 1 h 9"/>
                <a:gd name="T34" fmla="*/ 1 w 5"/>
                <a:gd name="T35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9">
                  <a:moveTo>
                    <a:pt x="0" y="8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8"/>
                    <a:pt x="0" y="8"/>
                  </a:cubicBezTo>
                  <a:close/>
                  <a:moveTo>
                    <a:pt x="1" y="3"/>
                  </a:moveTo>
                  <a:cubicBezTo>
                    <a:pt x="0" y="3"/>
                    <a:pt x="0" y="4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0"/>
                    <a:pt x="4" y="1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5">
              <a:extLst>
                <a:ext uri="{FF2B5EF4-FFF2-40B4-BE49-F238E27FC236}">
                  <a16:creationId xmlns:a16="http://schemas.microsoft.com/office/drawing/2014/main" id="{3991F2E2-4896-47EA-9B2B-4D4ABFFD5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1088" y="4979988"/>
              <a:ext cx="4763" cy="14287"/>
            </a:xfrm>
            <a:custGeom>
              <a:avLst/>
              <a:gdLst>
                <a:gd name="T0" fmla="*/ 0 w 2"/>
                <a:gd name="T1" fmla="*/ 2 h 5"/>
                <a:gd name="T2" fmla="*/ 1 w 2"/>
                <a:gd name="T3" fmla="*/ 2 h 5"/>
                <a:gd name="T4" fmla="*/ 1 w 2"/>
                <a:gd name="T5" fmla="*/ 4 h 5"/>
                <a:gd name="T6" fmla="*/ 0 w 2"/>
                <a:gd name="T7" fmla="*/ 4 h 5"/>
                <a:gd name="T8" fmla="*/ 0 w 2"/>
                <a:gd name="T9" fmla="*/ 5 h 5"/>
                <a:gd name="T10" fmla="*/ 1 w 2"/>
                <a:gd name="T11" fmla="*/ 4 h 5"/>
                <a:gd name="T12" fmla="*/ 1 w 2"/>
                <a:gd name="T13" fmla="*/ 4 h 5"/>
                <a:gd name="T14" fmla="*/ 1 w 2"/>
                <a:gd name="T15" fmla="*/ 4 h 5"/>
                <a:gd name="T16" fmla="*/ 1 w 2"/>
                <a:gd name="T17" fmla="*/ 2 h 5"/>
                <a:gd name="T18" fmla="*/ 2 w 2"/>
                <a:gd name="T19" fmla="*/ 1 h 5"/>
                <a:gd name="T20" fmla="*/ 2 w 2"/>
                <a:gd name="T21" fmla="*/ 0 h 5"/>
                <a:gd name="T22" fmla="*/ 0 w 2"/>
                <a:gd name="T23" fmla="*/ 1 h 5"/>
                <a:gd name="T24" fmla="*/ 0 w 2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cubicBezTo>
                    <a:pt x="0" y="2"/>
                    <a:pt x="0" y="3"/>
                    <a:pt x="1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6">
              <a:extLst>
                <a:ext uri="{FF2B5EF4-FFF2-40B4-BE49-F238E27FC236}">
                  <a16:creationId xmlns:a16="http://schemas.microsoft.com/office/drawing/2014/main" id="{E6B2D4CB-AE87-4078-B80C-8BB17D672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4738" y="4975225"/>
              <a:ext cx="15875" cy="22225"/>
            </a:xfrm>
            <a:custGeom>
              <a:avLst/>
              <a:gdLst>
                <a:gd name="T0" fmla="*/ 0 w 6"/>
                <a:gd name="T1" fmla="*/ 8 h 8"/>
                <a:gd name="T2" fmla="*/ 0 w 6"/>
                <a:gd name="T3" fmla="*/ 4 h 8"/>
                <a:gd name="T4" fmla="*/ 1 w 6"/>
                <a:gd name="T5" fmla="*/ 2 h 8"/>
                <a:gd name="T6" fmla="*/ 4 w 6"/>
                <a:gd name="T7" fmla="*/ 0 h 8"/>
                <a:gd name="T8" fmla="*/ 6 w 6"/>
                <a:gd name="T9" fmla="*/ 1 h 8"/>
                <a:gd name="T10" fmla="*/ 6 w 6"/>
                <a:gd name="T11" fmla="*/ 4 h 8"/>
                <a:gd name="T12" fmla="*/ 4 w 6"/>
                <a:gd name="T13" fmla="*/ 6 h 8"/>
                <a:gd name="T14" fmla="*/ 1 w 6"/>
                <a:gd name="T15" fmla="*/ 8 h 8"/>
                <a:gd name="T16" fmla="*/ 0 w 6"/>
                <a:gd name="T17" fmla="*/ 8 h 8"/>
                <a:gd name="T18" fmla="*/ 1 w 6"/>
                <a:gd name="T19" fmla="*/ 3 h 8"/>
                <a:gd name="T20" fmla="*/ 0 w 6"/>
                <a:gd name="T21" fmla="*/ 4 h 8"/>
                <a:gd name="T22" fmla="*/ 0 w 6"/>
                <a:gd name="T23" fmla="*/ 7 h 8"/>
                <a:gd name="T24" fmla="*/ 1 w 6"/>
                <a:gd name="T25" fmla="*/ 8 h 8"/>
                <a:gd name="T26" fmla="*/ 4 w 6"/>
                <a:gd name="T27" fmla="*/ 6 h 8"/>
                <a:gd name="T28" fmla="*/ 5 w 6"/>
                <a:gd name="T29" fmla="*/ 4 h 8"/>
                <a:gd name="T30" fmla="*/ 5 w 6"/>
                <a:gd name="T31" fmla="*/ 1 h 8"/>
                <a:gd name="T32" fmla="*/ 4 w 6"/>
                <a:gd name="T33" fmla="*/ 1 h 8"/>
                <a:gd name="T34" fmla="*/ 1 w 6"/>
                <a:gd name="T3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8">
                  <a:moveTo>
                    <a:pt x="0" y="8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lose/>
                  <a:moveTo>
                    <a:pt x="1" y="3"/>
                  </a:moveTo>
                  <a:cubicBezTo>
                    <a:pt x="1" y="3"/>
                    <a:pt x="0" y="3"/>
                    <a:pt x="0" y="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5"/>
                    <a:pt x="5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4" y="1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5C41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7">
              <a:extLst>
                <a:ext uri="{FF2B5EF4-FFF2-40B4-BE49-F238E27FC236}">
                  <a16:creationId xmlns:a16="http://schemas.microsoft.com/office/drawing/2014/main" id="{C786E9BD-F805-43EC-BBB0-9A634204E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601" y="4486275"/>
              <a:ext cx="512763" cy="746125"/>
            </a:xfrm>
            <a:custGeom>
              <a:avLst/>
              <a:gdLst>
                <a:gd name="T0" fmla="*/ 0 w 187"/>
                <a:gd name="T1" fmla="*/ 108 h 272"/>
                <a:gd name="T2" fmla="*/ 0 w 187"/>
                <a:gd name="T3" fmla="*/ 272 h 272"/>
                <a:gd name="T4" fmla="*/ 22 w 187"/>
                <a:gd name="T5" fmla="*/ 260 h 272"/>
                <a:gd name="T6" fmla="*/ 22 w 187"/>
                <a:gd name="T7" fmla="*/ 259 h 272"/>
                <a:gd name="T8" fmla="*/ 16 w 187"/>
                <a:gd name="T9" fmla="*/ 263 h 272"/>
                <a:gd name="T10" fmla="*/ 16 w 187"/>
                <a:gd name="T11" fmla="*/ 140 h 272"/>
                <a:gd name="T12" fmla="*/ 175 w 187"/>
                <a:gd name="T13" fmla="*/ 48 h 272"/>
                <a:gd name="T14" fmla="*/ 175 w 187"/>
                <a:gd name="T15" fmla="*/ 171 h 272"/>
                <a:gd name="T16" fmla="*/ 167 w 187"/>
                <a:gd name="T17" fmla="*/ 175 h 272"/>
                <a:gd name="T18" fmla="*/ 167 w 187"/>
                <a:gd name="T19" fmla="*/ 176 h 272"/>
                <a:gd name="T20" fmla="*/ 187 w 187"/>
                <a:gd name="T21" fmla="*/ 164 h 272"/>
                <a:gd name="T22" fmla="*/ 187 w 187"/>
                <a:gd name="T23" fmla="*/ 0 h 272"/>
                <a:gd name="T24" fmla="*/ 0 w 187"/>
                <a:gd name="T25" fmla="*/ 10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7" h="272">
                  <a:moveTo>
                    <a:pt x="0" y="108"/>
                  </a:moveTo>
                  <a:cubicBezTo>
                    <a:pt x="0" y="272"/>
                    <a:pt x="0" y="272"/>
                    <a:pt x="0" y="272"/>
                  </a:cubicBezTo>
                  <a:cubicBezTo>
                    <a:pt x="22" y="260"/>
                    <a:pt x="22" y="260"/>
                    <a:pt x="22" y="260"/>
                  </a:cubicBezTo>
                  <a:cubicBezTo>
                    <a:pt x="22" y="260"/>
                    <a:pt x="22" y="259"/>
                    <a:pt x="22" y="259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16" y="140"/>
                    <a:pt x="16" y="140"/>
                    <a:pt x="16" y="140"/>
                  </a:cubicBezTo>
                  <a:cubicBezTo>
                    <a:pt x="175" y="48"/>
                    <a:pt x="175" y="48"/>
                    <a:pt x="175" y="48"/>
                  </a:cubicBezTo>
                  <a:cubicBezTo>
                    <a:pt x="175" y="171"/>
                    <a:pt x="175" y="171"/>
                    <a:pt x="175" y="171"/>
                  </a:cubicBezTo>
                  <a:cubicBezTo>
                    <a:pt x="167" y="175"/>
                    <a:pt x="167" y="175"/>
                    <a:pt x="167" y="175"/>
                  </a:cubicBezTo>
                  <a:cubicBezTo>
                    <a:pt x="167" y="175"/>
                    <a:pt x="167" y="175"/>
                    <a:pt x="167" y="176"/>
                  </a:cubicBezTo>
                  <a:cubicBezTo>
                    <a:pt x="187" y="164"/>
                    <a:pt x="187" y="164"/>
                    <a:pt x="187" y="164"/>
                  </a:cubicBezTo>
                  <a:cubicBezTo>
                    <a:pt x="187" y="0"/>
                    <a:pt x="187" y="0"/>
                    <a:pt x="187" y="0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3A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68">
              <a:extLst>
                <a:ext uri="{FF2B5EF4-FFF2-40B4-BE49-F238E27FC236}">
                  <a16:creationId xmlns:a16="http://schemas.microsoft.com/office/drawing/2014/main" id="{CDF1CDE7-B87E-4158-8EDA-82990247B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4859338"/>
              <a:ext cx="22225" cy="347662"/>
            </a:xfrm>
            <a:custGeom>
              <a:avLst/>
              <a:gdLst>
                <a:gd name="T0" fmla="*/ 14 w 14"/>
                <a:gd name="T1" fmla="*/ 211 h 219"/>
                <a:gd name="T2" fmla="*/ 0 w 14"/>
                <a:gd name="T3" fmla="*/ 219 h 219"/>
                <a:gd name="T4" fmla="*/ 0 w 14"/>
                <a:gd name="T5" fmla="*/ 7 h 219"/>
                <a:gd name="T6" fmla="*/ 14 w 14"/>
                <a:gd name="T7" fmla="*/ 0 h 219"/>
                <a:gd name="T8" fmla="*/ 14 w 14"/>
                <a:gd name="T9" fmla="*/ 21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19">
                  <a:moveTo>
                    <a:pt x="14" y="211"/>
                  </a:moveTo>
                  <a:lnTo>
                    <a:pt x="0" y="219"/>
                  </a:lnTo>
                  <a:lnTo>
                    <a:pt x="0" y="7"/>
                  </a:lnTo>
                  <a:lnTo>
                    <a:pt x="14" y="0"/>
                  </a:lnTo>
                  <a:lnTo>
                    <a:pt x="14" y="211"/>
                  </a:lnTo>
                  <a:close/>
                </a:path>
              </a:pathLst>
            </a:custGeom>
            <a:solidFill>
              <a:srgbClr val="3B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9">
              <a:extLst>
                <a:ext uri="{FF2B5EF4-FFF2-40B4-BE49-F238E27FC236}">
                  <a16:creationId xmlns:a16="http://schemas.microsoft.com/office/drawing/2014/main" id="{D0862311-FC4A-440E-8AE1-22C357A69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4859338"/>
              <a:ext cx="22225" cy="36512"/>
            </a:xfrm>
            <a:custGeom>
              <a:avLst/>
              <a:gdLst>
                <a:gd name="T0" fmla="*/ 14 w 14"/>
                <a:gd name="T1" fmla="*/ 0 h 23"/>
                <a:gd name="T2" fmla="*/ 5 w 14"/>
                <a:gd name="T3" fmla="*/ 4 h 23"/>
                <a:gd name="T4" fmla="*/ 0 w 14"/>
                <a:gd name="T5" fmla="*/ 12 h 23"/>
                <a:gd name="T6" fmla="*/ 0 w 14"/>
                <a:gd name="T7" fmla="*/ 23 h 23"/>
                <a:gd name="T8" fmla="*/ 14 w 14"/>
                <a:gd name="T9" fmla="*/ 2 h 23"/>
                <a:gd name="T10" fmla="*/ 14 w 14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3">
                  <a:moveTo>
                    <a:pt x="14" y="0"/>
                  </a:moveTo>
                  <a:lnTo>
                    <a:pt x="5" y="4"/>
                  </a:lnTo>
                  <a:lnTo>
                    <a:pt x="0" y="12"/>
                  </a:lnTo>
                  <a:lnTo>
                    <a:pt x="0" y="23"/>
                  </a:lnTo>
                  <a:lnTo>
                    <a:pt x="14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C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0">
              <a:extLst>
                <a:ext uri="{FF2B5EF4-FFF2-40B4-BE49-F238E27FC236}">
                  <a16:creationId xmlns:a16="http://schemas.microsoft.com/office/drawing/2014/main" id="{CF038C22-C5CF-4C1C-A95E-C50E6EEE5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4881563"/>
              <a:ext cx="22225" cy="49212"/>
            </a:xfrm>
            <a:custGeom>
              <a:avLst/>
              <a:gdLst>
                <a:gd name="T0" fmla="*/ 14 w 14"/>
                <a:gd name="T1" fmla="*/ 0 h 31"/>
                <a:gd name="T2" fmla="*/ 0 w 14"/>
                <a:gd name="T3" fmla="*/ 21 h 31"/>
                <a:gd name="T4" fmla="*/ 0 w 14"/>
                <a:gd name="T5" fmla="*/ 31 h 31"/>
                <a:gd name="T6" fmla="*/ 14 w 14"/>
                <a:gd name="T7" fmla="*/ 10 h 31"/>
                <a:gd name="T8" fmla="*/ 14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4" y="0"/>
                  </a:moveTo>
                  <a:lnTo>
                    <a:pt x="0" y="21"/>
                  </a:lnTo>
                  <a:lnTo>
                    <a:pt x="0" y="31"/>
                  </a:lnTo>
                  <a:lnTo>
                    <a:pt x="14" y="1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C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1">
              <a:extLst>
                <a:ext uri="{FF2B5EF4-FFF2-40B4-BE49-F238E27FC236}">
                  <a16:creationId xmlns:a16="http://schemas.microsoft.com/office/drawing/2014/main" id="{00634F82-D0EB-4825-AD70-B9415833A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4914900"/>
              <a:ext cx="22225" cy="52387"/>
            </a:xfrm>
            <a:custGeom>
              <a:avLst/>
              <a:gdLst>
                <a:gd name="T0" fmla="*/ 14 w 14"/>
                <a:gd name="T1" fmla="*/ 0 h 33"/>
                <a:gd name="T2" fmla="*/ 0 w 14"/>
                <a:gd name="T3" fmla="*/ 22 h 33"/>
                <a:gd name="T4" fmla="*/ 0 w 14"/>
                <a:gd name="T5" fmla="*/ 33 h 33"/>
                <a:gd name="T6" fmla="*/ 14 w 14"/>
                <a:gd name="T7" fmla="*/ 12 h 33"/>
                <a:gd name="T8" fmla="*/ 14 w 14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0"/>
                  </a:moveTo>
                  <a:lnTo>
                    <a:pt x="0" y="22"/>
                  </a:lnTo>
                  <a:lnTo>
                    <a:pt x="0" y="33"/>
                  </a:lnTo>
                  <a:lnTo>
                    <a:pt x="14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C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72">
              <a:extLst>
                <a:ext uri="{FF2B5EF4-FFF2-40B4-BE49-F238E27FC236}">
                  <a16:creationId xmlns:a16="http://schemas.microsoft.com/office/drawing/2014/main" id="{F5F51536-55C0-4B89-AE0C-BB3EC2CDD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4949825"/>
              <a:ext cx="22225" cy="52387"/>
            </a:xfrm>
            <a:custGeom>
              <a:avLst/>
              <a:gdLst>
                <a:gd name="T0" fmla="*/ 14 w 14"/>
                <a:gd name="T1" fmla="*/ 0 h 33"/>
                <a:gd name="T2" fmla="*/ 0 w 14"/>
                <a:gd name="T3" fmla="*/ 21 h 33"/>
                <a:gd name="T4" fmla="*/ 0 w 14"/>
                <a:gd name="T5" fmla="*/ 33 h 33"/>
                <a:gd name="T6" fmla="*/ 14 w 14"/>
                <a:gd name="T7" fmla="*/ 11 h 33"/>
                <a:gd name="T8" fmla="*/ 14 w 14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0"/>
                  </a:moveTo>
                  <a:lnTo>
                    <a:pt x="0" y="21"/>
                  </a:lnTo>
                  <a:lnTo>
                    <a:pt x="0" y="33"/>
                  </a:lnTo>
                  <a:lnTo>
                    <a:pt x="14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C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73">
              <a:extLst>
                <a:ext uri="{FF2B5EF4-FFF2-40B4-BE49-F238E27FC236}">
                  <a16:creationId xmlns:a16="http://schemas.microsoft.com/office/drawing/2014/main" id="{E2937CE4-DB2E-4CBC-8C4B-962563E38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4986338"/>
              <a:ext cx="22225" cy="49212"/>
            </a:xfrm>
            <a:custGeom>
              <a:avLst/>
              <a:gdLst>
                <a:gd name="T0" fmla="*/ 14 w 14"/>
                <a:gd name="T1" fmla="*/ 0 h 31"/>
                <a:gd name="T2" fmla="*/ 0 w 14"/>
                <a:gd name="T3" fmla="*/ 20 h 31"/>
                <a:gd name="T4" fmla="*/ 0 w 14"/>
                <a:gd name="T5" fmla="*/ 31 h 31"/>
                <a:gd name="T6" fmla="*/ 14 w 14"/>
                <a:gd name="T7" fmla="*/ 10 h 31"/>
                <a:gd name="T8" fmla="*/ 14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4" y="0"/>
                  </a:moveTo>
                  <a:lnTo>
                    <a:pt x="0" y="20"/>
                  </a:lnTo>
                  <a:lnTo>
                    <a:pt x="0" y="31"/>
                  </a:lnTo>
                  <a:lnTo>
                    <a:pt x="14" y="1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C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74">
              <a:extLst>
                <a:ext uri="{FF2B5EF4-FFF2-40B4-BE49-F238E27FC236}">
                  <a16:creationId xmlns:a16="http://schemas.microsoft.com/office/drawing/2014/main" id="{35C0A199-2FE0-446B-AF23-BE8F6DEE4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5018088"/>
              <a:ext cx="22225" cy="52387"/>
            </a:xfrm>
            <a:custGeom>
              <a:avLst/>
              <a:gdLst>
                <a:gd name="T0" fmla="*/ 14 w 14"/>
                <a:gd name="T1" fmla="*/ 0 h 33"/>
                <a:gd name="T2" fmla="*/ 0 w 14"/>
                <a:gd name="T3" fmla="*/ 23 h 33"/>
                <a:gd name="T4" fmla="*/ 0 w 14"/>
                <a:gd name="T5" fmla="*/ 33 h 33"/>
                <a:gd name="T6" fmla="*/ 14 w 14"/>
                <a:gd name="T7" fmla="*/ 12 h 33"/>
                <a:gd name="T8" fmla="*/ 14 w 14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0"/>
                  </a:moveTo>
                  <a:lnTo>
                    <a:pt x="0" y="23"/>
                  </a:lnTo>
                  <a:lnTo>
                    <a:pt x="0" y="33"/>
                  </a:lnTo>
                  <a:lnTo>
                    <a:pt x="14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C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75">
              <a:extLst>
                <a:ext uri="{FF2B5EF4-FFF2-40B4-BE49-F238E27FC236}">
                  <a16:creationId xmlns:a16="http://schemas.microsoft.com/office/drawing/2014/main" id="{C0C00F1F-F3C9-4047-A79E-C85E90A87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5054600"/>
              <a:ext cx="22225" cy="52387"/>
            </a:xfrm>
            <a:custGeom>
              <a:avLst/>
              <a:gdLst>
                <a:gd name="T0" fmla="*/ 14 w 14"/>
                <a:gd name="T1" fmla="*/ 0 h 33"/>
                <a:gd name="T2" fmla="*/ 0 w 14"/>
                <a:gd name="T3" fmla="*/ 21 h 33"/>
                <a:gd name="T4" fmla="*/ 0 w 14"/>
                <a:gd name="T5" fmla="*/ 33 h 33"/>
                <a:gd name="T6" fmla="*/ 14 w 14"/>
                <a:gd name="T7" fmla="*/ 12 h 33"/>
                <a:gd name="T8" fmla="*/ 14 w 14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0"/>
                  </a:moveTo>
                  <a:lnTo>
                    <a:pt x="0" y="21"/>
                  </a:lnTo>
                  <a:lnTo>
                    <a:pt x="0" y="33"/>
                  </a:lnTo>
                  <a:lnTo>
                    <a:pt x="14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C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76">
              <a:extLst>
                <a:ext uri="{FF2B5EF4-FFF2-40B4-BE49-F238E27FC236}">
                  <a16:creationId xmlns:a16="http://schemas.microsoft.com/office/drawing/2014/main" id="{C1D381EE-ED52-40FC-82EA-9F0CCA1F0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5089525"/>
              <a:ext cx="22225" cy="49212"/>
            </a:xfrm>
            <a:custGeom>
              <a:avLst/>
              <a:gdLst>
                <a:gd name="T0" fmla="*/ 14 w 14"/>
                <a:gd name="T1" fmla="*/ 0 h 31"/>
                <a:gd name="T2" fmla="*/ 0 w 14"/>
                <a:gd name="T3" fmla="*/ 21 h 31"/>
                <a:gd name="T4" fmla="*/ 0 w 14"/>
                <a:gd name="T5" fmla="*/ 31 h 31"/>
                <a:gd name="T6" fmla="*/ 14 w 14"/>
                <a:gd name="T7" fmla="*/ 11 h 31"/>
                <a:gd name="T8" fmla="*/ 14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4" y="0"/>
                  </a:moveTo>
                  <a:lnTo>
                    <a:pt x="0" y="21"/>
                  </a:lnTo>
                  <a:lnTo>
                    <a:pt x="0" y="31"/>
                  </a:lnTo>
                  <a:lnTo>
                    <a:pt x="14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C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77">
              <a:extLst>
                <a:ext uri="{FF2B5EF4-FFF2-40B4-BE49-F238E27FC236}">
                  <a16:creationId xmlns:a16="http://schemas.microsoft.com/office/drawing/2014/main" id="{8EB5C3BF-823A-4810-83EB-505D1AB36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5126038"/>
              <a:ext cx="22225" cy="49212"/>
            </a:xfrm>
            <a:custGeom>
              <a:avLst/>
              <a:gdLst>
                <a:gd name="T0" fmla="*/ 14 w 14"/>
                <a:gd name="T1" fmla="*/ 0 h 31"/>
                <a:gd name="T2" fmla="*/ 0 w 14"/>
                <a:gd name="T3" fmla="*/ 20 h 31"/>
                <a:gd name="T4" fmla="*/ 0 w 14"/>
                <a:gd name="T5" fmla="*/ 31 h 31"/>
                <a:gd name="T6" fmla="*/ 14 w 14"/>
                <a:gd name="T7" fmla="*/ 10 h 31"/>
                <a:gd name="T8" fmla="*/ 14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4" y="0"/>
                  </a:moveTo>
                  <a:lnTo>
                    <a:pt x="0" y="20"/>
                  </a:lnTo>
                  <a:lnTo>
                    <a:pt x="0" y="31"/>
                  </a:lnTo>
                  <a:lnTo>
                    <a:pt x="14" y="1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C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78">
              <a:extLst>
                <a:ext uri="{FF2B5EF4-FFF2-40B4-BE49-F238E27FC236}">
                  <a16:creationId xmlns:a16="http://schemas.microsoft.com/office/drawing/2014/main" id="{8DC71869-CE09-4047-B9BD-26B63CD24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3463" y="5157788"/>
              <a:ext cx="22225" cy="49212"/>
            </a:xfrm>
            <a:custGeom>
              <a:avLst/>
              <a:gdLst>
                <a:gd name="T0" fmla="*/ 14 w 14"/>
                <a:gd name="T1" fmla="*/ 0 h 31"/>
                <a:gd name="T2" fmla="*/ 0 w 14"/>
                <a:gd name="T3" fmla="*/ 23 h 31"/>
                <a:gd name="T4" fmla="*/ 0 w 14"/>
                <a:gd name="T5" fmla="*/ 31 h 31"/>
                <a:gd name="T6" fmla="*/ 2 w 14"/>
                <a:gd name="T7" fmla="*/ 30 h 31"/>
                <a:gd name="T8" fmla="*/ 14 w 14"/>
                <a:gd name="T9" fmla="*/ 12 h 31"/>
                <a:gd name="T10" fmla="*/ 14 w 14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1">
                  <a:moveTo>
                    <a:pt x="14" y="0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2" y="30"/>
                  </a:lnTo>
                  <a:lnTo>
                    <a:pt x="14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C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79">
              <a:extLst>
                <a:ext uri="{FF2B5EF4-FFF2-40B4-BE49-F238E27FC236}">
                  <a16:creationId xmlns:a16="http://schemas.microsoft.com/office/drawing/2014/main" id="{48C5B39B-DA2C-4737-98D6-EA863C339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801" y="4618038"/>
              <a:ext cx="22225" cy="349250"/>
            </a:xfrm>
            <a:custGeom>
              <a:avLst/>
              <a:gdLst>
                <a:gd name="T0" fmla="*/ 14 w 14"/>
                <a:gd name="T1" fmla="*/ 213 h 220"/>
                <a:gd name="T2" fmla="*/ 0 w 14"/>
                <a:gd name="T3" fmla="*/ 220 h 220"/>
                <a:gd name="T4" fmla="*/ 0 w 14"/>
                <a:gd name="T5" fmla="*/ 7 h 220"/>
                <a:gd name="T6" fmla="*/ 14 w 14"/>
                <a:gd name="T7" fmla="*/ 0 h 220"/>
                <a:gd name="T8" fmla="*/ 14 w 14"/>
                <a:gd name="T9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20">
                  <a:moveTo>
                    <a:pt x="14" y="213"/>
                  </a:moveTo>
                  <a:lnTo>
                    <a:pt x="0" y="220"/>
                  </a:lnTo>
                  <a:lnTo>
                    <a:pt x="0" y="7"/>
                  </a:lnTo>
                  <a:lnTo>
                    <a:pt x="14" y="0"/>
                  </a:lnTo>
                  <a:lnTo>
                    <a:pt x="14" y="213"/>
                  </a:lnTo>
                  <a:close/>
                </a:path>
              </a:pathLst>
            </a:custGeom>
            <a:solidFill>
              <a:srgbClr val="3B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80">
              <a:extLst>
                <a:ext uri="{FF2B5EF4-FFF2-40B4-BE49-F238E27FC236}">
                  <a16:creationId xmlns:a16="http://schemas.microsoft.com/office/drawing/2014/main" id="{CC505894-6D37-491D-968C-CDD14A57E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801" y="4618038"/>
              <a:ext cx="22225" cy="38100"/>
            </a:xfrm>
            <a:custGeom>
              <a:avLst/>
              <a:gdLst>
                <a:gd name="T0" fmla="*/ 14 w 14"/>
                <a:gd name="T1" fmla="*/ 0 h 24"/>
                <a:gd name="T2" fmla="*/ 5 w 14"/>
                <a:gd name="T3" fmla="*/ 5 h 24"/>
                <a:gd name="T4" fmla="*/ 0 w 14"/>
                <a:gd name="T5" fmla="*/ 14 h 24"/>
                <a:gd name="T6" fmla="*/ 0 w 14"/>
                <a:gd name="T7" fmla="*/ 24 h 24"/>
                <a:gd name="T8" fmla="*/ 14 w 14"/>
                <a:gd name="T9" fmla="*/ 4 h 24"/>
                <a:gd name="T10" fmla="*/ 14 w 14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14" y="0"/>
                  </a:moveTo>
                  <a:lnTo>
                    <a:pt x="5" y="5"/>
                  </a:lnTo>
                  <a:lnTo>
                    <a:pt x="0" y="14"/>
                  </a:lnTo>
                  <a:lnTo>
                    <a:pt x="0" y="24"/>
                  </a:lnTo>
                  <a:lnTo>
                    <a:pt x="14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C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81">
              <a:extLst>
                <a:ext uri="{FF2B5EF4-FFF2-40B4-BE49-F238E27FC236}">
                  <a16:creationId xmlns:a16="http://schemas.microsoft.com/office/drawing/2014/main" id="{83E43023-798E-41DB-9091-D44C0B91E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801" y="4640263"/>
              <a:ext cx="22225" cy="52387"/>
            </a:xfrm>
            <a:custGeom>
              <a:avLst/>
              <a:gdLst>
                <a:gd name="T0" fmla="*/ 14 w 14"/>
                <a:gd name="T1" fmla="*/ 0 h 33"/>
                <a:gd name="T2" fmla="*/ 0 w 14"/>
                <a:gd name="T3" fmla="*/ 21 h 33"/>
                <a:gd name="T4" fmla="*/ 0 w 14"/>
                <a:gd name="T5" fmla="*/ 33 h 33"/>
                <a:gd name="T6" fmla="*/ 14 w 14"/>
                <a:gd name="T7" fmla="*/ 10 h 33"/>
                <a:gd name="T8" fmla="*/ 14 w 14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0"/>
                  </a:moveTo>
                  <a:lnTo>
                    <a:pt x="0" y="21"/>
                  </a:lnTo>
                  <a:lnTo>
                    <a:pt x="0" y="33"/>
                  </a:lnTo>
                  <a:lnTo>
                    <a:pt x="14" y="1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C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82">
              <a:extLst>
                <a:ext uri="{FF2B5EF4-FFF2-40B4-BE49-F238E27FC236}">
                  <a16:creationId xmlns:a16="http://schemas.microsoft.com/office/drawing/2014/main" id="{2F7FB639-0D5B-4564-B95F-D9FED299F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801" y="4676775"/>
              <a:ext cx="22225" cy="49212"/>
            </a:xfrm>
            <a:custGeom>
              <a:avLst/>
              <a:gdLst>
                <a:gd name="T0" fmla="*/ 14 w 14"/>
                <a:gd name="T1" fmla="*/ 0 h 31"/>
                <a:gd name="T2" fmla="*/ 0 w 14"/>
                <a:gd name="T3" fmla="*/ 20 h 31"/>
                <a:gd name="T4" fmla="*/ 0 w 14"/>
                <a:gd name="T5" fmla="*/ 31 h 31"/>
                <a:gd name="T6" fmla="*/ 14 w 14"/>
                <a:gd name="T7" fmla="*/ 10 h 31"/>
                <a:gd name="T8" fmla="*/ 14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4" y="0"/>
                  </a:moveTo>
                  <a:lnTo>
                    <a:pt x="0" y="20"/>
                  </a:lnTo>
                  <a:lnTo>
                    <a:pt x="0" y="31"/>
                  </a:lnTo>
                  <a:lnTo>
                    <a:pt x="14" y="1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C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83">
              <a:extLst>
                <a:ext uri="{FF2B5EF4-FFF2-40B4-BE49-F238E27FC236}">
                  <a16:creationId xmlns:a16="http://schemas.microsoft.com/office/drawing/2014/main" id="{7E99143B-4047-4105-8F36-E21CC52CF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801" y="4708525"/>
              <a:ext cx="22225" cy="52387"/>
            </a:xfrm>
            <a:custGeom>
              <a:avLst/>
              <a:gdLst>
                <a:gd name="T0" fmla="*/ 14 w 14"/>
                <a:gd name="T1" fmla="*/ 0 h 33"/>
                <a:gd name="T2" fmla="*/ 0 w 14"/>
                <a:gd name="T3" fmla="*/ 23 h 33"/>
                <a:gd name="T4" fmla="*/ 0 w 14"/>
                <a:gd name="T5" fmla="*/ 33 h 33"/>
                <a:gd name="T6" fmla="*/ 14 w 14"/>
                <a:gd name="T7" fmla="*/ 12 h 33"/>
                <a:gd name="T8" fmla="*/ 14 w 14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0"/>
                  </a:moveTo>
                  <a:lnTo>
                    <a:pt x="0" y="23"/>
                  </a:lnTo>
                  <a:lnTo>
                    <a:pt x="0" y="33"/>
                  </a:lnTo>
                  <a:lnTo>
                    <a:pt x="14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C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84">
              <a:extLst>
                <a:ext uri="{FF2B5EF4-FFF2-40B4-BE49-F238E27FC236}">
                  <a16:creationId xmlns:a16="http://schemas.microsoft.com/office/drawing/2014/main" id="{EA96E762-EF4A-4C9D-89A2-8C110039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801" y="4745038"/>
              <a:ext cx="22225" cy="50800"/>
            </a:xfrm>
            <a:custGeom>
              <a:avLst/>
              <a:gdLst>
                <a:gd name="T0" fmla="*/ 14 w 14"/>
                <a:gd name="T1" fmla="*/ 0 h 32"/>
                <a:gd name="T2" fmla="*/ 0 w 14"/>
                <a:gd name="T3" fmla="*/ 20 h 32"/>
                <a:gd name="T4" fmla="*/ 0 w 14"/>
                <a:gd name="T5" fmla="*/ 32 h 32"/>
                <a:gd name="T6" fmla="*/ 14 w 14"/>
                <a:gd name="T7" fmla="*/ 12 h 32"/>
                <a:gd name="T8" fmla="*/ 14 w 1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2">
                  <a:moveTo>
                    <a:pt x="14" y="0"/>
                  </a:moveTo>
                  <a:lnTo>
                    <a:pt x="0" y="20"/>
                  </a:lnTo>
                  <a:lnTo>
                    <a:pt x="0" y="32"/>
                  </a:lnTo>
                  <a:lnTo>
                    <a:pt x="14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C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85">
              <a:extLst>
                <a:ext uri="{FF2B5EF4-FFF2-40B4-BE49-F238E27FC236}">
                  <a16:creationId xmlns:a16="http://schemas.microsoft.com/office/drawing/2014/main" id="{785721AA-CACA-46F3-B95B-4DF2F7214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801" y="4779963"/>
              <a:ext cx="22225" cy="49212"/>
            </a:xfrm>
            <a:custGeom>
              <a:avLst/>
              <a:gdLst>
                <a:gd name="T0" fmla="*/ 14 w 14"/>
                <a:gd name="T1" fmla="*/ 0 h 31"/>
                <a:gd name="T2" fmla="*/ 0 w 14"/>
                <a:gd name="T3" fmla="*/ 21 h 31"/>
                <a:gd name="T4" fmla="*/ 0 w 14"/>
                <a:gd name="T5" fmla="*/ 31 h 31"/>
                <a:gd name="T6" fmla="*/ 14 w 14"/>
                <a:gd name="T7" fmla="*/ 10 h 31"/>
                <a:gd name="T8" fmla="*/ 14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4" y="0"/>
                  </a:moveTo>
                  <a:lnTo>
                    <a:pt x="0" y="21"/>
                  </a:lnTo>
                  <a:lnTo>
                    <a:pt x="0" y="31"/>
                  </a:lnTo>
                  <a:lnTo>
                    <a:pt x="14" y="1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C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86">
              <a:extLst>
                <a:ext uri="{FF2B5EF4-FFF2-40B4-BE49-F238E27FC236}">
                  <a16:creationId xmlns:a16="http://schemas.microsoft.com/office/drawing/2014/main" id="{F8F339BF-28E4-49D8-8542-289BA0DC1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801" y="4816475"/>
              <a:ext cx="22225" cy="49212"/>
            </a:xfrm>
            <a:custGeom>
              <a:avLst/>
              <a:gdLst>
                <a:gd name="T0" fmla="*/ 14 w 14"/>
                <a:gd name="T1" fmla="*/ 0 h 31"/>
                <a:gd name="T2" fmla="*/ 0 w 14"/>
                <a:gd name="T3" fmla="*/ 20 h 31"/>
                <a:gd name="T4" fmla="*/ 0 w 14"/>
                <a:gd name="T5" fmla="*/ 31 h 31"/>
                <a:gd name="T6" fmla="*/ 14 w 14"/>
                <a:gd name="T7" fmla="*/ 10 h 31"/>
                <a:gd name="T8" fmla="*/ 14 w 14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1">
                  <a:moveTo>
                    <a:pt x="14" y="0"/>
                  </a:moveTo>
                  <a:lnTo>
                    <a:pt x="0" y="20"/>
                  </a:lnTo>
                  <a:lnTo>
                    <a:pt x="0" y="31"/>
                  </a:lnTo>
                  <a:lnTo>
                    <a:pt x="14" y="1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C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87">
              <a:extLst>
                <a:ext uri="{FF2B5EF4-FFF2-40B4-BE49-F238E27FC236}">
                  <a16:creationId xmlns:a16="http://schemas.microsoft.com/office/drawing/2014/main" id="{9D45EA71-1AF8-48C4-8743-C24434984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801" y="4848225"/>
              <a:ext cx="22225" cy="52387"/>
            </a:xfrm>
            <a:custGeom>
              <a:avLst/>
              <a:gdLst>
                <a:gd name="T0" fmla="*/ 14 w 14"/>
                <a:gd name="T1" fmla="*/ 0 h 33"/>
                <a:gd name="T2" fmla="*/ 0 w 14"/>
                <a:gd name="T3" fmla="*/ 23 h 33"/>
                <a:gd name="T4" fmla="*/ 0 w 14"/>
                <a:gd name="T5" fmla="*/ 33 h 33"/>
                <a:gd name="T6" fmla="*/ 14 w 14"/>
                <a:gd name="T7" fmla="*/ 12 h 33"/>
                <a:gd name="T8" fmla="*/ 14 w 14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0"/>
                  </a:moveTo>
                  <a:lnTo>
                    <a:pt x="0" y="23"/>
                  </a:lnTo>
                  <a:lnTo>
                    <a:pt x="0" y="33"/>
                  </a:lnTo>
                  <a:lnTo>
                    <a:pt x="14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C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88">
              <a:extLst>
                <a:ext uri="{FF2B5EF4-FFF2-40B4-BE49-F238E27FC236}">
                  <a16:creationId xmlns:a16="http://schemas.microsoft.com/office/drawing/2014/main" id="{982FF8F7-4B2A-4C62-B4CF-C568F7D16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801" y="4884738"/>
              <a:ext cx="22225" cy="52387"/>
            </a:xfrm>
            <a:custGeom>
              <a:avLst/>
              <a:gdLst>
                <a:gd name="T0" fmla="*/ 14 w 14"/>
                <a:gd name="T1" fmla="*/ 0 h 33"/>
                <a:gd name="T2" fmla="*/ 0 w 14"/>
                <a:gd name="T3" fmla="*/ 20 h 33"/>
                <a:gd name="T4" fmla="*/ 0 w 14"/>
                <a:gd name="T5" fmla="*/ 33 h 33"/>
                <a:gd name="T6" fmla="*/ 14 w 14"/>
                <a:gd name="T7" fmla="*/ 10 h 33"/>
                <a:gd name="T8" fmla="*/ 14 w 14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0"/>
                  </a:moveTo>
                  <a:lnTo>
                    <a:pt x="0" y="20"/>
                  </a:lnTo>
                  <a:lnTo>
                    <a:pt x="0" y="33"/>
                  </a:lnTo>
                  <a:lnTo>
                    <a:pt x="14" y="1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C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89">
              <a:extLst>
                <a:ext uri="{FF2B5EF4-FFF2-40B4-BE49-F238E27FC236}">
                  <a16:creationId xmlns:a16="http://schemas.microsoft.com/office/drawing/2014/main" id="{74A5EFA5-1176-4970-91A4-D3AA72DE2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801" y="4919663"/>
              <a:ext cx="22225" cy="47625"/>
            </a:xfrm>
            <a:custGeom>
              <a:avLst/>
              <a:gdLst>
                <a:gd name="T0" fmla="*/ 14 w 14"/>
                <a:gd name="T1" fmla="*/ 0 h 30"/>
                <a:gd name="T2" fmla="*/ 0 w 14"/>
                <a:gd name="T3" fmla="*/ 21 h 30"/>
                <a:gd name="T4" fmla="*/ 0 w 14"/>
                <a:gd name="T5" fmla="*/ 30 h 30"/>
                <a:gd name="T6" fmla="*/ 4 w 14"/>
                <a:gd name="T7" fmla="*/ 30 h 30"/>
                <a:gd name="T8" fmla="*/ 14 w 14"/>
                <a:gd name="T9" fmla="*/ 11 h 30"/>
                <a:gd name="T10" fmla="*/ 14 w 14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30">
                  <a:moveTo>
                    <a:pt x="14" y="0"/>
                  </a:moveTo>
                  <a:lnTo>
                    <a:pt x="0" y="21"/>
                  </a:lnTo>
                  <a:lnTo>
                    <a:pt x="0" y="30"/>
                  </a:lnTo>
                  <a:lnTo>
                    <a:pt x="4" y="30"/>
                  </a:lnTo>
                  <a:lnTo>
                    <a:pt x="14" y="1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EC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93">
              <a:extLst>
                <a:ext uri="{FF2B5EF4-FFF2-40B4-BE49-F238E27FC236}">
                  <a16:creationId xmlns:a16="http://schemas.microsoft.com/office/drawing/2014/main" id="{23C36106-5B80-4CD5-8DED-41978D1DD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601" y="4475163"/>
              <a:ext cx="512763" cy="307975"/>
            </a:xfrm>
            <a:custGeom>
              <a:avLst/>
              <a:gdLst>
                <a:gd name="T0" fmla="*/ 323 w 323"/>
                <a:gd name="T1" fmla="*/ 7 h 194"/>
                <a:gd name="T2" fmla="*/ 0 w 323"/>
                <a:gd name="T3" fmla="*/ 194 h 194"/>
                <a:gd name="T4" fmla="*/ 0 w 323"/>
                <a:gd name="T5" fmla="*/ 189 h 194"/>
                <a:gd name="T6" fmla="*/ 323 w 323"/>
                <a:gd name="T7" fmla="*/ 0 h 194"/>
                <a:gd name="T8" fmla="*/ 323 w 323"/>
                <a:gd name="T9" fmla="*/ 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94">
                  <a:moveTo>
                    <a:pt x="323" y="7"/>
                  </a:moveTo>
                  <a:lnTo>
                    <a:pt x="0" y="194"/>
                  </a:lnTo>
                  <a:lnTo>
                    <a:pt x="0" y="189"/>
                  </a:lnTo>
                  <a:lnTo>
                    <a:pt x="323" y="0"/>
                  </a:lnTo>
                  <a:lnTo>
                    <a:pt x="323" y="7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94">
              <a:extLst>
                <a:ext uri="{FF2B5EF4-FFF2-40B4-BE49-F238E27FC236}">
                  <a16:creationId xmlns:a16="http://schemas.microsoft.com/office/drawing/2014/main" id="{0D5BF4A3-5C8B-4023-B31B-17534A572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4486275"/>
              <a:ext cx="515938" cy="746125"/>
            </a:xfrm>
            <a:custGeom>
              <a:avLst/>
              <a:gdLst>
                <a:gd name="T0" fmla="*/ 0 w 325"/>
                <a:gd name="T1" fmla="*/ 0 h 470"/>
                <a:gd name="T2" fmla="*/ 325 w 325"/>
                <a:gd name="T3" fmla="*/ 187 h 470"/>
                <a:gd name="T4" fmla="*/ 325 w 325"/>
                <a:gd name="T5" fmla="*/ 470 h 470"/>
                <a:gd name="T6" fmla="*/ 0 w 325"/>
                <a:gd name="T7" fmla="*/ 284 h 470"/>
                <a:gd name="T8" fmla="*/ 0 w 325"/>
                <a:gd name="T9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470">
                  <a:moveTo>
                    <a:pt x="0" y="0"/>
                  </a:moveTo>
                  <a:lnTo>
                    <a:pt x="325" y="187"/>
                  </a:lnTo>
                  <a:lnTo>
                    <a:pt x="325" y="470"/>
                  </a:lnTo>
                  <a:lnTo>
                    <a:pt x="0" y="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6A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95">
              <a:extLst>
                <a:ext uri="{FF2B5EF4-FFF2-40B4-BE49-F238E27FC236}">
                  <a16:creationId xmlns:a16="http://schemas.microsoft.com/office/drawing/2014/main" id="{0BA1086F-6CB4-4372-B736-5B8779859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3" y="4632325"/>
              <a:ext cx="63500" cy="109537"/>
            </a:xfrm>
            <a:custGeom>
              <a:avLst/>
              <a:gdLst>
                <a:gd name="T0" fmla="*/ 0 w 40"/>
                <a:gd name="T1" fmla="*/ 47 h 69"/>
                <a:gd name="T2" fmla="*/ 0 w 40"/>
                <a:gd name="T3" fmla="*/ 0 h 69"/>
                <a:gd name="T4" fmla="*/ 40 w 40"/>
                <a:gd name="T5" fmla="*/ 22 h 69"/>
                <a:gd name="T6" fmla="*/ 40 w 40"/>
                <a:gd name="T7" fmla="*/ 69 h 69"/>
                <a:gd name="T8" fmla="*/ 0 w 40"/>
                <a:gd name="T9" fmla="*/ 4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9">
                  <a:moveTo>
                    <a:pt x="0" y="47"/>
                  </a:moveTo>
                  <a:lnTo>
                    <a:pt x="0" y="0"/>
                  </a:lnTo>
                  <a:lnTo>
                    <a:pt x="40" y="22"/>
                  </a:lnTo>
                  <a:lnTo>
                    <a:pt x="40" y="69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96">
              <a:extLst>
                <a:ext uri="{FF2B5EF4-FFF2-40B4-BE49-F238E27FC236}">
                  <a16:creationId xmlns:a16="http://schemas.microsoft.com/office/drawing/2014/main" id="{82D560D2-F5F7-43A7-A479-1A4B82068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0401" y="4646613"/>
              <a:ext cx="49213" cy="80962"/>
            </a:xfrm>
            <a:custGeom>
              <a:avLst/>
              <a:gdLst>
                <a:gd name="T0" fmla="*/ 0 w 31"/>
                <a:gd name="T1" fmla="*/ 34 h 51"/>
                <a:gd name="T2" fmla="*/ 31 w 31"/>
                <a:gd name="T3" fmla="*/ 51 h 51"/>
                <a:gd name="T4" fmla="*/ 31 w 31"/>
                <a:gd name="T5" fmla="*/ 17 h 51"/>
                <a:gd name="T6" fmla="*/ 0 w 31"/>
                <a:gd name="T7" fmla="*/ 0 h 51"/>
                <a:gd name="T8" fmla="*/ 0 w 31"/>
                <a:gd name="T9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1">
                  <a:moveTo>
                    <a:pt x="0" y="34"/>
                  </a:moveTo>
                  <a:lnTo>
                    <a:pt x="31" y="51"/>
                  </a:lnTo>
                  <a:lnTo>
                    <a:pt x="31" y="17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F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7">
              <a:extLst>
                <a:ext uri="{FF2B5EF4-FFF2-40B4-BE49-F238E27FC236}">
                  <a16:creationId xmlns:a16="http://schemas.microsoft.com/office/drawing/2014/main" id="{1542AD29-A12F-4075-9A7C-490F94F5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263" y="4586288"/>
              <a:ext cx="61913" cy="109537"/>
            </a:xfrm>
            <a:custGeom>
              <a:avLst/>
              <a:gdLst>
                <a:gd name="T0" fmla="*/ 0 w 39"/>
                <a:gd name="T1" fmla="*/ 46 h 69"/>
                <a:gd name="T2" fmla="*/ 0 w 39"/>
                <a:gd name="T3" fmla="*/ 0 h 69"/>
                <a:gd name="T4" fmla="*/ 39 w 39"/>
                <a:gd name="T5" fmla="*/ 24 h 69"/>
                <a:gd name="T6" fmla="*/ 39 w 39"/>
                <a:gd name="T7" fmla="*/ 69 h 69"/>
                <a:gd name="T8" fmla="*/ 0 w 39"/>
                <a:gd name="T9" fmla="*/ 4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9">
                  <a:moveTo>
                    <a:pt x="0" y="46"/>
                  </a:moveTo>
                  <a:lnTo>
                    <a:pt x="0" y="0"/>
                  </a:lnTo>
                  <a:lnTo>
                    <a:pt x="39" y="24"/>
                  </a:lnTo>
                  <a:lnTo>
                    <a:pt x="39" y="69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98">
              <a:extLst>
                <a:ext uri="{FF2B5EF4-FFF2-40B4-BE49-F238E27FC236}">
                  <a16:creationId xmlns:a16="http://schemas.microsoft.com/office/drawing/2014/main" id="{BB5597BD-F198-4E1F-A7D3-F1ABF0C6B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1" y="4598988"/>
              <a:ext cx="46038" cy="85725"/>
            </a:xfrm>
            <a:custGeom>
              <a:avLst/>
              <a:gdLst>
                <a:gd name="T0" fmla="*/ 0 w 29"/>
                <a:gd name="T1" fmla="*/ 36 h 54"/>
                <a:gd name="T2" fmla="*/ 29 w 29"/>
                <a:gd name="T3" fmla="*/ 54 h 54"/>
                <a:gd name="T4" fmla="*/ 29 w 29"/>
                <a:gd name="T5" fmla="*/ 17 h 54"/>
                <a:gd name="T6" fmla="*/ 0 w 29"/>
                <a:gd name="T7" fmla="*/ 0 h 54"/>
                <a:gd name="T8" fmla="*/ 0 w 29"/>
                <a:gd name="T9" fmla="*/ 3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54">
                  <a:moveTo>
                    <a:pt x="0" y="36"/>
                  </a:moveTo>
                  <a:lnTo>
                    <a:pt x="29" y="54"/>
                  </a:lnTo>
                  <a:lnTo>
                    <a:pt x="29" y="17"/>
                  </a:lnTo>
                  <a:lnTo>
                    <a:pt x="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F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99">
              <a:extLst>
                <a:ext uri="{FF2B5EF4-FFF2-40B4-BE49-F238E27FC236}">
                  <a16:creationId xmlns:a16="http://schemas.microsoft.com/office/drawing/2014/main" id="{1498FF12-E716-4F2B-AD3B-6477B60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888" y="4541838"/>
              <a:ext cx="61913" cy="109537"/>
            </a:xfrm>
            <a:custGeom>
              <a:avLst/>
              <a:gdLst>
                <a:gd name="T0" fmla="*/ 0 w 39"/>
                <a:gd name="T1" fmla="*/ 47 h 69"/>
                <a:gd name="T2" fmla="*/ 0 w 39"/>
                <a:gd name="T3" fmla="*/ 0 h 69"/>
                <a:gd name="T4" fmla="*/ 39 w 39"/>
                <a:gd name="T5" fmla="*/ 22 h 69"/>
                <a:gd name="T6" fmla="*/ 39 w 39"/>
                <a:gd name="T7" fmla="*/ 69 h 69"/>
                <a:gd name="T8" fmla="*/ 0 w 39"/>
                <a:gd name="T9" fmla="*/ 4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69">
                  <a:moveTo>
                    <a:pt x="0" y="47"/>
                  </a:moveTo>
                  <a:lnTo>
                    <a:pt x="0" y="0"/>
                  </a:lnTo>
                  <a:lnTo>
                    <a:pt x="39" y="22"/>
                  </a:lnTo>
                  <a:lnTo>
                    <a:pt x="39" y="69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00">
              <a:extLst>
                <a:ext uri="{FF2B5EF4-FFF2-40B4-BE49-F238E27FC236}">
                  <a16:creationId xmlns:a16="http://schemas.microsoft.com/office/drawing/2014/main" id="{54C581C6-398B-41E6-B54F-190639BE4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4556125"/>
              <a:ext cx="46038" cy="80962"/>
            </a:xfrm>
            <a:custGeom>
              <a:avLst/>
              <a:gdLst>
                <a:gd name="T0" fmla="*/ 0 w 29"/>
                <a:gd name="T1" fmla="*/ 34 h 51"/>
                <a:gd name="T2" fmla="*/ 29 w 29"/>
                <a:gd name="T3" fmla="*/ 51 h 51"/>
                <a:gd name="T4" fmla="*/ 29 w 29"/>
                <a:gd name="T5" fmla="*/ 17 h 51"/>
                <a:gd name="T6" fmla="*/ 0 w 29"/>
                <a:gd name="T7" fmla="*/ 0 h 51"/>
                <a:gd name="T8" fmla="*/ 0 w 29"/>
                <a:gd name="T9" fmla="*/ 3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51">
                  <a:moveTo>
                    <a:pt x="0" y="34"/>
                  </a:moveTo>
                  <a:lnTo>
                    <a:pt x="29" y="51"/>
                  </a:lnTo>
                  <a:lnTo>
                    <a:pt x="29" y="17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F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01">
              <a:extLst>
                <a:ext uri="{FF2B5EF4-FFF2-40B4-BE49-F238E27FC236}">
                  <a16:creationId xmlns:a16="http://schemas.microsoft.com/office/drawing/2014/main" id="{EB1A4A1B-9AB8-451E-8A60-E90B0C1A2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4475163"/>
              <a:ext cx="515938" cy="307975"/>
            </a:xfrm>
            <a:custGeom>
              <a:avLst/>
              <a:gdLst>
                <a:gd name="T0" fmla="*/ 0 w 325"/>
                <a:gd name="T1" fmla="*/ 7 h 194"/>
                <a:gd name="T2" fmla="*/ 325 w 325"/>
                <a:gd name="T3" fmla="*/ 194 h 194"/>
                <a:gd name="T4" fmla="*/ 325 w 325"/>
                <a:gd name="T5" fmla="*/ 189 h 194"/>
                <a:gd name="T6" fmla="*/ 0 w 325"/>
                <a:gd name="T7" fmla="*/ 0 h 194"/>
                <a:gd name="T8" fmla="*/ 0 w 325"/>
                <a:gd name="T9" fmla="*/ 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5" h="194">
                  <a:moveTo>
                    <a:pt x="0" y="7"/>
                  </a:moveTo>
                  <a:lnTo>
                    <a:pt x="325" y="194"/>
                  </a:lnTo>
                  <a:lnTo>
                    <a:pt x="325" y="189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02">
              <a:extLst>
                <a:ext uri="{FF2B5EF4-FFF2-40B4-BE49-F238E27FC236}">
                  <a16:creationId xmlns:a16="http://schemas.microsoft.com/office/drawing/2014/main" id="{7E806543-9B62-401D-9B1C-55609B816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4179888"/>
              <a:ext cx="1028700" cy="595312"/>
            </a:xfrm>
            <a:custGeom>
              <a:avLst/>
              <a:gdLst>
                <a:gd name="T0" fmla="*/ 325 w 648"/>
                <a:gd name="T1" fmla="*/ 375 h 375"/>
                <a:gd name="T2" fmla="*/ 0 w 648"/>
                <a:gd name="T3" fmla="*/ 186 h 375"/>
                <a:gd name="T4" fmla="*/ 325 w 648"/>
                <a:gd name="T5" fmla="*/ 0 h 375"/>
                <a:gd name="T6" fmla="*/ 648 w 648"/>
                <a:gd name="T7" fmla="*/ 186 h 375"/>
                <a:gd name="T8" fmla="*/ 325 w 648"/>
                <a:gd name="T9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8" h="375">
                  <a:moveTo>
                    <a:pt x="325" y="375"/>
                  </a:moveTo>
                  <a:lnTo>
                    <a:pt x="0" y="186"/>
                  </a:lnTo>
                  <a:lnTo>
                    <a:pt x="325" y="0"/>
                  </a:lnTo>
                  <a:lnTo>
                    <a:pt x="648" y="186"/>
                  </a:lnTo>
                  <a:lnTo>
                    <a:pt x="325" y="3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03">
              <a:extLst>
                <a:ext uri="{FF2B5EF4-FFF2-40B4-BE49-F238E27FC236}">
                  <a16:creationId xmlns:a16="http://schemas.microsoft.com/office/drawing/2014/main" id="{6A95B653-B060-4DC7-8270-0F46C426B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4213225"/>
              <a:ext cx="919163" cy="528637"/>
            </a:xfrm>
            <a:custGeom>
              <a:avLst/>
              <a:gdLst>
                <a:gd name="T0" fmla="*/ 0 w 579"/>
                <a:gd name="T1" fmla="*/ 165 h 333"/>
                <a:gd name="T2" fmla="*/ 291 w 579"/>
                <a:gd name="T3" fmla="*/ 0 h 333"/>
                <a:gd name="T4" fmla="*/ 579 w 579"/>
                <a:gd name="T5" fmla="*/ 165 h 333"/>
                <a:gd name="T6" fmla="*/ 291 w 579"/>
                <a:gd name="T7" fmla="*/ 333 h 333"/>
                <a:gd name="T8" fmla="*/ 0 w 579"/>
                <a:gd name="T9" fmla="*/ 165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333">
                  <a:moveTo>
                    <a:pt x="0" y="165"/>
                  </a:moveTo>
                  <a:lnTo>
                    <a:pt x="291" y="0"/>
                  </a:lnTo>
                  <a:lnTo>
                    <a:pt x="579" y="165"/>
                  </a:lnTo>
                  <a:lnTo>
                    <a:pt x="291" y="333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04">
              <a:extLst>
                <a:ext uri="{FF2B5EF4-FFF2-40B4-BE49-F238E27FC236}">
                  <a16:creationId xmlns:a16="http://schemas.microsoft.com/office/drawing/2014/main" id="{DDD227BA-5CDF-4CF8-AEAD-894AB42FA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638" y="4213225"/>
              <a:ext cx="458788" cy="284162"/>
            </a:xfrm>
            <a:custGeom>
              <a:avLst/>
              <a:gdLst>
                <a:gd name="T0" fmla="*/ 0 w 289"/>
                <a:gd name="T1" fmla="*/ 165 h 179"/>
                <a:gd name="T2" fmla="*/ 23 w 289"/>
                <a:gd name="T3" fmla="*/ 179 h 179"/>
                <a:gd name="T4" fmla="*/ 289 w 289"/>
                <a:gd name="T5" fmla="*/ 26 h 179"/>
                <a:gd name="T6" fmla="*/ 289 w 289"/>
                <a:gd name="T7" fmla="*/ 0 h 179"/>
                <a:gd name="T8" fmla="*/ 0 w 289"/>
                <a:gd name="T9" fmla="*/ 16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79">
                  <a:moveTo>
                    <a:pt x="0" y="165"/>
                  </a:moveTo>
                  <a:lnTo>
                    <a:pt x="23" y="179"/>
                  </a:lnTo>
                  <a:lnTo>
                    <a:pt x="289" y="26"/>
                  </a:lnTo>
                  <a:lnTo>
                    <a:pt x="289" y="0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05">
              <a:extLst>
                <a:ext uri="{FF2B5EF4-FFF2-40B4-BE49-F238E27FC236}">
                  <a16:creationId xmlns:a16="http://schemas.microsoft.com/office/drawing/2014/main" id="{B6B319C7-66AE-412E-83BA-B783F3A0D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26" y="4213225"/>
              <a:ext cx="460375" cy="284162"/>
            </a:xfrm>
            <a:custGeom>
              <a:avLst/>
              <a:gdLst>
                <a:gd name="T0" fmla="*/ 2 w 290"/>
                <a:gd name="T1" fmla="*/ 0 h 179"/>
                <a:gd name="T2" fmla="*/ 0 w 290"/>
                <a:gd name="T3" fmla="*/ 0 h 179"/>
                <a:gd name="T4" fmla="*/ 0 w 290"/>
                <a:gd name="T5" fmla="*/ 26 h 179"/>
                <a:gd name="T6" fmla="*/ 2 w 290"/>
                <a:gd name="T7" fmla="*/ 26 h 179"/>
                <a:gd name="T8" fmla="*/ 268 w 290"/>
                <a:gd name="T9" fmla="*/ 179 h 179"/>
                <a:gd name="T10" fmla="*/ 290 w 290"/>
                <a:gd name="T11" fmla="*/ 165 h 179"/>
                <a:gd name="T12" fmla="*/ 2 w 290"/>
                <a:gd name="T1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179">
                  <a:moveTo>
                    <a:pt x="2" y="0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68" y="179"/>
                  </a:lnTo>
                  <a:lnTo>
                    <a:pt x="290" y="16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06">
              <a:extLst>
                <a:ext uri="{FF2B5EF4-FFF2-40B4-BE49-F238E27FC236}">
                  <a16:creationId xmlns:a16="http://schemas.microsoft.com/office/drawing/2014/main" id="{53B4E7DA-98C1-457A-8828-71A9960F8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476" y="4651375"/>
              <a:ext cx="14288" cy="82550"/>
            </a:xfrm>
            <a:custGeom>
              <a:avLst/>
              <a:gdLst>
                <a:gd name="T0" fmla="*/ 9 w 9"/>
                <a:gd name="T1" fmla="*/ 52 h 52"/>
                <a:gd name="T2" fmla="*/ 0 w 9"/>
                <a:gd name="T3" fmla="*/ 48 h 52"/>
                <a:gd name="T4" fmla="*/ 0 w 9"/>
                <a:gd name="T5" fmla="*/ 0 h 52"/>
                <a:gd name="T6" fmla="*/ 9 w 9"/>
                <a:gd name="T7" fmla="*/ 5 h 52"/>
                <a:gd name="T8" fmla="*/ 9 w 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2">
                  <a:moveTo>
                    <a:pt x="9" y="52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9" y="5"/>
                  </a:lnTo>
                  <a:lnTo>
                    <a:pt x="9" y="52"/>
                  </a:lnTo>
                  <a:close/>
                </a:path>
              </a:pathLst>
            </a:custGeom>
            <a:solidFill>
              <a:srgbClr val="FF7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07">
              <a:extLst>
                <a:ext uri="{FF2B5EF4-FFF2-40B4-BE49-F238E27FC236}">
                  <a16:creationId xmlns:a16="http://schemas.microsoft.com/office/drawing/2014/main" id="{8891BA79-8E6D-418B-A385-2BB8CD23C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476" y="4459288"/>
              <a:ext cx="346075" cy="200025"/>
            </a:xfrm>
            <a:custGeom>
              <a:avLst/>
              <a:gdLst>
                <a:gd name="T0" fmla="*/ 9 w 218"/>
                <a:gd name="T1" fmla="*/ 126 h 126"/>
                <a:gd name="T2" fmla="*/ 0 w 218"/>
                <a:gd name="T3" fmla="*/ 121 h 126"/>
                <a:gd name="T4" fmla="*/ 209 w 218"/>
                <a:gd name="T5" fmla="*/ 0 h 126"/>
                <a:gd name="T6" fmla="*/ 218 w 218"/>
                <a:gd name="T7" fmla="*/ 5 h 126"/>
                <a:gd name="T8" fmla="*/ 9 w 218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126">
                  <a:moveTo>
                    <a:pt x="9" y="126"/>
                  </a:moveTo>
                  <a:lnTo>
                    <a:pt x="0" y="121"/>
                  </a:lnTo>
                  <a:lnTo>
                    <a:pt x="209" y="0"/>
                  </a:lnTo>
                  <a:lnTo>
                    <a:pt x="218" y="5"/>
                  </a:lnTo>
                  <a:lnTo>
                    <a:pt x="9" y="126"/>
                  </a:lnTo>
                  <a:close/>
                </a:path>
              </a:pathLst>
            </a:custGeom>
            <a:solidFill>
              <a:srgbClr val="FF8E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8">
              <a:extLst>
                <a:ext uri="{FF2B5EF4-FFF2-40B4-BE49-F238E27FC236}">
                  <a16:creationId xmlns:a16="http://schemas.microsoft.com/office/drawing/2014/main" id="{2CA9A4B1-F4AB-4B47-9359-1EBD16889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763" y="4467225"/>
              <a:ext cx="331788" cy="266700"/>
            </a:xfrm>
            <a:custGeom>
              <a:avLst/>
              <a:gdLst>
                <a:gd name="T0" fmla="*/ 209 w 209"/>
                <a:gd name="T1" fmla="*/ 0 h 168"/>
                <a:gd name="T2" fmla="*/ 209 w 209"/>
                <a:gd name="T3" fmla="*/ 49 h 168"/>
                <a:gd name="T4" fmla="*/ 0 w 209"/>
                <a:gd name="T5" fmla="*/ 168 h 168"/>
                <a:gd name="T6" fmla="*/ 0 w 209"/>
                <a:gd name="T7" fmla="*/ 121 h 168"/>
                <a:gd name="T8" fmla="*/ 209 w 209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68">
                  <a:moveTo>
                    <a:pt x="209" y="0"/>
                  </a:moveTo>
                  <a:lnTo>
                    <a:pt x="209" y="49"/>
                  </a:lnTo>
                  <a:lnTo>
                    <a:pt x="0" y="168"/>
                  </a:lnTo>
                  <a:lnTo>
                    <a:pt x="0" y="12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FF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09">
              <a:extLst>
                <a:ext uri="{FF2B5EF4-FFF2-40B4-BE49-F238E27FC236}">
                  <a16:creationId xmlns:a16="http://schemas.microsoft.com/office/drawing/2014/main" id="{A4218874-19A7-4DA4-9720-D29B17F7D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751" y="4632325"/>
              <a:ext cx="46038" cy="60325"/>
            </a:xfrm>
            <a:custGeom>
              <a:avLst/>
              <a:gdLst>
                <a:gd name="T0" fmla="*/ 7 w 29"/>
                <a:gd name="T1" fmla="*/ 14 h 38"/>
                <a:gd name="T2" fmla="*/ 10 w 29"/>
                <a:gd name="T3" fmla="*/ 28 h 38"/>
                <a:gd name="T4" fmla="*/ 12 w 29"/>
                <a:gd name="T5" fmla="*/ 10 h 38"/>
                <a:gd name="T6" fmla="*/ 19 w 29"/>
                <a:gd name="T7" fmla="*/ 7 h 38"/>
                <a:gd name="T8" fmla="*/ 17 w 29"/>
                <a:gd name="T9" fmla="*/ 12 h 38"/>
                <a:gd name="T10" fmla="*/ 21 w 29"/>
                <a:gd name="T11" fmla="*/ 22 h 38"/>
                <a:gd name="T12" fmla="*/ 24 w 29"/>
                <a:gd name="T13" fmla="*/ 3 h 38"/>
                <a:gd name="T14" fmla="*/ 29 w 29"/>
                <a:gd name="T15" fmla="*/ 0 h 38"/>
                <a:gd name="T16" fmla="*/ 24 w 29"/>
                <a:gd name="T17" fmla="*/ 28 h 38"/>
                <a:gd name="T18" fmla="*/ 17 w 29"/>
                <a:gd name="T19" fmla="*/ 33 h 38"/>
                <a:gd name="T20" fmla="*/ 15 w 29"/>
                <a:gd name="T21" fmla="*/ 26 h 38"/>
                <a:gd name="T22" fmla="*/ 14 w 29"/>
                <a:gd name="T23" fmla="*/ 34 h 38"/>
                <a:gd name="T24" fmla="*/ 7 w 29"/>
                <a:gd name="T25" fmla="*/ 38 h 38"/>
                <a:gd name="T26" fmla="*/ 0 w 29"/>
                <a:gd name="T27" fmla="*/ 17 h 38"/>
                <a:gd name="T28" fmla="*/ 7 w 29"/>
                <a:gd name="T2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38">
                  <a:moveTo>
                    <a:pt x="7" y="14"/>
                  </a:moveTo>
                  <a:lnTo>
                    <a:pt x="10" y="28"/>
                  </a:lnTo>
                  <a:lnTo>
                    <a:pt x="12" y="10"/>
                  </a:lnTo>
                  <a:lnTo>
                    <a:pt x="19" y="7"/>
                  </a:lnTo>
                  <a:lnTo>
                    <a:pt x="17" y="12"/>
                  </a:lnTo>
                  <a:lnTo>
                    <a:pt x="21" y="22"/>
                  </a:lnTo>
                  <a:lnTo>
                    <a:pt x="24" y="3"/>
                  </a:lnTo>
                  <a:lnTo>
                    <a:pt x="29" y="0"/>
                  </a:lnTo>
                  <a:lnTo>
                    <a:pt x="24" y="28"/>
                  </a:lnTo>
                  <a:lnTo>
                    <a:pt x="17" y="33"/>
                  </a:lnTo>
                  <a:lnTo>
                    <a:pt x="15" y="26"/>
                  </a:lnTo>
                  <a:lnTo>
                    <a:pt x="14" y="34"/>
                  </a:lnTo>
                  <a:lnTo>
                    <a:pt x="7" y="38"/>
                  </a:lnTo>
                  <a:lnTo>
                    <a:pt x="0" y="17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10">
              <a:extLst>
                <a:ext uri="{FF2B5EF4-FFF2-40B4-BE49-F238E27FC236}">
                  <a16:creationId xmlns:a16="http://schemas.microsoft.com/office/drawing/2014/main" id="{F8738C13-54C8-4A22-91A7-8AE5CBA192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0613" y="4624388"/>
              <a:ext cx="31750" cy="52387"/>
            </a:xfrm>
            <a:custGeom>
              <a:avLst/>
              <a:gdLst>
                <a:gd name="T0" fmla="*/ 6 w 20"/>
                <a:gd name="T1" fmla="*/ 3 h 33"/>
                <a:gd name="T2" fmla="*/ 13 w 20"/>
                <a:gd name="T3" fmla="*/ 0 h 33"/>
                <a:gd name="T4" fmla="*/ 20 w 20"/>
                <a:gd name="T5" fmla="*/ 20 h 33"/>
                <a:gd name="T6" fmla="*/ 14 w 20"/>
                <a:gd name="T7" fmla="*/ 24 h 33"/>
                <a:gd name="T8" fmla="*/ 13 w 20"/>
                <a:gd name="T9" fmla="*/ 20 h 33"/>
                <a:gd name="T10" fmla="*/ 7 w 20"/>
                <a:gd name="T11" fmla="*/ 24 h 33"/>
                <a:gd name="T12" fmla="*/ 6 w 20"/>
                <a:gd name="T13" fmla="*/ 29 h 33"/>
                <a:gd name="T14" fmla="*/ 0 w 20"/>
                <a:gd name="T15" fmla="*/ 33 h 33"/>
                <a:gd name="T16" fmla="*/ 6 w 20"/>
                <a:gd name="T17" fmla="*/ 3 h 33"/>
                <a:gd name="T18" fmla="*/ 11 w 20"/>
                <a:gd name="T19" fmla="*/ 15 h 33"/>
                <a:gd name="T20" fmla="*/ 9 w 20"/>
                <a:gd name="T21" fmla="*/ 10 h 33"/>
                <a:gd name="T22" fmla="*/ 7 w 20"/>
                <a:gd name="T23" fmla="*/ 17 h 33"/>
                <a:gd name="T24" fmla="*/ 11 w 20"/>
                <a:gd name="T25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3">
                  <a:moveTo>
                    <a:pt x="6" y="3"/>
                  </a:moveTo>
                  <a:lnTo>
                    <a:pt x="13" y="0"/>
                  </a:lnTo>
                  <a:lnTo>
                    <a:pt x="20" y="20"/>
                  </a:lnTo>
                  <a:lnTo>
                    <a:pt x="14" y="24"/>
                  </a:lnTo>
                  <a:lnTo>
                    <a:pt x="13" y="20"/>
                  </a:lnTo>
                  <a:lnTo>
                    <a:pt x="7" y="24"/>
                  </a:lnTo>
                  <a:lnTo>
                    <a:pt x="6" y="29"/>
                  </a:lnTo>
                  <a:lnTo>
                    <a:pt x="0" y="33"/>
                  </a:lnTo>
                  <a:lnTo>
                    <a:pt x="6" y="3"/>
                  </a:lnTo>
                  <a:close/>
                  <a:moveTo>
                    <a:pt x="11" y="15"/>
                  </a:moveTo>
                  <a:lnTo>
                    <a:pt x="9" y="10"/>
                  </a:lnTo>
                  <a:lnTo>
                    <a:pt x="7" y="17"/>
                  </a:lnTo>
                  <a:lnTo>
                    <a:pt x="1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11">
              <a:extLst>
                <a:ext uri="{FF2B5EF4-FFF2-40B4-BE49-F238E27FC236}">
                  <a16:creationId xmlns:a16="http://schemas.microsoft.com/office/drawing/2014/main" id="{8DAE6522-F194-45E2-B0BF-BE7FC708E2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3951" y="4602163"/>
              <a:ext cx="28575" cy="52387"/>
            </a:xfrm>
            <a:custGeom>
              <a:avLst/>
              <a:gdLst>
                <a:gd name="T0" fmla="*/ 0 w 10"/>
                <a:gd name="T1" fmla="*/ 5 h 19"/>
                <a:gd name="T2" fmla="*/ 6 w 10"/>
                <a:gd name="T3" fmla="*/ 2 h 19"/>
                <a:gd name="T4" fmla="*/ 9 w 10"/>
                <a:gd name="T5" fmla="*/ 4 h 19"/>
                <a:gd name="T6" fmla="*/ 8 w 10"/>
                <a:gd name="T7" fmla="*/ 10 h 19"/>
                <a:gd name="T8" fmla="*/ 10 w 10"/>
                <a:gd name="T9" fmla="*/ 14 h 19"/>
                <a:gd name="T10" fmla="*/ 6 w 10"/>
                <a:gd name="T11" fmla="*/ 16 h 19"/>
                <a:gd name="T12" fmla="*/ 4 w 10"/>
                <a:gd name="T13" fmla="*/ 12 h 19"/>
                <a:gd name="T14" fmla="*/ 3 w 10"/>
                <a:gd name="T15" fmla="*/ 12 h 19"/>
                <a:gd name="T16" fmla="*/ 3 w 10"/>
                <a:gd name="T17" fmla="*/ 17 h 19"/>
                <a:gd name="T18" fmla="*/ 0 w 10"/>
                <a:gd name="T19" fmla="*/ 19 h 19"/>
                <a:gd name="T20" fmla="*/ 0 w 10"/>
                <a:gd name="T21" fmla="*/ 5 h 19"/>
                <a:gd name="T22" fmla="*/ 5 w 10"/>
                <a:gd name="T23" fmla="*/ 8 h 19"/>
                <a:gd name="T24" fmla="*/ 6 w 10"/>
                <a:gd name="T25" fmla="*/ 6 h 19"/>
                <a:gd name="T26" fmla="*/ 5 w 10"/>
                <a:gd name="T27" fmla="*/ 5 h 19"/>
                <a:gd name="T28" fmla="*/ 3 w 10"/>
                <a:gd name="T29" fmla="*/ 6 h 19"/>
                <a:gd name="T30" fmla="*/ 3 w 10"/>
                <a:gd name="T31" fmla="*/ 9 h 19"/>
                <a:gd name="T32" fmla="*/ 5 w 10"/>
                <a:gd name="T3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19">
                  <a:moveTo>
                    <a:pt x="0" y="5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8" y="0"/>
                    <a:pt x="9" y="1"/>
                    <a:pt x="9" y="4"/>
                  </a:cubicBezTo>
                  <a:cubicBezTo>
                    <a:pt x="9" y="8"/>
                    <a:pt x="8" y="9"/>
                    <a:pt x="8" y="1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5"/>
                  </a:lnTo>
                  <a:close/>
                  <a:moveTo>
                    <a:pt x="5" y="8"/>
                  </a:moveTo>
                  <a:cubicBezTo>
                    <a:pt x="6" y="8"/>
                    <a:pt x="6" y="7"/>
                    <a:pt x="6" y="6"/>
                  </a:cubicBezTo>
                  <a:cubicBezTo>
                    <a:pt x="6" y="5"/>
                    <a:pt x="6" y="5"/>
                    <a:pt x="5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12">
              <a:extLst>
                <a:ext uri="{FF2B5EF4-FFF2-40B4-BE49-F238E27FC236}">
                  <a16:creationId xmlns:a16="http://schemas.microsoft.com/office/drawing/2014/main" id="{78E8F6B5-5499-4F83-BAAC-4DBD7F22B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113" y="4586288"/>
              <a:ext cx="22225" cy="50800"/>
            </a:xfrm>
            <a:custGeom>
              <a:avLst/>
              <a:gdLst>
                <a:gd name="T0" fmla="*/ 0 w 8"/>
                <a:gd name="T1" fmla="*/ 8 h 19"/>
                <a:gd name="T2" fmla="*/ 3 w 8"/>
                <a:gd name="T3" fmla="*/ 3 h 19"/>
                <a:gd name="T4" fmla="*/ 8 w 8"/>
                <a:gd name="T5" fmla="*/ 0 h 19"/>
                <a:gd name="T6" fmla="*/ 8 w 8"/>
                <a:gd name="T7" fmla="*/ 3 h 19"/>
                <a:gd name="T8" fmla="*/ 4 w 8"/>
                <a:gd name="T9" fmla="*/ 6 h 19"/>
                <a:gd name="T10" fmla="*/ 3 w 8"/>
                <a:gd name="T11" fmla="*/ 8 h 19"/>
                <a:gd name="T12" fmla="*/ 3 w 8"/>
                <a:gd name="T13" fmla="*/ 8 h 19"/>
                <a:gd name="T14" fmla="*/ 7 w 8"/>
                <a:gd name="T15" fmla="*/ 6 h 19"/>
                <a:gd name="T16" fmla="*/ 7 w 8"/>
                <a:gd name="T17" fmla="*/ 9 h 19"/>
                <a:gd name="T18" fmla="*/ 3 w 8"/>
                <a:gd name="T19" fmla="*/ 12 h 19"/>
                <a:gd name="T20" fmla="*/ 3 w 8"/>
                <a:gd name="T21" fmla="*/ 13 h 19"/>
                <a:gd name="T22" fmla="*/ 4 w 8"/>
                <a:gd name="T23" fmla="*/ 13 h 19"/>
                <a:gd name="T24" fmla="*/ 8 w 8"/>
                <a:gd name="T25" fmla="*/ 11 h 19"/>
                <a:gd name="T26" fmla="*/ 8 w 8"/>
                <a:gd name="T27" fmla="*/ 14 h 19"/>
                <a:gd name="T28" fmla="*/ 3 w 8"/>
                <a:gd name="T29" fmla="*/ 17 h 19"/>
                <a:gd name="T30" fmla="*/ 0 w 8"/>
                <a:gd name="T31" fmla="*/ 16 h 19"/>
                <a:gd name="T32" fmla="*/ 0 w 8"/>
                <a:gd name="T3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19">
                  <a:moveTo>
                    <a:pt x="0" y="8"/>
                  </a:moveTo>
                  <a:cubicBezTo>
                    <a:pt x="0" y="5"/>
                    <a:pt x="2" y="4"/>
                    <a:pt x="3" y="3"/>
                  </a:cubicBezTo>
                  <a:cubicBezTo>
                    <a:pt x="3" y="3"/>
                    <a:pt x="6" y="1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4" y="1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5"/>
                    <a:pt x="3" y="17"/>
                    <a:pt x="3" y="17"/>
                  </a:cubicBezTo>
                  <a:cubicBezTo>
                    <a:pt x="2" y="18"/>
                    <a:pt x="0" y="19"/>
                    <a:pt x="0" y="16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13">
              <a:extLst>
                <a:ext uri="{FF2B5EF4-FFF2-40B4-BE49-F238E27FC236}">
                  <a16:creationId xmlns:a16="http://schemas.microsoft.com/office/drawing/2014/main" id="{DD57A9B1-D1A1-41DD-9503-13210D735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513" y="4568825"/>
              <a:ext cx="26988" cy="55562"/>
            </a:xfrm>
            <a:custGeom>
              <a:avLst/>
              <a:gdLst>
                <a:gd name="T0" fmla="*/ 0 w 17"/>
                <a:gd name="T1" fmla="*/ 9 h 35"/>
                <a:gd name="T2" fmla="*/ 7 w 17"/>
                <a:gd name="T3" fmla="*/ 5 h 35"/>
                <a:gd name="T4" fmla="*/ 7 w 17"/>
                <a:gd name="T5" fmla="*/ 16 h 35"/>
                <a:gd name="T6" fmla="*/ 12 w 17"/>
                <a:gd name="T7" fmla="*/ 12 h 35"/>
                <a:gd name="T8" fmla="*/ 12 w 17"/>
                <a:gd name="T9" fmla="*/ 4 h 35"/>
                <a:gd name="T10" fmla="*/ 17 w 17"/>
                <a:gd name="T11" fmla="*/ 0 h 35"/>
                <a:gd name="T12" fmla="*/ 17 w 17"/>
                <a:gd name="T13" fmla="*/ 24 h 35"/>
                <a:gd name="T14" fmla="*/ 12 w 17"/>
                <a:gd name="T15" fmla="*/ 28 h 35"/>
                <a:gd name="T16" fmla="*/ 12 w 17"/>
                <a:gd name="T17" fmla="*/ 19 h 35"/>
                <a:gd name="T18" fmla="*/ 7 w 17"/>
                <a:gd name="T19" fmla="*/ 21 h 35"/>
                <a:gd name="T20" fmla="*/ 7 w 17"/>
                <a:gd name="T21" fmla="*/ 31 h 35"/>
                <a:gd name="T22" fmla="*/ 0 w 17"/>
                <a:gd name="T23" fmla="*/ 35 h 35"/>
                <a:gd name="T24" fmla="*/ 0 w 17"/>
                <a:gd name="T2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35">
                  <a:moveTo>
                    <a:pt x="0" y="9"/>
                  </a:moveTo>
                  <a:lnTo>
                    <a:pt x="7" y="5"/>
                  </a:lnTo>
                  <a:lnTo>
                    <a:pt x="7" y="16"/>
                  </a:lnTo>
                  <a:lnTo>
                    <a:pt x="12" y="12"/>
                  </a:lnTo>
                  <a:lnTo>
                    <a:pt x="12" y="4"/>
                  </a:lnTo>
                  <a:lnTo>
                    <a:pt x="17" y="0"/>
                  </a:lnTo>
                  <a:lnTo>
                    <a:pt x="17" y="24"/>
                  </a:lnTo>
                  <a:lnTo>
                    <a:pt x="12" y="28"/>
                  </a:lnTo>
                  <a:lnTo>
                    <a:pt x="12" y="19"/>
                  </a:lnTo>
                  <a:lnTo>
                    <a:pt x="7" y="21"/>
                  </a:lnTo>
                  <a:lnTo>
                    <a:pt x="7" y="31"/>
                  </a:lnTo>
                  <a:lnTo>
                    <a:pt x="0" y="35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14">
              <a:extLst>
                <a:ext uri="{FF2B5EF4-FFF2-40B4-BE49-F238E27FC236}">
                  <a16:creationId xmlns:a16="http://schemas.microsoft.com/office/drawing/2014/main" id="{3F058363-9041-4574-A7ED-A3181C7795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79676" y="4552950"/>
              <a:ext cx="26988" cy="52387"/>
            </a:xfrm>
            <a:custGeom>
              <a:avLst/>
              <a:gdLst>
                <a:gd name="T0" fmla="*/ 5 w 10"/>
                <a:gd name="T1" fmla="*/ 2 h 19"/>
                <a:gd name="T2" fmla="*/ 10 w 10"/>
                <a:gd name="T3" fmla="*/ 6 h 19"/>
                <a:gd name="T4" fmla="*/ 5 w 10"/>
                <a:gd name="T5" fmla="*/ 17 h 19"/>
                <a:gd name="T6" fmla="*/ 0 w 10"/>
                <a:gd name="T7" fmla="*/ 12 h 19"/>
                <a:gd name="T8" fmla="*/ 5 w 10"/>
                <a:gd name="T9" fmla="*/ 2 h 19"/>
                <a:gd name="T10" fmla="*/ 5 w 10"/>
                <a:gd name="T11" fmla="*/ 13 h 19"/>
                <a:gd name="T12" fmla="*/ 7 w 10"/>
                <a:gd name="T13" fmla="*/ 8 h 19"/>
                <a:gd name="T14" fmla="*/ 5 w 10"/>
                <a:gd name="T15" fmla="*/ 5 h 19"/>
                <a:gd name="T16" fmla="*/ 3 w 10"/>
                <a:gd name="T17" fmla="*/ 10 h 19"/>
                <a:gd name="T18" fmla="*/ 5 w 10"/>
                <a:gd name="T19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9">
                  <a:moveTo>
                    <a:pt x="5" y="2"/>
                  </a:moveTo>
                  <a:cubicBezTo>
                    <a:pt x="8" y="0"/>
                    <a:pt x="10" y="0"/>
                    <a:pt x="10" y="6"/>
                  </a:cubicBezTo>
                  <a:cubicBezTo>
                    <a:pt x="10" y="13"/>
                    <a:pt x="8" y="15"/>
                    <a:pt x="5" y="17"/>
                  </a:cubicBezTo>
                  <a:cubicBezTo>
                    <a:pt x="2" y="18"/>
                    <a:pt x="0" y="19"/>
                    <a:pt x="0" y="12"/>
                  </a:cubicBezTo>
                  <a:cubicBezTo>
                    <a:pt x="0" y="6"/>
                    <a:pt x="2" y="4"/>
                    <a:pt x="5" y="2"/>
                  </a:cubicBezTo>
                  <a:close/>
                  <a:moveTo>
                    <a:pt x="5" y="13"/>
                  </a:moveTo>
                  <a:cubicBezTo>
                    <a:pt x="7" y="12"/>
                    <a:pt x="7" y="11"/>
                    <a:pt x="7" y="8"/>
                  </a:cubicBezTo>
                  <a:cubicBezTo>
                    <a:pt x="7" y="5"/>
                    <a:pt x="7" y="5"/>
                    <a:pt x="5" y="5"/>
                  </a:cubicBezTo>
                  <a:cubicBezTo>
                    <a:pt x="4" y="6"/>
                    <a:pt x="3" y="7"/>
                    <a:pt x="3" y="10"/>
                  </a:cubicBezTo>
                  <a:cubicBezTo>
                    <a:pt x="3" y="13"/>
                    <a:pt x="4" y="14"/>
                    <a:pt x="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15">
              <a:extLst>
                <a:ext uri="{FF2B5EF4-FFF2-40B4-BE49-F238E27FC236}">
                  <a16:creationId xmlns:a16="http://schemas.microsoft.com/office/drawing/2014/main" id="{895EE4EB-5D36-41E8-9D33-44A49C346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3013" y="4533900"/>
              <a:ext cx="23813" cy="53975"/>
            </a:xfrm>
            <a:custGeom>
              <a:avLst/>
              <a:gdLst>
                <a:gd name="T0" fmla="*/ 0 w 9"/>
                <a:gd name="T1" fmla="*/ 5 h 20"/>
                <a:gd name="T2" fmla="*/ 3 w 9"/>
                <a:gd name="T3" fmla="*/ 3 h 20"/>
                <a:gd name="T4" fmla="*/ 3 w 9"/>
                <a:gd name="T5" fmla="*/ 12 h 20"/>
                <a:gd name="T6" fmla="*/ 4 w 9"/>
                <a:gd name="T7" fmla="*/ 14 h 20"/>
                <a:gd name="T8" fmla="*/ 6 w 9"/>
                <a:gd name="T9" fmla="*/ 10 h 20"/>
                <a:gd name="T10" fmla="*/ 6 w 9"/>
                <a:gd name="T11" fmla="*/ 2 h 20"/>
                <a:gd name="T12" fmla="*/ 9 w 9"/>
                <a:gd name="T13" fmla="*/ 0 h 20"/>
                <a:gd name="T14" fmla="*/ 9 w 9"/>
                <a:gd name="T15" fmla="*/ 8 h 20"/>
                <a:gd name="T16" fmla="*/ 4 w 9"/>
                <a:gd name="T17" fmla="*/ 17 h 20"/>
                <a:gd name="T18" fmla="*/ 0 w 9"/>
                <a:gd name="T19" fmla="*/ 14 h 20"/>
                <a:gd name="T20" fmla="*/ 0 w 9"/>
                <a:gd name="T21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20">
                  <a:moveTo>
                    <a:pt x="0" y="5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5"/>
                    <a:pt x="4" y="14"/>
                  </a:cubicBezTo>
                  <a:cubicBezTo>
                    <a:pt x="6" y="13"/>
                    <a:pt x="6" y="12"/>
                    <a:pt x="6" y="1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4"/>
                    <a:pt x="7" y="16"/>
                    <a:pt x="4" y="17"/>
                  </a:cubicBezTo>
                  <a:cubicBezTo>
                    <a:pt x="2" y="18"/>
                    <a:pt x="0" y="20"/>
                    <a:pt x="0" y="1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16">
              <a:extLst>
                <a:ext uri="{FF2B5EF4-FFF2-40B4-BE49-F238E27FC236}">
                  <a16:creationId xmlns:a16="http://schemas.microsoft.com/office/drawing/2014/main" id="{75D0CAE1-E6DF-4BAF-9CA9-B2A92E2F2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3176" y="4519613"/>
              <a:ext cx="23813" cy="49212"/>
            </a:xfrm>
            <a:custGeom>
              <a:avLst/>
              <a:gdLst>
                <a:gd name="T0" fmla="*/ 0 w 9"/>
                <a:gd name="T1" fmla="*/ 8 h 18"/>
                <a:gd name="T2" fmla="*/ 3 w 9"/>
                <a:gd name="T3" fmla="*/ 2 h 18"/>
                <a:gd name="T4" fmla="*/ 8 w 9"/>
                <a:gd name="T5" fmla="*/ 0 h 18"/>
                <a:gd name="T6" fmla="*/ 8 w 9"/>
                <a:gd name="T7" fmla="*/ 3 h 18"/>
                <a:gd name="T8" fmla="*/ 4 w 9"/>
                <a:gd name="T9" fmla="*/ 5 h 18"/>
                <a:gd name="T10" fmla="*/ 3 w 9"/>
                <a:gd name="T11" fmla="*/ 6 h 18"/>
                <a:gd name="T12" fmla="*/ 3 w 9"/>
                <a:gd name="T13" fmla="*/ 7 h 18"/>
                <a:gd name="T14" fmla="*/ 4 w 9"/>
                <a:gd name="T15" fmla="*/ 7 h 18"/>
                <a:gd name="T16" fmla="*/ 6 w 9"/>
                <a:gd name="T17" fmla="*/ 6 h 18"/>
                <a:gd name="T18" fmla="*/ 9 w 9"/>
                <a:gd name="T19" fmla="*/ 8 h 18"/>
                <a:gd name="T20" fmla="*/ 9 w 9"/>
                <a:gd name="T21" fmla="*/ 9 h 18"/>
                <a:gd name="T22" fmla="*/ 5 w 9"/>
                <a:gd name="T23" fmla="*/ 15 h 18"/>
                <a:gd name="T24" fmla="*/ 0 w 9"/>
                <a:gd name="T25" fmla="*/ 18 h 18"/>
                <a:gd name="T26" fmla="*/ 0 w 9"/>
                <a:gd name="T27" fmla="*/ 15 h 18"/>
                <a:gd name="T28" fmla="*/ 4 w 9"/>
                <a:gd name="T29" fmla="*/ 12 h 18"/>
                <a:gd name="T30" fmla="*/ 5 w 9"/>
                <a:gd name="T31" fmla="*/ 11 h 18"/>
                <a:gd name="T32" fmla="*/ 5 w 9"/>
                <a:gd name="T33" fmla="*/ 11 h 18"/>
                <a:gd name="T34" fmla="*/ 4 w 9"/>
                <a:gd name="T35" fmla="*/ 10 h 18"/>
                <a:gd name="T36" fmla="*/ 3 w 9"/>
                <a:gd name="T37" fmla="*/ 11 h 18"/>
                <a:gd name="T38" fmla="*/ 0 w 9"/>
                <a:gd name="T39" fmla="*/ 9 h 18"/>
                <a:gd name="T40" fmla="*/ 0 w 9"/>
                <a:gd name="T4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" h="18">
                  <a:moveTo>
                    <a:pt x="0" y="8"/>
                  </a:moveTo>
                  <a:cubicBezTo>
                    <a:pt x="0" y="5"/>
                    <a:pt x="1" y="3"/>
                    <a:pt x="3" y="2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3"/>
                    <a:pt x="5" y="4"/>
                    <a:pt x="4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8" y="4"/>
                    <a:pt x="9" y="7"/>
                    <a:pt x="9" y="8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3"/>
                    <a:pt x="7" y="14"/>
                    <a:pt x="5" y="15"/>
                  </a:cubicBezTo>
                  <a:cubicBezTo>
                    <a:pt x="2" y="17"/>
                    <a:pt x="2" y="17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4"/>
                    <a:pt x="3" y="13"/>
                    <a:pt x="4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3"/>
                    <a:pt x="0" y="10"/>
                    <a:pt x="0" y="9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17">
              <a:extLst>
                <a:ext uri="{FF2B5EF4-FFF2-40B4-BE49-F238E27FC236}">
                  <a16:creationId xmlns:a16="http://schemas.microsoft.com/office/drawing/2014/main" id="{EDFAB61C-7418-42B4-B413-30DA84E39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163" y="4500563"/>
              <a:ext cx="23813" cy="52387"/>
            </a:xfrm>
            <a:custGeom>
              <a:avLst/>
              <a:gdLst>
                <a:gd name="T0" fmla="*/ 0 w 9"/>
                <a:gd name="T1" fmla="*/ 8 h 19"/>
                <a:gd name="T2" fmla="*/ 3 w 9"/>
                <a:gd name="T3" fmla="*/ 3 h 19"/>
                <a:gd name="T4" fmla="*/ 9 w 9"/>
                <a:gd name="T5" fmla="*/ 0 h 19"/>
                <a:gd name="T6" fmla="*/ 9 w 9"/>
                <a:gd name="T7" fmla="*/ 4 h 19"/>
                <a:gd name="T8" fmla="*/ 4 w 9"/>
                <a:gd name="T9" fmla="*/ 6 h 19"/>
                <a:gd name="T10" fmla="*/ 3 w 9"/>
                <a:gd name="T11" fmla="*/ 8 h 19"/>
                <a:gd name="T12" fmla="*/ 3 w 9"/>
                <a:gd name="T13" fmla="*/ 9 h 19"/>
                <a:gd name="T14" fmla="*/ 8 w 9"/>
                <a:gd name="T15" fmla="*/ 6 h 19"/>
                <a:gd name="T16" fmla="*/ 8 w 9"/>
                <a:gd name="T17" fmla="*/ 9 h 19"/>
                <a:gd name="T18" fmla="*/ 3 w 9"/>
                <a:gd name="T19" fmla="*/ 12 h 19"/>
                <a:gd name="T20" fmla="*/ 3 w 9"/>
                <a:gd name="T21" fmla="*/ 13 h 19"/>
                <a:gd name="T22" fmla="*/ 4 w 9"/>
                <a:gd name="T23" fmla="*/ 14 h 19"/>
                <a:gd name="T24" fmla="*/ 9 w 9"/>
                <a:gd name="T25" fmla="*/ 11 h 19"/>
                <a:gd name="T26" fmla="*/ 9 w 9"/>
                <a:gd name="T27" fmla="*/ 14 h 19"/>
                <a:gd name="T28" fmla="*/ 3 w 9"/>
                <a:gd name="T29" fmla="*/ 18 h 19"/>
                <a:gd name="T30" fmla="*/ 0 w 9"/>
                <a:gd name="T31" fmla="*/ 16 h 19"/>
                <a:gd name="T32" fmla="*/ 0 w 9"/>
                <a:gd name="T3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19">
                  <a:moveTo>
                    <a:pt x="0" y="8"/>
                  </a:moveTo>
                  <a:cubicBezTo>
                    <a:pt x="0" y="6"/>
                    <a:pt x="2" y="4"/>
                    <a:pt x="3" y="3"/>
                  </a:cubicBezTo>
                  <a:cubicBezTo>
                    <a:pt x="3" y="3"/>
                    <a:pt x="7" y="1"/>
                    <a:pt x="9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7" y="16"/>
                    <a:pt x="3" y="18"/>
                    <a:pt x="3" y="18"/>
                  </a:cubicBezTo>
                  <a:cubicBezTo>
                    <a:pt x="2" y="18"/>
                    <a:pt x="0" y="19"/>
                    <a:pt x="0" y="16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2" name="TextBox 25">
            <a:extLst>
              <a:ext uri="{FF2B5EF4-FFF2-40B4-BE49-F238E27FC236}">
                <a16:creationId xmlns:a16="http://schemas.microsoft.com/office/drawing/2014/main" id="{320DD7FA-6F77-4C1D-B227-A4C8E5364A82}"/>
              </a:ext>
            </a:extLst>
          </p:cNvPr>
          <p:cNvSpPr txBox="1"/>
          <p:nvPr/>
        </p:nvSpPr>
        <p:spPr>
          <a:xfrm>
            <a:off x="5388961" y="2733046"/>
            <a:ext cx="2299071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categories business and personal presentation, eaque ipsa quae ab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6F71E6F6-D242-406B-9A0E-D97D7EC778B1}"/>
              </a:ext>
            </a:extLst>
          </p:cNvPr>
          <p:cNvSpPr txBox="1"/>
          <p:nvPr/>
        </p:nvSpPr>
        <p:spPr>
          <a:xfrm>
            <a:off x="5388961" y="2427882"/>
            <a:ext cx="162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46B753AB-11F3-488C-9E14-0DCE807FB39C}"/>
              </a:ext>
            </a:extLst>
          </p:cNvPr>
          <p:cNvGrpSpPr/>
          <p:nvPr/>
        </p:nvGrpSpPr>
        <p:grpSpPr>
          <a:xfrm>
            <a:off x="8131208" y="4247264"/>
            <a:ext cx="673101" cy="474663"/>
            <a:chOff x="3937000" y="4054475"/>
            <a:chExt cx="673101" cy="474663"/>
          </a:xfrm>
        </p:grpSpPr>
        <p:sp>
          <p:nvSpPr>
            <p:cNvPr id="327" name="Freeform 15">
              <a:extLst>
                <a:ext uri="{FF2B5EF4-FFF2-40B4-BE49-F238E27FC236}">
                  <a16:creationId xmlns:a16="http://schemas.microsoft.com/office/drawing/2014/main" id="{CA9E18E1-FAA7-4E01-896D-2990CD9D3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288" y="4332288"/>
              <a:ext cx="658813" cy="196850"/>
            </a:xfrm>
            <a:custGeom>
              <a:avLst/>
              <a:gdLst>
                <a:gd name="T0" fmla="*/ 242 w 242"/>
                <a:gd name="T1" fmla="*/ 0 h 72"/>
                <a:gd name="T2" fmla="*/ 213 w 242"/>
                <a:gd name="T3" fmla="*/ 61 h 72"/>
                <a:gd name="T4" fmla="*/ 194 w 242"/>
                <a:gd name="T5" fmla="*/ 72 h 72"/>
                <a:gd name="T6" fmla="*/ 23 w 242"/>
                <a:gd name="T7" fmla="*/ 72 h 72"/>
                <a:gd name="T8" fmla="*/ 19 w 242"/>
                <a:gd name="T9" fmla="*/ 66 h 72"/>
                <a:gd name="T10" fmla="*/ 19 w 242"/>
                <a:gd name="T11" fmla="*/ 66 h 72"/>
                <a:gd name="T12" fmla="*/ 16 w 242"/>
                <a:gd name="T13" fmla="*/ 53 h 72"/>
                <a:gd name="T14" fmla="*/ 16 w 242"/>
                <a:gd name="T15" fmla="*/ 52 h 72"/>
                <a:gd name="T16" fmla="*/ 0 w 242"/>
                <a:gd name="T17" fmla="*/ 22 h 72"/>
                <a:gd name="T18" fmla="*/ 0 w 242"/>
                <a:gd name="T19" fmla="*/ 9 h 72"/>
                <a:gd name="T20" fmla="*/ 153 w 242"/>
                <a:gd name="T21" fmla="*/ 9 h 72"/>
                <a:gd name="T22" fmla="*/ 153 w 242"/>
                <a:gd name="T23" fmla="*/ 8 h 72"/>
                <a:gd name="T24" fmla="*/ 161 w 242"/>
                <a:gd name="T25" fmla="*/ 0 h 72"/>
                <a:gd name="T26" fmla="*/ 242 w 242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2" h="72">
                  <a:moveTo>
                    <a:pt x="242" y="0"/>
                  </a:moveTo>
                  <a:cubicBezTo>
                    <a:pt x="213" y="61"/>
                    <a:pt x="213" y="61"/>
                    <a:pt x="213" y="61"/>
                  </a:cubicBezTo>
                  <a:cubicBezTo>
                    <a:pt x="209" y="68"/>
                    <a:pt x="202" y="72"/>
                    <a:pt x="194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0" y="72"/>
                    <a:pt x="18" y="69"/>
                    <a:pt x="19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2" y="61"/>
                    <a:pt x="20" y="56"/>
                    <a:pt x="16" y="5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6" y="45"/>
                    <a:pt x="0" y="34"/>
                    <a:pt x="0" y="2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3" y="4"/>
                    <a:pt x="156" y="0"/>
                    <a:pt x="161" y="0"/>
                  </a:cubicBezTo>
                  <a:cubicBezTo>
                    <a:pt x="242" y="0"/>
                    <a:pt x="242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6">
              <a:extLst>
                <a:ext uri="{FF2B5EF4-FFF2-40B4-BE49-F238E27FC236}">
                  <a16:creationId xmlns:a16="http://schemas.microsoft.com/office/drawing/2014/main" id="{516B2C6E-3D44-4942-A339-451C7EF91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4194175"/>
              <a:ext cx="103188" cy="149225"/>
            </a:xfrm>
            <a:custGeom>
              <a:avLst/>
              <a:gdLst>
                <a:gd name="T0" fmla="*/ 34 w 38"/>
                <a:gd name="T1" fmla="*/ 0 h 55"/>
                <a:gd name="T2" fmla="*/ 5 w 38"/>
                <a:gd name="T3" fmla="*/ 0 h 55"/>
                <a:gd name="T4" fmla="*/ 0 w 38"/>
                <a:gd name="T5" fmla="*/ 4 h 55"/>
                <a:gd name="T6" fmla="*/ 0 w 38"/>
                <a:gd name="T7" fmla="*/ 51 h 55"/>
                <a:gd name="T8" fmla="*/ 5 w 38"/>
                <a:gd name="T9" fmla="*/ 55 h 55"/>
                <a:gd name="T10" fmla="*/ 34 w 38"/>
                <a:gd name="T11" fmla="*/ 55 h 55"/>
                <a:gd name="T12" fmla="*/ 38 w 38"/>
                <a:gd name="T13" fmla="*/ 51 h 55"/>
                <a:gd name="T14" fmla="*/ 38 w 38"/>
                <a:gd name="T15" fmla="*/ 4 h 55"/>
                <a:gd name="T16" fmla="*/ 34 w 38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55">
                  <a:moveTo>
                    <a:pt x="3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2" y="55"/>
                    <a:pt x="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7" y="55"/>
                    <a:pt x="38" y="53"/>
                    <a:pt x="38" y="5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2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7">
              <a:extLst>
                <a:ext uri="{FF2B5EF4-FFF2-40B4-BE49-F238E27FC236}">
                  <a16:creationId xmlns:a16="http://schemas.microsoft.com/office/drawing/2014/main" id="{690A5FBA-0EA8-448A-B316-31A52099D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325" y="4240213"/>
              <a:ext cx="115888" cy="71437"/>
            </a:xfrm>
            <a:custGeom>
              <a:avLst/>
              <a:gdLst>
                <a:gd name="T0" fmla="*/ 38 w 42"/>
                <a:gd name="T1" fmla="*/ 0 h 26"/>
                <a:gd name="T2" fmla="*/ 4 w 42"/>
                <a:gd name="T3" fmla="*/ 0 h 26"/>
                <a:gd name="T4" fmla="*/ 0 w 42"/>
                <a:gd name="T5" fmla="*/ 4 h 26"/>
                <a:gd name="T6" fmla="*/ 0 w 42"/>
                <a:gd name="T7" fmla="*/ 21 h 26"/>
                <a:gd name="T8" fmla="*/ 4 w 42"/>
                <a:gd name="T9" fmla="*/ 26 h 26"/>
                <a:gd name="T10" fmla="*/ 38 w 42"/>
                <a:gd name="T11" fmla="*/ 26 h 26"/>
                <a:gd name="T12" fmla="*/ 42 w 42"/>
                <a:gd name="T13" fmla="*/ 21 h 26"/>
                <a:gd name="T14" fmla="*/ 42 w 42"/>
                <a:gd name="T15" fmla="*/ 4 h 26"/>
                <a:gd name="T16" fmla="*/ 38 w 42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6">
                  <a:moveTo>
                    <a:pt x="3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0" y="26"/>
                    <a:pt x="42" y="24"/>
                    <a:pt x="42" y="21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2"/>
                    <a:pt x="40" y="0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8">
              <a:extLst>
                <a:ext uri="{FF2B5EF4-FFF2-40B4-BE49-F238E27FC236}">
                  <a16:creationId xmlns:a16="http://schemas.microsoft.com/office/drawing/2014/main" id="{D201191C-6D1E-4B93-85AF-24A4165A5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4229100"/>
              <a:ext cx="114300" cy="114300"/>
            </a:xfrm>
            <a:custGeom>
              <a:avLst/>
              <a:gdLst>
                <a:gd name="T0" fmla="*/ 4 w 42"/>
                <a:gd name="T1" fmla="*/ 42 h 42"/>
                <a:gd name="T2" fmla="*/ 38 w 42"/>
                <a:gd name="T3" fmla="*/ 42 h 42"/>
                <a:gd name="T4" fmla="*/ 42 w 42"/>
                <a:gd name="T5" fmla="*/ 38 h 42"/>
                <a:gd name="T6" fmla="*/ 42 w 42"/>
                <a:gd name="T7" fmla="*/ 4 h 42"/>
                <a:gd name="T8" fmla="*/ 38 w 42"/>
                <a:gd name="T9" fmla="*/ 0 h 42"/>
                <a:gd name="T10" fmla="*/ 4 w 42"/>
                <a:gd name="T11" fmla="*/ 0 h 42"/>
                <a:gd name="T12" fmla="*/ 0 w 42"/>
                <a:gd name="T13" fmla="*/ 4 h 42"/>
                <a:gd name="T14" fmla="*/ 0 w 42"/>
                <a:gd name="T15" fmla="*/ 38 h 42"/>
                <a:gd name="T16" fmla="*/ 4 w 42"/>
                <a:gd name="T1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2">
                  <a:moveTo>
                    <a:pt x="4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40" y="42"/>
                    <a:pt x="42" y="40"/>
                    <a:pt x="42" y="38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1" y="42"/>
                    <a:pt x="4" y="4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9">
              <a:extLst>
                <a:ext uri="{FF2B5EF4-FFF2-40B4-BE49-F238E27FC236}">
                  <a16:creationId xmlns:a16="http://schemas.microsoft.com/office/drawing/2014/main" id="{977C88B4-174B-4B29-A635-CABD6CE9A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0" y="4054475"/>
              <a:ext cx="182563" cy="295275"/>
            </a:xfrm>
            <a:custGeom>
              <a:avLst/>
              <a:gdLst>
                <a:gd name="T0" fmla="*/ 62 w 115"/>
                <a:gd name="T1" fmla="*/ 76 h 186"/>
                <a:gd name="T2" fmla="*/ 62 w 115"/>
                <a:gd name="T3" fmla="*/ 55 h 186"/>
                <a:gd name="T4" fmla="*/ 76 w 115"/>
                <a:gd name="T5" fmla="*/ 55 h 186"/>
                <a:gd name="T6" fmla="*/ 76 w 115"/>
                <a:gd name="T7" fmla="*/ 41 h 186"/>
                <a:gd name="T8" fmla="*/ 62 w 115"/>
                <a:gd name="T9" fmla="*/ 41 h 186"/>
                <a:gd name="T10" fmla="*/ 62 w 115"/>
                <a:gd name="T11" fmla="*/ 0 h 186"/>
                <a:gd name="T12" fmla="*/ 55 w 115"/>
                <a:gd name="T13" fmla="*/ 0 h 186"/>
                <a:gd name="T14" fmla="*/ 55 w 115"/>
                <a:gd name="T15" fmla="*/ 41 h 186"/>
                <a:gd name="T16" fmla="*/ 34 w 115"/>
                <a:gd name="T17" fmla="*/ 41 h 186"/>
                <a:gd name="T18" fmla="*/ 34 w 115"/>
                <a:gd name="T19" fmla="*/ 55 h 186"/>
                <a:gd name="T20" fmla="*/ 55 w 115"/>
                <a:gd name="T21" fmla="*/ 55 h 186"/>
                <a:gd name="T22" fmla="*/ 55 w 115"/>
                <a:gd name="T23" fmla="*/ 76 h 186"/>
                <a:gd name="T24" fmla="*/ 0 w 115"/>
                <a:gd name="T25" fmla="*/ 76 h 186"/>
                <a:gd name="T26" fmla="*/ 0 w 115"/>
                <a:gd name="T27" fmla="*/ 90 h 186"/>
                <a:gd name="T28" fmla="*/ 21 w 115"/>
                <a:gd name="T29" fmla="*/ 90 h 186"/>
                <a:gd name="T30" fmla="*/ 21 w 115"/>
                <a:gd name="T31" fmla="*/ 186 h 186"/>
                <a:gd name="T32" fmla="*/ 96 w 115"/>
                <a:gd name="T33" fmla="*/ 186 h 186"/>
                <a:gd name="T34" fmla="*/ 96 w 115"/>
                <a:gd name="T35" fmla="*/ 88 h 186"/>
                <a:gd name="T36" fmla="*/ 115 w 115"/>
                <a:gd name="T37" fmla="*/ 76 h 186"/>
                <a:gd name="T38" fmla="*/ 62 w 115"/>
                <a:gd name="T39" fmla="*/ 76 h 186"/>
                <a:gd name="T40" fmla="*/ 82 w 115"/>
                <a:gd name="T41" fmla="*/ 158 h 186"/>
                <a:gd name="T42" fmla="*/ 62 w 115"/>
                <a:gd name="T43" fmla="*/ 158 h 186"/>
                <a:gd name="T44" fmla="*/ 62 w 115"/>
                <a:gd name="T45" fmla="*/ 131 h 186"/>
                <a:gd name="T46" fmla="*/ 82 w 115"/>
                <a:gd name="T47" fmla="*/ 131 h 186"/>
                <a:gd name="T48" fmla="*/ 82 w 115"/>
                <a:gd name="T49" fmla="*/ 158 h 186"/>
                <a:gd name="T50" fmla="*/ 82 w 115"/>
                <a:gd name="T51" fmla="*/ 117 h 186"/>
                <a:gd name="T52" fmla="*/ 62 w 115"/>
                <a:gd name="T53" fmla="*/ 117 h 186"/>
                <a:gd name="T54" fmla="*/ 62 w 115"/>
                <a:gd name="T55" fmla="*/ 96 h 186"/>
                <a:gd name="T56" fmla="*/ 82 w 115"/>
                <a:gd name="T57" fmla="*/ 96 h 186"/>
                <a:gd name="T58" fmla="*/ 82 w 115"/>
                <a:gd name="T59" fmla="*/ 11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186">
                  <a:moveTo>
                    <a:pt x="62" y="76"/>
                  </a:moveTo>
                  <a:lnTo>
                    <a:pt x="62" y="55"/>
                  </a:lnTo>
                  <a:lnTo>
                    <a:pt x="76" y="55"/>
                  </a:lnTo>
                  <a:lnTo>
                    <a:pt x="76" y="41"/>
                  </a:lnTo>
                  <a:lnTo>
                    <a:pt x="62" y="41"/>
                  </a:lnTo>
                  <a:lnTo>
                    <a:pt x="62" y="0"/>
                  </a:lnTo>
                  <a:lnTo>
                    <a:pt x="55" y="0"/>
                  </a:lnTo>
                  <a:lnTo>
                    <a:pt x="55" y="41"/>
                  </a:lnTo>
                  <a:lnTo>
                    <a:pt x="34" y="41"/>
                  </a:lnTo>
                  <a:lnTo>
                    <a:pt x="34" y="55"/>
                  </a:lnTo>
                  <a:lnTo>
                    <a:pt x="55" y="55"/>
                  </a:lnTo>
                  <a:lnTo>
                    <a:pt x="55" y="76"/>
                  </a:lnTo>
                  <a:lnTo>
                    <a:pt x="0" y="76"/>
                  </a:lnTo>
                  <a:lnTo>
                    <a:pt x="0" y="90"/>
                  </a:lnTo>
                  <a:lnTo>
                    <a:pt x="21" y="90"/>
                  </a:lnTo>
                  <a:lnTo>
                    <a:pt x="21" y="186"/>
                  </a:lnTo>
                  <a:lnTo>
                    <a:pt x="96" y="186"/>
                  </a:lnTo>
                  <a:lnTo>
                    <a:pt x="96" y="88"/>
                  </a:lnTo>
                  <a:lnTo>
                    <a:pt x="115" y="76"/>
                  </a:lnTo>
                  <a:lnTo>
                    <a:pt x="62" y="76"/>
                  </a:lnTo>
                  <a:close/>
                  <a:moveTo>
                    <a:pt x="82" y="158"/>
                  </a:moveTo>
                  <a:lnTo>
                    <a:pt x="62" y="158"/>
                  </a:lnTo>
                  <a:lnTo>
                    <a:pt x="62" y="131"/>
                  </a:lnTo>
                  <a:lnTo>
                    <a:pt x="82" y="131"/>
                  </a:lnTo>
                  <a:lnTo>
                    <a:pt x="82" y="158"/>
                  </a:lnTo>
                  <a:close/>
                  <a:moveTo>
                    <a:pt x="82" y="117"/>
                  </a:moveTo>
                  <a:lnTo>
                    <a:pt x="62" y="117"/>
                  </a:lnTo>
                  <a:lnTo>
                    <a:pt x="62" y="96"/>
                  </a:lnTo>
                  <a:lnTo>
                    <a:pt x="82" y="96"/>
                  </a:lnTo>
                  <a:lnTo>
                    <a:pt x="82" y="1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589311DB-E0A8-4FFB-8FAA-7912A232040B}"/>
              </a:ext>
            </a:extLst>
          </p:cNvPr>
          <p:cNvGrpSpPr/>
          <p:nvPr/>
        </p:nvGrpSpPr>
        <p:grpSpPr>
          <a:xfrm>
            <a:off x="4645561" y="4282756"/>
            <a:ext cx="584200" cy="660399"/>
            <a:chOff x="2600325" y="5068888"/>
            <a:chExt cx="584200" cy="660399"/>
          </a:xfrm>
        </p:grpSpPr>
        <p:sp>
          <p:nvSpPr>
            <p:cNvPr id="333" name="Freeform 22">
              <a:extLst>
                <a:ext uri="{FF2B5EF4-FFF2-40B4-BE49-F238E27FC236}">
                  <a16:creationId xmlns:a16="http://schemas.microsoft.com/office/drawing/2014/main" id="{368E9472-AF12-48B4-949C-6A6A474A2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325" y="5083175"/>
              <a:ext cx="284163" cy="474662"/>
            </a:xfrm>
            <a:custGeom>
              <a:avLst/>
              <a:gdLst>
                <a:gd name="T0" fmla="*/ 4 w 104"/>
                <a:gd name="T1" fmla="*/ 37 h 174"/>
                <a:gd name="T2" fmla="*/ 21 w 104"/>
                <a:gd name="T3" fmla="*/ 4 h 174"/>
                <a:gd name="T4" fmla="*/ 53 w 104"/>
                <a:gd name="T5" fmla="*/ 20 h 174"/>
                <a:gd name="T6" fmla="*/ 104 w 104"/>
                <a:gd name="T7" fmla="*/ 174 h 174"/>
                <a:gd name="T8" fmla="*/ 89 w 104"/>
                <a:gd name="T9" fmla="*/ 173 h 174"/>
                <a:gd name="T10" fmla="*/ 40 w 104"/>
                <a:gd name="T11" fmla="*/ 25 h 174"/>
                <a:gd name="T12" fmla="*/ 25 w 104"/>
                <a:gd name="T13" fmla="*/ 17 h 174"/>
                <a:gd name="T14" fmla="*/ 17 w 104"/>
                <a:gd name="T15" fmla="*/ 32 h 174"/>
                <a:gd name="T16" fmla="*/ 13 w 104"/>
                <a:gd name="T17" fmla="*/ 41 h 174"/>
                <a:gd name="T18" fmla="*/ 4 w 104"/>
                <a:gd name="T19" fmla="*/ 3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74">
                  <a:moveTo>
                    <a:pt x="4" y="37"/>
                  </a:moveTo>
                  <a:cubicBezTo>
                    <a:pt x="0" y="23"/>
                    <a:pt x="7" y="8"/>
                    <a:pt x="21" y="4"/>
                  </a:cubicBezTo>
                  <a:cubicBezTo>
                    <a:pt x="34" y="0"/>
                    <a:pt x="49" y="7"/>
                    <a:pt x="53" y="20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99" y="173"/>
                    <a:pt x="94" y="172"/>
                    <a:pt x="89" y="173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8" y="18"/>
                    <a:pt x="31" y="15"/>
                    <a:pt x="25" y="17"/>
                  </a:cubicBezTo>
                  <a:cubicBezTo>
                    <a:pt x="19" y="19"/>
                    <a:pt x="15" y="26"/>
                    <a:pt x="17" y="32"/>
                  </a:cubicBezTo>
                  <a:cubicBezTo>
                    <a:pt x="18" y="36"/>
                    <a:pt x="16" y="40"/>
                    <a:pt x="13" y="41"/>
                  </a:cubicBezTo>
                  <a:cubicBezTo>
                    <a:pt x="9" y="42"/>
                    <a:pt x="5" y="40"/>
                    <a:pt x="4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">
              <a:extLst>
                <a:ext uri="{FF2B5EF4-FFF2-40B4-BE49-F238E27FC236}">
                  <a16:creationId xmlns:a16="http://schemas.microsoft.com/office/drawing/2014/main" id="{2C24494B-3BAA-465D-AEF3-FBEE38245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525" y="5508625"/>
              <a:ext cx="254000" cy="112712"/>
            </a:xfrm>
            <a:custGeom>
              <a:avLst/>
              <a:gdLst>
                <a:gd name="T0" fmla="*/ 83 w 93"/>
                <a:gd name="T1" fmla="*/ 1 h 41"/>
                <a:gd name="T2" fmla="*/ 0 w 93"/>
                <a:gd name="T3" fmla="*/ 28 h 41"/>
                <a:gd name="T4" fmla="*/ 6 w 93"/>
                <a:gd name="T5" fmla="*/ 40 h 41"/>
                <a:gd name="T6" fmla="*/ 7 w 93"/>
                <a:gd name="T7" fmla="*/ 41 h 41"/>
                <a:gd name="T8" fmla="*/ 87 w 93"/>
                <a:gd name="T9" fmla="*/ 14 h 41"/>
                <a:gd name="T10" fmla="*/ 91 w 93"/>
                <a:gd name="T11" fmla="*/ 5 h 41"/>
                <a:gd name="T12" fmla="*/ 83 w 93"/>
                <a:gd name="T13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41">
                  <a:moveTo>
                    <a:pt x="83" y="1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3" y="32"/>
                    <a:pt x="5" y="36"/>
                    <a:pt x="6" y="40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91" y="13"/>
                    <a:pt x="93" y="9"/>
                    <a:pt x="91" y="5"/>
                  </a:cubicBezTo>
                  <a:cubicBezTo>
                    <a:pt x="90" y="2"/>
                    <a:pt x="86" y="0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4">
              <a:extLst>
                <a:ext uri="{FF2B5EF4-FFF2-40B4-BE49-F238E27FC236}">
                  <a16:creationId xmlns:a16="http://schemas.microsoft.com/office/drawing/2014/main" id="{8886DD49-0405-409F-A2E6-D5136EB41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25" y="5562600"/>
              <a:ext cx="165100" cy="166687"/>
            </a:xfrm>
            <a:custGeom>
              <a:avLst/>
              <a:gdLst>
                <a:gd name="T0" fmla="*/ 56 w 61"/>
                <a:gd name="T1" fmla="*/ 22 h 61"/>
                <a:gd name="T2" fmla="*/ 39 w 61"/>
                <a:gd name="T3" fmla="*/ 57 h 61"/>
                <a:gd name="T4" fmla="*/ 4 w 61"/>
                <a:gd name="T5" fmla="*/ 39 h 61"/>
                <a:gd name="T6" fmla="*/ 22 w 61"/>
                <a:gd name="T7" fmla="*/ 5 h 61"/>
                <a:gd name="T8" fmla="*/ 56 w 61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56" y="22"/>
                  </a:moveTo>
                  <a:cubicBezTo>
                    <a:pt x="61" y="37"/>
                    <a:pt x="53" y="52"/>
                    <a:pt x="39" y="57"/>
                  </a:cubicBezTo>
                  <a:cubicBezTo>
                    <a:pt x="24" y="61"/>
                    <a:pt x="9" y="54"/>
                    <a:pt x="4" y="39"/>
                  </a:cubicBezTo>
                  <a:cubicBezTo>
                    <a:pt x="0" y="25"/>
                    <a:pt x="7" y="10"/>
                    <a:pt x="22" y="5"/>
                  </a:cubicBezTo>
                  <a:cubicBezTo>
                    <a:pt x="36" y="0"/>
                    <a:pt x="51" y="8"/>
                    <a:pt x="56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5">
              <a:extLst>
                <a:ext uri="{FF2B5EF4-FFF2-40B4-BE49-F238E27FC236}">
                  <a16:creationId xmlns:a16="http://schemas.microsoft.com/office/drawing/2014/main" id="{0342972D-F6E7-4F3B-9AEF-091A7862C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5607050"/>
              <a:ext cx="82550" cy="80962"/>
            </a:xfrm>
            <a:custGeom>
              <a:avLst/>
              <a:gdLst>
                <a:gd name="T0" fmla="*/ 28 w 30"/>
                <a:gd name="T1" fmla="*/ 11 h 30"/>
                <a:gd name="T2" fmla="*/ 11 w 30"/>
                <a:gd name="T3" fmla="*/ 2 h 30"/>
                <a:gd name="T4" fmla="*/ 2 w 30"/>
                <a:gd name="T5" fmla="*/ 19 h 30"/>
                <a:gd name="T6" fmla="*/ 19 w 30"/>
                <a:gd name="T7" fmla="*/ 28 h 30"/>
                <a:gd name="T8" fmla="*/ 28 w 30"/>
                <a:gd name="T9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8" y="11"/>
                  </a:moveTo>
                  <a:cubicBezTo>
                    <a:pt x="26" y="3"/>
                    <a:pt x="18" y="0"/>
                    <a:pt x="11" y="2"/>
                  </a:cubicBezTo>
                  <a:cubicBezTo>
                    <a:pt x="4" y="4"/>
                    <a:pt x="0" y="12"/>
                    <a:pt x="2" y="19"/>
                  </a:cubicBezTo>
                  <a:cubicBezTo>
                    <a:pt x="5" y="26"/>
                    <a:pt x="12" y="30"/>
                    <a:pt x="19" y="28"/>
                  </a:cubicBezTo>
                  <a:cubicBezTo>
                    <a:pt x="26" y="25"/>
                    <a:pt x="30" y="18"/>
                    <a:pt x="28" y="1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6">
              <a:extLst>
                <a:ext uri="{FF2B5EF4-FFF2-40B4-BE49-F238E27FC236}">
                  <a16:creationId xmlns:a16="http://schemas.microsoft.com/office/drawing/2014/main" id="{A9C4AD9F-9D3C-4F9B-B950-C1569FDE72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6863" y="5219700"/>
              <a:ext cx="339725" cy="333375"/>
            </a:xfrm>
            <a:custGeom>
              <a:avLst/>
              <a:gdLst>
                <a:gd name="T0" fmla="*/ 124 w 124"/>
                <a:gd name="T1" fmla="*/ 88 h 122"/>
                <a:gd name="T2" fmla="*/ 96 w 124"/>
                <a:gd name="T3" fmla="*/ 3 h 122"/>
                <a:gd name="T4" fmla="*/ 91 w 124"/>
                <a:gd name="T5" fmla="*/ 1 h 122"/>
                <a:gd name="T6" fmla="*/ 3 w 124"/>
                <a:gd name="T7" fmla="*/ 30 h 122"/>
                <a:gd name="T8" fmla="*/ 0 w 124"/>
                <a:gd name="T9" fmla="*/ 34 h 122"/>
                <a:gd name="T10" fmla="*/ 29 w 124"/>
                <a:gd name="T11" fmla="*/ 120 h 122"/>
                <a:gd name="T12" fmla="*/ 33 w 124"/>
                <a:gd name="T13" fmla="*/ 122 h 122"/>
                <a:gd name="T14" fmla="*/ 122 w 124"/>
                <a:gd name="T15" fmla="*/ 93 h 122"/>
                <a:gd name="T16" fmla="*/ 124 w 124"/>
                <a:gd name="T17" fmla="*/ 88 h 122"/>
                <a:gd name="T18" fmla="*/ 79 w 124"/>
                <a:gd name="T19" fmla="*/ 62 h 122"/>
                <a:gd name="T20" fmla="*/ 66 w 124"/>
                <a:gd name="T21" fmla="*/ 54 h 122"/>
                <a:gd name="T22" fmla="*/ 77 w 124"/>
                <a:gd name="T23" fmla="*/ 88 h 122"/>
                <a:gd name="T24" fmla="*/ 66 w 124"/>
                <a:gd name="T25" fmla="*/ 92 h 122"/>
                <a:gd name="T26" fmla="*/ 55 w 124"/>
                <a:gd name="T27" fmla="*/ 58 h 122"/>
                <a:gd name="T28" fmla="*/ 49 w 124"/>
                <a:gd name="T29" fmla="*/ 72 h 122"/>
                <a:gd name="T30" fmla="*/ 39 w 124"/>
                <a:gd name="T31" fmla="*/ 67 h 122"/>
                <a:gd name="T32" fmla="*/ 54 w 124"/>
                <a:gd name="T33" fmla="*/ 36 h 122"/>
                <a:gd name="T34" fmla="*/ 84 w 124"/>
                <a:gd name="T35" fmla="*/ 52 h 122"/>
                <a:gd name="T36" fmla="*/ 79 w 124"/>
                <a:gd name="T37" fmla="*/ 6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122">
                  <a:moveTo>
                    <a:pt x="124" y="88"/>
                  </a:moveTo>
                  <a:cubicBezTo>
                    <a:pt x="96" y="3"/>
                    <a:pt x="96" y="3"/>
                    <a:pt x="96" y="3"/>
                  </a:cubicBezTo>
                  <a:cubicBezTo>
                    <a:pt x="95" y="1"/>
                    <a:pt x="93" y="0"/>
                    <a:pt x="91" y="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2"/>
                    <a:pt x="0" y="34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21"/>
                    <a:pt x="31" y="122"/>
                    <a:pt x="33" y="122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4" y="92"/>
                    <a:pt x="124" y="90"/>
                    <a:pt x="124" y="88"/>
                  </a:cubicBezTo>
                  <a:close/>
                  <a:moveTo>
                    <a:pt x="79" y="62"/>
                  </a:moveTo>
                  <a:cubicBezTo>
                    <a:pt x="66" y="54"/>
                    <a:pt x="66" y="54"/>
                    <a:pt x="66" y="54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84" y="52"/>
                    <a:pt x="84" y="52"/>
                    <a:pt x="84" y="52"/>
                  </a:cubicBezTo>
                  <a:lnTo>
                    <a:pt x="79" y="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7">
              <a:extLst>
                <a:ext uri="{FF2B5EF4-FFF2-40B4-BE49-F238E27FC236}">
                  <a16:creationId xmlns:a16="http://schemas.microsoft.com/office/drawing/2014/main" id="{51E8CC25-CBA3-4137-98F9-A34612AF5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25" y="5068888"/>
              <a:ext cx="217488" cy="212725"/>
            </a:xfrm>
            <a:custGeom>
              <a:avLst/>
              <a:gdLst>
                <a:gd name="T0" fmla="*/ 80 w 80"/>
                <a:gd name="T1" fmla="*/ 56 h 78"/>
                <a:gd name="T2" fmla="*/ 62 w 80"/>
                <a:gd name="T3" fmla="*/ 2 h 78"/>
                <a:gd name="T4" fmla="*/ 59 w 80"/>
                <a:gd name="T5" fmla="*/ 0 h 78"/>
                <a:gd name="T6" fmla="*/ 43 w 80"/>
                <a:gd name="T7" fmla="*/ 6 h 78"/>
                <a:gd name="T8" fmla="*/ 43 w 80"/>
                <a:gd name="T9" fmla="*/ 6 h 78"/>
                <a:gd name="T10" fmla="*/ 43 w 80"/>
                <a:gd name="T11" fmla="*/ 6 h 78"/>
                <a:gd name="T12" fmla="*/ 35 w 80"/>
                <a:gd name="T13" fmla="*/ 8 h 78"/>
                <a:gd name="T14" fmla="*/ 42 w 80"/>
                <a:gd name="T15" fmla="*/ 29 h 78"/>
                <a:gd name="T16" fmla="*/ 33 w 80"/>
                <a:gd name="T17" fmla="*/ 32 h 78"/>
                <a:gd name="T18" fmla="*/ 26 w 80"/>
                <a:gd name="T19" fmla="*/ 11 h 78"/>
                <a:gd name="T20" fmla="*/ 18 w 80"/>
                <a:gd name="T21" fmla="*/ 14 h 78"/>
                <a:gd name="T22" fmla="*/ 18 w 80"/>
                <a:gd name="T23" fmla="*/ 14 h 78"/>
                <a:gd name="T24" fmla="*/ 17 w 80"/>
                <a:gd name="T25" fmla="*/ 14 h 78"/>
                <a:gd name="T26" fmla="*/ 2 w 80"/>
                <a:gd name="T27" fmla="*/ 19 h 78"/>
                <a:gd name="T28" fmla="*/ 1 w 80"/>
                <a:gd name="T29" fmla="*/ 22 h 78"/>
                <a:gd name="T30" fmla="*/ 19 w 80"/>
                <a:gd name="T31" fmla="*/ 77 h 78"/>
                <a:gd name="T32" fmla="*/ 22 w 80"/>
                <a:gd name="T33" fmla="*/ 78 h 78"/>
                <a:gd name="T34" fmla="*/ 78 w 80"/>
                <a:gd name="T35" fmla="*/ 59 h 78"/>
                <a:gd name="T36" fmla="*/ 80 w 80"/>
                <a:gd name="T37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78">
                  <a:moveTo>
                    <a:pt x="80" y="56"/>
                  </a:moveTo>
                  <a:cubicBezTo>
                    <a:pt x="62" y="2"/>
                    <a:pt x="62" y="2"/>
                    <a:pt x="62" y="2"/>
                  </a:cubicBezTo>
                  <a:cubicBezTo>
                    <a:pt x="61" y="1"/>
                    <a:pt x="60" y="0"/>
                    <a:pt x="59" y="0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19" y="78"/>
                    <a:pt x="20" y="78"/>
                    <a:pt x="22" y="7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9" y="59"/>
                    <a:pt x="80" y="58"/>
                    <a:pt x="80" y="5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9" name="Freeform 28">
            <a:extLst>
              <a:ext uri="{FF2B5EF4-FFF2-40B4-BE49-F238E27FC236}">
                <a16:creationId xmlns:a16="http://schemas.microsoft.com/office/drawing/2014/main" id="{BC4E7E13-1A6C-46DC-99C8-187E16F4C79D}"/>
              </a:ext>
            </a:extLst>
          </p:cNvPr>
          <p:cNvSpPr>
            <a:spLocks noEditPoints="1"/>
          </p:cNvSpPr>
          <p:nvPr/>
        </p:nvSpPr>
        <p:spPr bwMode="auto">
          <a:xfrm>
            <a:off x="4615394" y="2498590"/>
            <a:ext cx="644525" cy="444500"/>
          </a:xfrm>
          <a:custGeom>
            <a:avLst/>
            <a:gdLst>
              <a:gd name="T0" fmla="*/ 118 w 236"/>
              <a:gd name="T1" fmla="*/ 51 h 163"/>
              <a:gd name="T2" fmla="*/ 118 w 236"/>
              <a:gd name="T3" fmla="*/ 147 h 163"/>
              <a:gd name="T4" fmla="*/ 194 w 236"/>
              <a:gd name="T5" fmla="*/ 132 h 163"/>
              <a:gd name="T6" fmla="*/ 194 w 236"/>
              <a:gd name="T7" fmla="*/ 85 h 163"/>
              <a:gd name="T8" fmla="*/ 198 w 236"/>
              <a:gd name="T9" fmla="*/ 82 h 163"/>
              <a:gd name="T10" fmla="*/ 207 w 236"/>
              <a:gd name="T11" fmla="*/ 84 h 163"/>
              <a:gd name="T12" fmla="*/ 210 w 236"/>
              <a:gd name="T13" fmla="*/ 87 h 163"/>
              <a:gd name="T14" fmla="*/ 210 w 236"/>
              <a:gd name="T15" fmla="*/ 141 h 163"/>
              <a:gd name="T16" fmla="*/ 208 w 236"/>
              <a:gd name="T17" fmla="*/ 145 h 163"/>
              <a:gd name="T18" fmla="*/ 124 w 236"/>
              <a:gd name="T19" fmla="*/ 163 h 163"/>
              <a:gd name="T20" fmla="*/ 111 w 236"/>
              <a:gd name="T21" fmla="*/ 163 h 163"/>
              <a:gd name="T22" fmla="*/ 28 w 236"/>
              <a:gd name="T23" fmla="*/ 145 h 163"/>
              <a:gd name="T24" fmla="*/ 26 w 236"/>
              <a:gd name="T25" fmla="*/ 142 h 163"/>
              <a:gd name="T26" fmla="*/ 24 w 236"/>
              <a:gd name="T27" fmla="*/ 87 h 163"/>
              <a:gd name="T28" fmla="*/ 27 w 236"/>
              <a:gd name="T29" fmla="*/ 83 h 163"/>
              <a:gd name="T30" fmla="*/ 98 w 236"/>
              <a:gd name="T31" fmla="*/ 77 h 163"/>
              <a:gd name="T32" fmla="*/ 101 w 236"/>
              <a:gd name="T33" fmla="*/ 75 h 163"/>
              <a:gd name="T34" fmla="*/ 111 w 236"/>
              <a:gd name="T35" fmla="*/ 49 h 163"/>
              <a:gd name="T36" fmla="*/ 118 w 236"/>
              <a:gd name="T37" fmla="*/ 51 h 163"/>
              <a:gd name="T38" fmla="*/ 24 w 236"/>
              <a:gd name="T39" fmla="*/ 19 h 163"/>
              <a:gd name="T40" fmla="*/ 1 w 236"/>
              <a:gd name="T41" fmla="*/ 66 h 163"/>
              <a:gd name="T42" fmla="*/ 5 w 236"/>
              <a:gd name="T43" fmla="*/ 71 h 163"/>
              <a:gd name="T44" fmla="*/ 88 w 236"/>
              <a:gd name="T45" fmla="*/ 63 h 163"/>
              <a:gd name="T46" fmla="*/ 91 w 236"/>
              <a:gd name="T47" fmla="*/ 61 h 163"/>
              <a:gd name="T48" fmla="*/ 117 w 236"/>
              <a:gd name="T49" fmla="*/ 0 h 163"/>
              <a:gd name="T50" fmla="*/ 26 w 236"/>
              <a:gd name="T51" fmla="*/ 17 h 163"/>
              <a:gd name="T52" fmla="*/ 24 w 236"/>
              <a:gd name="T53" fmla="*/ 19 h 163"/>
              <a:gd name="T54" fmla="*/ 117 w 236"/>
              <a:gd name="T55" fmla="*/ 0 h 163"/>
              <a:gd name="T56" fmla="*/ 146 w 236"/>
              <a:gd name="T57" fmla="*/ 63 h 163"/>
              <a:gd name="T58" fmla="*/ 148 w 236"/>
              <a:gd name="T59" fmla="*/ 64 h 163"/>
              <a:gd name="T60" fmla="*/ 231 w 236"/>
              <a:gd name="T61" fmla="*/ 71 h 163"/>
              <a:gd name="T62" fmla="*/ 235 w 236"/>
              <a:gd name="T63" fmla="*/ 66 h 163"/>
              <a:gd name="T64" fmla="*/ 213 w 236"/>
              <a:gd name="T65" fmla="*/ 19 h 163"/>
              <a:gd name="T66" fmla="*/ 211 w 236"/>
              <a:gd name="T67" fmla="*/ 17 h 163"/>
              <a:gd name="T68" fmla="*/ 117 w 236"/>
              <a:gd name="T6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6" h="163">
                <a:moveTo>
                  <a:pt x="118" y="51"/>
                </a:moveTo>
                <a:cubicBezTo>
                  <a:pt x="118" y="147"/>
                  <a:pt x="118" y="147"/>
                  <a:pt x="118" y="147"/>
                </a:cubicBezTo>
                <a:cubicBezTo>
                  <a:pt x="194" y="132"/>
                  <a:pt x="194" y="132"/>
                  <a:pt x="194" y="132"/>
                </a:cubicBezTo>
                <a:cubicBezTo>
                  <a:pt x="194" y="85"/>
                  <a:pt x="194" y="85"/>
                  <a:pt x="194" y="85"/>
                </a:cubicBezTo>
                <a:cubicBezTo>
                  <a:pt x="194" y="83"/>
                  <a:pt x="196" y="82"/>
                  <a:pt x="198" y="82"/>
                </a:cubicBezTo>
                <a:cubicBezTo>
                  <a:pt x="207" y="84"/>
                  <a:pt x="207" y="84"/>
                  <a:pt x="207" y="84"/>
                </a:cubicBezTo>
                <a:cubicBezTo>
                  <a:pt x="209" y="84"/>
                  <a:pt x="210" y="85"/>
                  <a:pt x="210" y="87"/>
                </a:cubicBezTo>
                <a:cubicBezTo>
                  <a:pt x="210" y="141"/>
                  <a:pt x="210" y="141"/>
                  <a:pt x="210" y="141"/>
                </a:cubicBezTo>
                <a:cubicBezTo>
                  <a:pt x="210" y="143"/>
                  <a:pt x="209" y="144"/>
                  <a:pt x="208" y="145"/>
                </a:cubicBezTo>
                <a:cubicBezTo>
                  <a:pt x="124" y="163"/>
                  <a:pt x="124" y="163"/>
                  <a:pt x="124" y="163"/>
                </a:cubicBezTo>
                <a:cubicBezTo>
                  <a:pt x="120" y="163"/>
                  <a:pt x="116" y="163"/>
                  <a:pt x="111" y="163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27" y="145"/>
                  <a:pt x="26" y="144"/>
                  <a:pt x="26" y="142"/>
                </a:cubicBezTo>
                <a:cubicBezTo>
                  <a:pt x="24" y="87"/>
                  <a:pt x="24" y="87"/>
                  <a:pt x="24" y="87"/>
                </a:cubicBezTo>
                <a:cubicBezTo>
                  <a:pt x="24" y="85"/>
                  <a:pt x="26" y="83"/>
                  <a:pt x="27" y="83"/>
                </a:cubicBezTo>
                <a:cubicBezTo>
                  <a:pt x="98" y="77"/>
                  <a:pt x="98" y="77"/>
                  <a:pt x="98" y="77"/>
                </a:cubicBezTo>
                <a:cubicBezTo>
                  <a:pt x="99" y="77"/>
                  <a:pt x="100" y="76"/>
                  <a:pt x="101" y="75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13" y="46"/>
                  <a:pt x="118" y="47"/>
                  <a:pt x="118" y="51"/>
                </a:cubicBezTo>
                <a:close/>
                <a:moveTo>
                  <a:pt x="24" y="19"/>
                </a:moveTo>
                <a:cubicBezTo>
                  <a:pt x="1" y="66"/>
                  <a:pt x="1" y="66"/>
                  <a:pt x="1" y="66"/>
                </a:cubicBezTo>
                <a:cubicBezTo>
                  <a:pt x="0" y="69"/>
                  <a:pt x="2" y="71"/>
                  <a:pt x="5" y="71"/>
                </a:cubicBezTo>
                <a:cubicBezTo>
                  <a:pt x="88" y="63"/>
                  <a:pt x="88" y="63"/>
                  <a:pt x="88" y="63"/>
                </a:cubicBezTo>
                <a:cubicBezTo>
                  <a:pt x="89" y="62"/>
                  <a:pt x="90" y="62"/>
                  <a:pt x="91" y="61"/>
                </a:cubicBezTo>
                <a:cubicBezTo>
                  <a:pt x="117" y="0"/>
                  <a:pt x="117" y="0"/>
                  <a:pt x="117" y="0"/>
                </a:cubicBezTo>
                <a:cubicBezTo>
                  <a:pt x="26" y="17"/>
                  <a:pt x="26" y="17"/>
                  <a:pt x="26" y="17"/>
                </a:cubicBezTo>
                <a:cubicBezTo>
                  <a:pt x="25" y="17"/>
                  <a:pt x="24" y="18"/>
                  <a:pt x="24" y="19"/>
                </a:cubicBezTo>
                <a:close/>
                <a:moveTo>
                  <a:pt x="117" y="0"/>
                </a:moveTo>
                <a:cubicBezTo>
                  <a:pt x="146" y="63"/>
                  <a:pt x="146" y="63"/>
                  <a:pt x="146" y="63"/>
                </a:cubicBezTo>
                <a:cubicBezTo>
                  <a:pt x="146" y="64"/>
                  <a:pt x="147" y="64"/>
                  <a:pt x="148" y="64"/>
                </a:cubicBezTo>
                <a:cubicBezTo>
                  <a:pt x="231" y="71"/>
                  <a:pt x="231" y="71"/>
                  <a:pt x="231" y="71"/>
                </a:cubicBezTo>
                <a:cubicBezTo>
                  <a:pt x="234" y="71"/>
                  <a:pt x="236" y="69"/>
                  <a:pt x="235" y="66"/>
                </a:cubicBezTo>
                <a:cubicBezTo>
                  <a:pt x="213" y="19"/>
                  <a:pt x="213" y="19"/>
                  <a:pt x="213" y="19"/>
                </a:cubicBezTo>
                <a:cubicBezTo>
                  <a:pt x="212" y="18"/>
                  <a:pt x="212" y="17"/>
                  <a:pt x="211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Freeform 29">
            <a:extLst>
              <a:ext uri="{FF2B5EF4-FFF2-40B4-BE49-F238E27FC236}">
                <a16:creationId xmlns:a16="http://schemas.microsoft.com/office/drawing/2014/main" id="{08B67083-E54B-468C-9F77-E5936FD0A93F}"/>
              </a:ext>
            </a:extLst>
          </p:cNvPr>
          <p:cNvSpPr>
            <a:spLocks noEditPoints="1"/>
          </p:cNvSpPr>
          <p:nvPr/>
        </p:nvSpPr>
        <p:spPr bwMode="auto">
          <a:xfrm>
            <a:off x="8131208" y="2410783"/>
            <a:ext cx="665163" cy="644525"/>
          </a:xfrm>
          <a:custGeom>
            <a:avLst/>
            <a:gdLst>
              <a:gd name="T0" fmla="*/ 192 w 244"/>
              <a:gd name="T1" fmla="*/ 29 h 236"/>
              <a:gd name="T2" fmla="*/ 74 w 244"/>
              <a:gd name="T3" fmla="*/ 85 h 236"/>
              <a:gd name="T4" fmla="*/ 74 w 244"/>
              <a:gd name="T5" fmla="*/ 121 h 236"/>
              <a:gd name="T6" fmla="*/ 53 w 244"/>
              <a:gd name="T7" fmla="*/ 112 h 236"/>
              <a:gd name="T8" fmla="*/ 53 w 244"/>
              <a:gd name="T9" fmla="*/ 76 h 236"/>
              <a:gd name="T10" fmla="*/ 172 w 244"/>
              <a:gd name="T11" fmla="*/ 20 h 236"/>
              <a:gd name="T12" fmla="*/ 132 w 244"/>
              <a:gd name="T13" fmla="*/ 2 h 236"/>
              <a:gd name="T14" fmla="*/ 112 w 244"/>
              <a:gd name="T15" fmla="*/ 2 h 236"/>
              <a:gd name="T16" fmla="*/ 14 w 244"/>
              <a:gd name="T17" fmla="*/ 46 h 236"/>
              <a:gd name="T18" fmla="*/ 0 w 244"/>
              <a:gd name="T19" fmla="*/ 68 h 236"/>
              <a:gd name="T20" fmla="*/ 0 w 244"/>
              <a:gd name="T21" fmla="*/ 170 h 236"/>
              <a:gd name="T22" fmla="*/ 15 w 244"/>
              <a:gd name="T23" fmla="*/ 192 h 236"/>
              <a:gd name="T24" fmla="*/ 113 w 244"/>
              <a:gd name="T25" fmla="*/ 234 h 236"/>
              <a:gd name="T26" fmla="*/ 131 w 244"/>
              <a:gd name="T27" fmla="*/ 234 h 236"/>
              <a:gd name="T28" fmla="*/ 229 w 244"/>
              <a:gd name="T29" fmla="*/ 192 h 236"/>
              <a:gd name="T30" fmla="*/ 244 w 244"/>
              <a:gd name="T31" fmla="*/ 170 h 236"/>
              <a:gd name="T32" fmla="*/ 244 w 244"/>
              <a:gd name="T33" fmla="*/ 68 h 236"/>
              <a:gd name="T34" fmla="*/ 230 w 244"/>
              <a:gd name="T35" fmla="*/ 46 h 236"/>
              <a:gd name="T36" fmla="*/ 192 w 244"/>
              <a:gd name="T37" fmla="*/ 29 h 236"/>
              <a:gd name="T38" fmla="*/ 222 w 244"/>
              <a:gd name="T39" fmla="*/ 111 h 236"/>
              <a:gd name="T40" fmla="*/ 216 w 244"/>
              <a:gd name="T41" fmla="*/ 114 h 236"/>
              <a:gd name="T42" fmla="*/ 216 w 244"/>
              <a:gd name="T43" fmla="*/ 154 h 236"/>
              <a:gd name="T44" fmla="*/ 212 w 244"/>
              <a:gd name="T45" fmla="*/ 159 h 236"/>
              <a:gd name="T46" fmla="*/ 204 w 244"/>
              <a:gd name="T47" fmla="*/ 162 h 236"/>
              <a:gd name="T48" fmla="*/ 200 w 244"/>
              <a:gd name="T49" fmla="*/ 161 h 236"/>
              <a:gd name="T50" fmla="*/ 200 w 244"/>
              <a:gd name="T51" fmla="*/ 121 h 236"/>
              <a:gd name="T52" fmla="*/ 195 w 244"/>
              <a:gd name="T53" fmla="*/ 124 h 236"/>
              <a:gd name="T54" fmla="*/ 192 w 244"/>
              <a:gd name="T55" fmla="*/ 120 h 236"/>
              <a:gd name="T56" fmla="*/ 205 w 244"/>
              <a:gd name="T57" fmla="*/ 92 h 236"/>
              <a:gd name="T58" fmla="*/ 211 w 244"/>
              <a:gd name="T59" fmla="*/ 89 h 236"/>
              <a:gd name="T60" fmla="*/ 225 w 244"/>
              <a:gd name="T61" fmla="*/ 105 h 236"/>
              <a:gd name="T62" fmla="*/ 222 w 244"/>
              <a:gd name="T63" fmla="*/ 111 h 236"/>
              <a:gd name="T64" fmla="*/ 166 w 244"/>
              <a:gd name="T65" fmla="*/ 176 h 236"/>
              <a:gd name="T66" fmla="*/ 163 w 244"/>
              <a:gd name="T67" fmla="*/ 180 h 236"/>
              <a:gd name="T68" fmla="*/ 155 w 244"/>
              <a:gd name="T69" fmla="*/ 184 h 236"/>
              <a:gd name="T70" fmla="*/ 151 w 244"/>
              <a:gd name="T71" fmla="*/ 182 h 236"/>
              <a:gd name="T72" fmla="*/ 151 w 244"/>
              <a:gd name="T73" fmla="*/ 144 h 236"/>
              <a:gd name="T74" fmla="*/ 146 w 244"/>
              <a:gd name="T75" fmla="*/ 146 h 236"/>
              <a:gd name="T76" fmla="*/ 143 w 244"/>
              <a:gd name="T77" fmla="*/ 143 h 236"/>
              <a:gd name="T78" fmla="*/ 155 w 244"/>
              <a:gd name="T79" fmla="*/ 116 h 236"/>
              <a:gd name="T80" fmla="*/ 161 w 244"/>
              <a:gd name="T81" fmla="*/ 114 h 236"/>
              <a:gd name="T82" fmla="*/ 173 w 244"/>
              <a:gd name="T83" fmla="*/ 129 h 236"/>
              <a:gd name="T84" fmla="*/ 171 w 244"/>
              <a:gd name="T85" fmla="*/ 135 h 236"/>
              <a:gd name="T86" fmla="*/ 165 w 244"/>
              <a:gd name="T87" fmla="*/ 137 h 236"/>
              <a:gd name="T88" fmla="*/ 166 w 244"/>
              <a:gd name="T89" fmla="*/ 176 h 236"/>
              <a:gd name="T90" fmla="*/ 231 w 244"/>
              <a:gd name="T91" fmla="*/ 165 h 236"/>
              <a:gd name="T92" fmla="*/ 230 w 244"/>
              <a:gd name="T93" fmla="*/ 167 h 236"/>
              <a:gd name="T94" fmla="*/ 138 w 244"/>
              <a:gd name="T95" fmla="*/ 205 h 236"/>
              <a:gd name="T96" fmla="*/ 137 w 244"/>
              <a:gd name="T97" fmla="*/ 205 h 236"/>
              <a:gd name="T98" fmla="*/ 137 w 244"/>
              <a:gd name="T99" fmla="*/ 200 h 236"/>
              <a:gd name="T100" fmla="*/ 138 w 244"/>
              <a:gd name="T101" fmla="*/ 198 h 236"/>
              <a:gd name="T102" fmla="*/ 230 w 244"/>
              <a:gd name="T103" fmla="*/ 159 h 236"/>
              <a:gd name="T104" fmla="*/ 231 w 244"/>
              <a:gd name="T105" fmla="*/ 160 h 236"/>
              <a:gd name="T106" fmla="*/ 231 w 244"/>
              <a:gd name="T107" fmla="*/ 16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44" h="236">
                <a:moveTo>
                  <a:pt x="192" y="29"/>
                </a:moveTo>
                <a:cubicBezTo>
                  <a:pt x="74" y="85"/>
                  <a:pt x="74" y="85"/>
                  <a:pt x="74" y="85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53" y="112"/>
                  <a:pt x="53" y="112"/>
                  <a:pt x="53" y="112"/>
                </a:cubicBezTo>
                <a:cubicBezTo>
                  <a:pt x="53" y="76"/>
                  <a:pt x="53" y="76"/>
                  <a:pt x="53" y="76"/>
                </a:cubicBezTo>
                <a:cubicBezTo>
                  <a:pt x="172" y="20"/>
                  <a:pt x="172" y="20"/>
                  <a:pt x="172" y="20"/>
                </a:cubicBezTo>
                <a:cubicBezTo>
                  <a:pt x="132" y="2"/>
                  <a:pt x="132" y="2"/>
                  <a:pt x="132" y="2"/>
                </a:cubicBezTo>
                <a:cubicBezTo>
                  <a:pt x="126" y="0"/>
                  <a:pt x="118" y="0"/>
                  <a:pt x="112" y="2"/>
                </a:cubicBezTo>
                <a:cubicBezTo>
                  <a:pt x="14" y="46"/>
                  <a:pt x="14" y="46"/>
                  <a:pt x="14" y="46"/>
                </a:cubicBezTo>
                <a:cubicBezTo>
                  <a:pt x="6" y="49"/>
                  <a:pt x="0" y="59"/>
                  <a:pt x="0" y="68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79"/>
                  <a:pt x="7" y="189"/>
                  <a:pt x="15" y="192"/>
                </a:cubicBezTo>
                <a:cubicBezTo>
                  <a:pt x="113" y="234"/>
                  <a:pt x="113" y="234"/>
                  <a:pt x="113" y="234"/>
                </a:cubicBezTo>
                <a:cubicBezTo>
                  <a:pt x="118" y="236"/>
                  <a:pt x="126" y="236"/>
                  <a:pt x="131" y="234"/>
                </a:cubicBezTo>
                <a:cubicBezTo>
                  <a:pt x="229" y="192"/>
                  <a:pt x="229" y="192"/>
                  <a:pt x="229" y="192"/>
                </a:cubicBezTo>
                <a:cubicBezTo>
                  <a:pt x="237" y="189"/>
                  <a:pt x="244" y="179"/>
                  <a:pt x="244" y="170"/>
                </a:cubicBezTo>
                <a:cubicBezTo>
                  <a:pt x="244" y="68"/>
                  <a:pt x="244" y="68"/>
                  <a:pt x="244" y="68"/>
                </a:cubicBezTo>
                <a:cubicBezTo>
                  <a:pt x="244" y="59"/>
                  <a:pt x="238" y="49"/>
                  <a:pt x="230" y="46"/>
                </a:cubicBezTo>
                <a:lnTo>
                  <a:pt x="192" y="29"/>
                </a:lnTo>
                <a:close/>
                <a:moveTo>
                  <a:pt x="222" y="111"/>
                </a:moveTo>
                <a:cubicBezTo>
                  <a:pt x="216" y="114"/>
                  <a:pt x="216" y="114"/>
                  <a:pt x="216" y="114"/>
                </a:cubicBezTo>
                <a:cubicBezTo>
                  <a:pt x="216" y="154"/>
                  <a:pt x="216" y="154"/>
                  <a:pt x="216" y="154"/>
                </a:cubicBezTo>
                <a:cubicBezTo>
                  <a:pt x="216" y="156"/>
                  <a:pt x="214" y="158"/>
                  <a:pt x="212" y="159"/>
                </a:cubicBezTo>
                <a:cubicBezTo>
                  <a:pt x="204" y="162"/>
                  <a:pt x="204" y="162"/>
                  <a:pt x="204" y="162"/>
                </a:cubicBezTo>
                <a:cubicBezTo>
                  <a:pt x="202" y="163"/>
                  <a:pt x="200" y="163"/>
                  <a:pt x="200" y="161"/>
                </a:cubicBezTo>
                <a:cubicBezTo>
                  <a:pt x="200" y="121"/>
                  <a:pt x="200" y="121"/>
                  <a:pt x="200" y="121"/>
                </a:cubicBezTo>
                <a:cubicBezTo>
                  <a:pt x="195" y="124"/>
                  <a:pt x="195" y="124"/>
                  <a:pt x="195" y="124"/>
                </a:cubicBezTo>
                <a:cubicBezTo>
                  <a:pt x="192" y="125"/>
                  <a:pt x="191" y="123"/>
                  <a:pt x="192" y="120"/>
                </a:cubicBezTo>
                <a:cubicBezTo>
                  <a:pt x="205" y="92"/>
                  <a:pt x="205" y="92"/>
                  <a:pt x="205" y="92"/>
                </a:cubicBezTo>
                <a:cubicBezTo>
                  <a:pt x="207" y="89"/>
                  <a:pt x="210" y="88"/>
                  <a:pt x="211" y="89"/>
                </a:cubicBezTo>
                <a:cubicBezTo>
                  <a:pt x="225" y="105"/>
                  <a:pt x="225" y="105"/>
                  <a:pt x="225" y="105"/>
                </a:cubicBezTo>
                <a:cubicBezTo>
                  <a:pt x="226" y="106"/>
                  <a:pt x="225" y="110"/>
                  <a:pt x="222" y="111"/>
                </a:cubicBezTo>
                <a:close/>
                <a:moveTo>
                  <a:pt x="166" y="176"/>
                </a:moveTo>
                <a:cubicBezTo>
                  <a:pt x="166" y="178"/>
                  <a:pt x="164" y="180"/>
                  <a:pt x="163" y="180"/>
                </a:cubicBezTo>
                <a:cubicBezTo>
                  <a:pt x="155" y="184"/>
                  <a:pt x="155" y="184"/>
                  <a:pt x="155" y="184"/>
                </a:cubicBezTo>
                <a:cubicBezTo>
                  <a:pt x="153" y="185"/>
                  <a:pt x="151" y="184"/>
                  <a:pt x="151" y="182"/>
                </a:cubicBezTo>
                <a:cubicBezTo>
                  <a:pt x="151" y="144"/>
                  <a:pt x="151" y="144"/>
                  <a:pt x="151" y="144"/>
                </a:cubicBezTo>
                <a:cubicBezTo>
                  <a:pt x="146" y="146"/>
                  <a:pt x="146" y="146"/>
                  <a:pt x="146" y="146"/>
                </a:cubicBezTo>
                <a:cubicBezTo>
                  <a:pt x="143" y="147"/>
                  <a:pt x="142" y="146"/>
                  <a:pt x="143" y="143"/>
                </a:cubicBezTo>
                <a:cubicBezTo>
                  <a:pt x="155" y="116"/>
                  <a:pt x="155" y="116"/>
                  <a:pt x="155" y="116"/>
                </a:cubicBezTo>
                <a:cubicBezTo>
                  <a:pt x="156" y="114"/>
                  <a:pt x="159" y="112"/>
                  <a:pt x="161" y="114"/>
                </a:cubicBezTo>
                <a:cubicBezTo>
                  <a:pt x="173" y="129"/>
                  <a:pt x="173" y="129"/>
                  <a:pt x="173" y="129"/>
                </a:cubicBezTo>
                <a:cubicBezTo>
                  <a:pt x="175" y="130"/>
                  <a:pt x="173" y="134"/>
                  <a:pt x="171" y="135"/>
                </a:cubicBezTo>
                <a:cubicBezTo>
                  <a:pt x="165" y="137"/>
                  <a:pt x="165" y="137"/>
                  <a:pt x="165" y="137"/>
                </a:cubicBezTo>
                <a:lnTo>
                  <a:pt x="166" y="176"/>
                </a:lnTo>
                <a:close/>
                <a:moveTo>
                  <a:pt x="231" y="165"/>
                </a:moveTo>
                <a:cubicBezTo>
                  <a:pt x="231" y="166"/>
                  <a:pt x="231" y="167"/>
                  <a:pt x="230" y="167"/>
                </a:cubicBezTo>
                <a:cubicBezTo>
                  <a:pt x="138" y="205"/>
                  <a:pt x="138" y="205"/>
                  <a:pt x="138" y="205"/>
                </a:cubicBezTo>
                <a:cubicBezTo>
                  <a:pt x="138" y="206"/>
                  <a:pt x="137" y="205"/>
                  <a:pt x="137" y="205"/>
                </a:cubicBezTo>
                <a:cubicBezTo>
                  <a:pt x="137" y="200"/>
                  <a:pt x="137" y="200"/>
                  <a:pt x="137" y="200"/>
                </a:cubicBezTo>
                <a:cubicBezTo>
                  <a:pt x="137" y="199"/>
                  <a:pt x="138" y="198"/>
                  <a:pt x="138" y="198"/>
                </a:cubicBezTo>
                <a:cubicBezTo>
                  <a:pt x="230" y="159"/>
                  <a:pt x="230" y="159"/>
                  <a:pt x="230" y="159"/>
                </a:cubicBezTo>
                <a:cubicBezTo>
                  <a:pt x="231" y="159"/>
                  <a:pt x="231" y="159"/>
                  <a:pt x="231" y="160"/>
                </a:cubicBezTo>
                <a:lnTo>
                  <a:pt x="231" y="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TextBox 25">
            <a:extLst>
              <a:ext uri="{FF2B5EF4-FFF2-40B4-BE49-F238E27FC236}">
                <a16:creationId xmlns:a16="http://schemas.microsoft.com/office/drawing/2014/main" id="{A08701C2-0804-47B1-A5F3-E3F8C53DBE89}"/>
              </a:ext>
            </a:extLst>
          </p:cNvPr>
          <p:cNvSpPr txBox="1"/>
          <p:nvPr/>
        </p:nvSpPr>
        <p:spPr>
          <a:xfrm>
            <a:off x="8931394" y="2733046"/>
            <a:ext cx="2299071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categories business and personal presentation, eaque ipsa quae ab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466874A6-4195-4F1D-B78D-DFD88A07F3B4}"/>
              </a:ext>
            </a:extLst>
          </p:cNvPr>
          <p:cNvSpPr txBox="1"/>
          <p:nvPr/>
        </p:nvSpPr>
        <p:spPr>
          <a:xfrm>
            <a:off x="8931394" y="2427882"/>
            <a:ext cx="162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</a:t>
            </a:r>
          </a:p>
        </p:txBody>
      </p:sp>
      <p:sp>
        <p:nvSpPr>
          <p:cNvPr id="345" name="TextBox 25">
            <a:extLst>
              <a:ext uri="{FF2B5EF4-FFF2-40B4-BE49-F238E27FC236}">
                <a16:creationId xmlns:a16="http://schemas.microsoft.com/office/drawing/2014/main" id="{6DE83C2A-C75C-497B-B098-D47469B2FC3A}"/>
              </a:ext>
            </a:extLst>
          </p:cNvPr>
          <p:cNvSpPr txBox="1"/>
          <p:nvPr/>
        </p:nvSpPr>
        <p:spPr>
          <a:xfrm>
            <a:off x="5388961" y="4509130"/>
            <a:ext cx="2299071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categories business and personal presentation, eaque ipsa quae ab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C5645F9-A75F-4D06-9318-631B597B6180}"/>
              </a:ext>
            </a:extLst>
          </p:cNvPr>
          <p:cNvSpPr txBox="1"/>
          <p:nvPr/>
        </p:nvSpPr>
        <p:spPr>
          <a:xfrm>
            <a:off x="5388961" y="4203966"/>
            <a:ext cx="162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</a:t>
            </a:r>
          </a:p>
        </p:txBody>
      </p:sp>
      <p:sp>
        <p:nvSpPr>
          <p:cNvPr id="347" name="TextBox 25">
            <a:extLst>
              <a:ext uri="{FF2B5EF4-FFF2-40B4-BE49-F238E27FC236}">
                <a16:creationId xmlns:a16="http://schemas.microsoft.com/office/drawing/2014/main" id="{0A1CFD42-F905-426F-9D8A-A5742C01A403}"/>
              </a:ext>
            </a:extLst>
          </p:cNvPr>
          <p:cNvSpPr txBox="1"/>
          <p:nvPr/>
        </p:nvSpPr>
        <p:spPr>
          <a:xfrm>
            <a:off x="8931394" y="4509130"/>
            <a:ext cx="2299071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categories business and personal presentation, eaque ipsa quae ab</a:t>
            </a: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EF2AE00F-DE0D-4C83-AF1D-59A723E3ED28}"/>
              </a:ext>
            </a:extLst>
          </p:cNvPr>
          <p:cNvSpPr txBox="1"/>
          <p:nvPr/>
        </p:nvSpPr>
        <p:spPr>
          <a:xfrm>
            <a:off x="8931394" y="4203966"/>
            <a:ext cx="162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</a:t>
            </a: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8A8BF86F-E82A-40C3-AFA1-10FFF80C4FE2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5453421-294F-4C16-8DEB-62C4D6A90044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142DDDFD-8EF8-4F84-9430-6C54BE902EB1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85C416D5-65FA-4D88-A867-1D527CFA4FE4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AF759BA3-699A-4AA8-A777-2E39AE90AC4B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360" name="Freeform 10">
                <a:extLst>
                  <a:ext uri="{FF2B5EF4-FFF2-40B4-BE49-F238E27FC236}">
                    <a16:creationId xmlns:a16="http://schemas.microsoft.com/office/drawing/2014/main" id="{AF6BCCF9-A71B-4CB5-AFF1-7645A7456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1">
                <a:extLst>
                  <a:ext uri="{FF2B5EF4-FFF2-40B4-BE49-F238E27FC236}">
                    <a16:creationId xmlns:a16="http://schemas.microsoft.com/office/drawing/2014/main" id="{21A52A37-B519-47DA-A505-0E7C85D2A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CD43905-5A23-42B5-9AE2-722886759C4E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355" name="Freeform 15">
                <a:extLst>
                  <a:ext uri="{FF2B5EF4-FFF2-40B4-BE49-F238E27FC236}">
                    <a16:creationId xmlns:a16="http://schemas.microsoft.com/office/drawing/2014/main" id="{BBD525F3-438B-4823-8D29-E109FF722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6">
                <a:extLst>
                  <a:ext uri="{FF2B5EF4-FFF2-40B4-BE49-F238E27FC236}">
                    <a16:creationId xmlns:a16="http://schemas.microsoft.com/office/drawing/2014/main" id="{D317C19C-F816-481D-A8E5-C81169984E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7">
                <a:extLst>
                  <a:ext uri="{FF2B5EF4-FFF2-40B4-BE49-F238E27FC236}">
                    <a16:creationId xmlns:a16="http://schemas.microsoft.com/office/drawing/2014/main" id="{77C833F6-1F5C-404E-B1F9-7F864C2A6D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Rectangle 18">
                <a:extLst>
                  <a:ext uri="{FF2B5EF4-FFF2-40B4-BE49-F238E27FC236}">
                    <a16:creationId xmlns:a16="http://schemas.microsoft.com/office/drawing/2014/main" id="{04762D77-F15C-4E19-BA19-F98711F01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9">
                <a:extLst>
                  <a:ext uri="{FF2B5EF4-FFF2-40B4-BE49-F238E27FC236}">
                    <a16:creationId xmlns:a16="http://schemas.microsoft.com/office/drawing/2014/main" id="{3B509ED9-4B6A-4A0D-8723-C3DAA56BF5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334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322" grpId="0"/>
      <p:bldP spid="323" grpId="0"/>
      <p:bldP spid="339" grpId="0" animBg="1"/>
      <p:bldP spid="340" grpId="0" animBg="1"/>
      <p:bldP spid="341" grpId="0"/>
      <p:bldP spid="342" grpId="0"/>
      <p:bldP spid="345" grpId="0"/>
      <p:bldP spid="346" grpId="0"/>
      <p:bldP spid="347" grpId="0"/>
      <p:bldP spid="3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DD85EC-CC09-45FB-A66B-D3450B6B2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Pie </a:t>
            </a:r>
            <a:r>
              <a:rPr lang="en-US" b="1" dirty="0">
                <a:solidFill>
                  <a:schemeClr val="accent1"/>
                </a:solidFill>
              </a:rPr>
              <a:t>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E252B-FAF3-4B0C-8645-7712B47B9E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B7FA56-9610-4413-BE89-45025F2936D2}"/>
              </a:ext>
            </a:extLst>
          </p:cNvPr>
          <p:cNvSpPr/>
          <p:nvPr/>
        </p:nvSpPr>
        <p:spPr>
          <a:xfrm>
            <a:off x="8744592" y="4643189"/>
            <a:ext cx="1734678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solidFill>
                  <a:schemeClr val="accent4"/>
                </a:solidFill>
                <a:ea typeface="Roboto" pitchFamily="2" charset="0"/>
                <a:cs typeface="Open Sans" panose="020B0606030504020204" pitchFamily="34" charset="0"/>
              </a:rPr>
              <a:t>Descriptions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5543A5-0E20-4DB4-9122-8112F00F7247}"/>
              </a:ext>
            </a:extLst>
          </p:cNvPr>
          <p:cNvSpPr/>
          <p:nvPr/>
        </p:nvSpPr>
        <p:spPr>
          <a:xfrm>
            <a:off x="6392731" y="4643189"/>
            <a:ext cx="1734678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solidFill>
                  <a:schemeClr val="accent3"/>
                </a:solidFill>
                <a:ea typeface="Roboto" pitchFamily="2" charset="0"/>
                <a:cs typeface="Open Sans" panose="020B0606030504020204" pitchFamily="34" charset="0"/>
              </a:rPr>
              <a:t>Descriptions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E26D01-2A04-4AA5-ABD7-152DFF311877}"/>
              </a:ext>
            </a:extLst>
          </p:cNvPr>
          <p:cNvSpPr/>
          <p:nvPr/>
        </p:nvSpPr>
        <p:spPr>
          <a:xfrm>
            <a:off x="4119107" y="4643189"/>
            <a:ext cx="1734678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solidFill>
                  <a:schemeClr val="accent2"/>
                </a:solidFill>
                <a:ea typeface="Roboto" pitchFamily="2" charset="0"/>
                <a:cs typeface="Open Sans" panose="020B0606030504020204" pitchFamily="34" charset="0"/>
              </a:rPr>
              <a:t>Descriptions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D764CE-E196-4C9C-89E1-EFAE24E2F60B}"/>
              </a:ext>
            </a:extLst>
          </p:cNvPr>
          <p:cNvSpPr/>
          <p:nvPr/>
        </p:nvSpPr>
        <p:spPr>
          <a:xfrm>
            <a:off x="1755898" y="4643189"/>
            <a:ext cx="1734678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solidFill>
                  <a:schemeClr val="accent1"/>
                </a:solidFill>
                <a:ea typeface="Roboto" pitchFamily="2" charset="0"/>
                <a:cs typeface="Open Sans" panose="020B0606030504020204" pitchFamily="34" charset="0"/>
              </a:rPr>
              <a:t>Descriptions</a:t>
            </a: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E6A5F6EC-8994-4491-834E-CD6F3EA36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6134310"/>
              </p:ext>
            </p:extLst>
          </p:nvPr>
        </p:nvGraphicFramePr>
        <p:xfrm>
          <a:off x="1488147" y="1969041"/>
          <a:ext cx="2246747" cy="181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92D35C95-EBED-4539-8887-DB4B3596E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1184"/>
              </p:ext>
            </p:extLst>
          </p:nvPr>
        </p:nvGraphicFramePr>
        <p:xfrm>
          <a:off x="3811096" y="1969041"/>
          <a:ext cx="2246747" cy="181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BCD8EF83-6ADF-4D20-9DD4-E7897BE29E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008650"/>
              </p:ext>
            </p:extLst>
          </p:nvPr>
        </p:nvGraphicFramePr>
        <p:xfrm>
          <a:off x="6136696" y="1969041"/>
          <a:ext cx="2246747" cy="181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BA3231B8-F5D8-4F6C-98C9-F5F5AC1E8F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755947"/>
              </p:ext>
            </p:extLst>
          </p:nvPr>
        </p:nvGraphicFramePr>
        <p:xfrm>
          <a:off x="8457107" y="1969041"/>
          <a:ext cx="2246747" cy="1814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4" name="Oval 53">
            <a:extLst>
              <a:ext uri="{FF2B5EF4-FFF2-40B4-BE49-F238E27FC236}">
                <a16:creationId xmlns:a16="http://schemas.microsoft.com/office/drawing/2014/main" id="{B7B00451-424B-4A61-94E4-63E4B1F83B75}"/>
              </a:ext>
            </a:extLst>
          </p:cNvPr>
          <p:cNvSpPr/>
          <p:nvPr/>
        </p:nvSpPr>
        <p:spPr>
          <a:xfrm>
            <a:off x="2097225" y="2378778"/>
            <a:ext cx="1004552" cy="10045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334208C-2991-4734-AA6B-20F49995025A}"/>
              </a:ext>
            </a:extLst>
          </p:cNvPr>
          <p:cNvSpPr/>
          <p:nvPr/>
        </p:nvSpPr>
        <p:spPr>
          <a:xfrm>
            <a:off x="4432193" y="2378778"/>
            <a:ext cx="1004552" cy="10045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4A0963-2881-4027-9409-D203916F2F7C}"/>
              </a:ext>
            </a:extLst>
          </p:cNvPr>
          <p:cNvSpPr/>
          <p:nvPr/>
        </p:nvSpPr>
        <p:spPr>
          <a:xfrm>
            <a:off x="6750102" y="2378778"/>
            <a:ext cx="1004552" cy="10045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4833107-C88A-4116-9C93-FBF46BCF9322}"/>
              </a:ext>
            </a:extLst>
          </p:cNvPr>
          <p:cNvSpPr/>
          <p:nvPr/>
        </p:nvSpPr>
        <p:spPr>
          <a:xfrm>
            <a:off x="9085919" y="2378778"/>
            <a:ext cx="1004552" cy="10045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3AA3D16B-182A-4ED4-A142-01B0B243F3D3}"/>
              </a:ext>
            </a:extLst>
          </p:cNvPr>
          <p:cNvSpPr>
            <a:spLocks noEditPoints="1"/>
          </p:cNvSpPr>
          <p:nvPr/>
        </p:nvSpPr>
        <p:spPr bwMode="auto">
          <a:xfrm>
            <a:off x="7035630" y="4020365"/>
            <a:ext cx="448878" cy="421508"/>
          </a:xfrm>
          <a:custGeom>
            <a:avLst/>
            <a:gdLst>
              <a:gd name="T0" fmla="*/ 6 w 239"/>
              <a:gd name="T1" fmla="*/ 72 h 224"/>
              <a:gd name="T2" fmla="*/ 20 w 239"/>
              <a:gd name="T3" fmla="*/ 84 h 224"/>
              <a:gd name="T4" fmla="*/ 6 w 239"/>
              <a:gd name="T5" fmla="*/ 110 h 224"/>
              <a:gd name="T6" fmla="*/ 19 w 239"/>
              <a:gd name="T7" fmla="*/ 138 h 224"/>
              <a:gd name="T8" fmla="*/ 48 w 239"/>
              <a:gd name="T9" fmla="*/ 142 h 224"/>
              <a:gd name="T10" fmla="*/ 68 w 239"/>
              <a:gd name="T11" fmla="*/ 111 h 224"/>
              <a:gd name="T12" fmla="*/ 82 w 239"/>
              <a:gd name="T13" fmla="*/ 119 h 224"/>
              <a:gd name="T14" fmla="*/ 57 w 239"/>
              <a:gd name="T15" fmla="*/ 72 h 224"/>
              <a:gd name="T16" fmla="*/ 6 w 239"/>
              <a:gd name="T17" fmla="*/ 72 h 224"/>
              <a:gd name="T18" fmla="*/ 8 w 239"/>
              <a:gd name="T19" fmla="*/ 137 h 224"/>
              <a:gd name="T20" fmla="*/ 39 w 239"/>
              <a:gd name="T21" fmla="*/ 194 h 224"/>
              <a:gd name="T22" fmla="*/ 69 w 239"/>
              <a:gd name="T23" fmla="*/ 204 h 224"/>
              <a:gd name="T24" fmla="*/ 102 w 239"/>
              <a:gd name="T25" fmla="*/ 204 h 224"/>
              <a:gd name="T26" fmla="*/ 102 w 239"/>
              <a:gd name="T27" fmla="*/ 149 h 224"/>
              <a:gd name="T28" fmla="*/ 40 w 239"/>
              <a:gd name="T29" fmla="*/ 149 h 224"/>
              <a:gd name="T30" fmla="*/ 8 w 239"/>
              <a:gd name="T31" fmla="*/ 137 h 224"/>
              <a:gd name="T32" fmla="*/ 204 w 239"/>
              <a:gd name="T33" fmla="*/ 30 h 224"/>
              <a:gd name="T34" fmla="*/ 187 w 239"/>
              <a:gd name="T35" fmla="*/ 37 h 224"/>
              <a:gd name="T36" fmla="*/ 171 w 239"/>
              <a:gd name="T37" fmla="*/ 13 h 224"/>
              <a:gd name="T38" fmla="*/ 140 w 239"/>
              <a:gd name="T39" fmla="*/ 10 h 224"/>
              <a:gd name="T40" fmla="*/ 122 w 239"/>
              <a:gd name="T41" fmla="*/ 34 h 224"/>
              <a:gd name="T42" fmla="*/ 140 w 239"/>
              <a:gd name="T43" fmla="*/ 66 h 224"/>
              <a:gd name="T44" fmla="*/ 127 w 239"/>
              <a:gd name="T45" fmla="*/ 75 h 224"/>
              <a:gd name="T46" fmla="*/ 180 w 239"/>
              <a:gd name="T47" fmla="*/ 75 h 224"/>
              <a:gd name="T48" fmla="*/ 204 w 239"/>
              <a:gd name="T49" fmla="*/ 30 h 224"/>
              <a:gd name="T50" fmla="*/ 147 w 239"/>
              <a:gd name="T51" fmla="*/ 1 h 224"/>
              <a:gd name="T52" fmla="*/ 81 w 239"/>
              <a:gd name="T53" fmla="*/ 0 h 224"/>
              <a:gd name="T54" fmla="*/ 58 w 239"/>
              <a:gd name="T55" fmla="*/ 22 h 224"/>
              <a:gd name="T56" fmla="*/ 42 w 239"/>
              <a:gd name="T57" fmla="*/ 51 h 224"/>
              <a:gd name="T58" fmla="*/ 90 w 239"/>
              <a:gd name="T59" fmla="*/ 78 h 224"/>
              <a:gd name="T60" fmla="*/ 121 w 239"/>
              <a:gd name="T61" fmla="*/ 23 h 224"/>
              <a:gd name="T62" fmla="*/ 147 w 239"/>
              <a:gd name="T63" fmla="*/ 1 h 224"/>
              <a:gd name="T64" fmla="*/ 150 w 239"/>
              <a:gd name="T65" fmla="*/ 224 h 224"/>
              <a:gd name="T66" fmla="*/ 152 w 239"/>
              <a:gd name="T67" fmla="*/ 205 h 224"/>
              <a:gd name="T68" fmla="*/ 181 w 239"/>
              <a:gd name="T69" fmla="*/ 203 h 224"/>
              <a:gd name="T70" fmla="*/ 198 w 239"/>
              <a:gd name="T71" fmla="*/ 178 h 224"/>
              <a:gd name="T72" fmla="*/ 186 w 239"/>
              <a:gd name="T73" fmla="*/ 150 h 224"/>
              <a:gd name="T74" fmla="*/ 150 w 239"/>
              <a:gd name="T75" fmla="*/ 151 h 224"/>
              <a:gd name="T76" fmla="*/ 149 w 239"/>
              <a:gd name="T77" fmla="*/ 134 h 224"/>
              <a:gd name="T78" fmla="*/ 122 w 239"/>
              <a:gd name="T79" fmla="*/ 180 h 224"/>
              <a:gd name="T80" fmla="*/ 150 w 239"/>
              <a:gd name="T81" fmla="*/ 224 h 224"/>
              <a:gd name="T82" fmla="*/ 203 w 239"/>
              <a:gd name="T83" fmla="*/ 188 h 224"/>
              <a:gd name="T84" fmla="*/ 236 w 239"/>
              <a:gd name="T85" fmla="*/ 131 h 224"/>
              <a:gd name="T86" fmla="*/ 228 w 239"/>
              <a:gd name="T87" fmla="*/ 100 h 224"/>
              <a:gd name="T88" fmla="*/ 210 w 239"/>
              <a:gd name="T89" fmla="*/ 72 h 224"/>
              <a:gd name="T90" fmla="*/ 164 w 239"/>
              <a:gd name="T91" fmla="*/ 101 h 224"/>
              <a:gd name="T92" fmla="*/ 197 w 239"/>
              <a:gd name="T93" fmla="*/ 154 h 224"/>
              <a:gd name="T94" fmla="*/ 203 w 239"/>
              <a:gd name="T95" fmla="*/ 188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9" h="224">
                <a:moveTo>
                  <a:pt x="6" y="72"/>
                </a:moveTo>
                <a:cubicBezTo>
                  <a:pt x="20" y="84"/>
                  <a:pt x="20" y="84"/>
                  <a:pt x="20" y="84"/>
                </a:cubicBezTo>
                <a:cubicBezTo>
                  <a:pt x="6" y="110"/>
                  <a:pt x="6" y="110"/>
                  <a:pt x="6" y="110"/>
                </a:cubicBezTo>
                <a:cubicBezTo>
                  <a:pt x="0" y="122"/>
                  <a:pt x="11" y="134"/>
                  <a:pt x="19" y="138"/>
                </a:cubicBezTo>
                <a:cubicBezTo>
                  <a:pt x="26" y="142"/>
                  <a:pt x="38" y="142"/>
                  <a:pt x="48" y="142"/>
                </a:cubicBezTo>
                <a:cubicBezTo>
                  <a:pt x="68" y="111"/>
                  <a:pt x="68" y="111"/>
                  <a:pt x="68" y="111"/>
                </a:cubicBezTo>
                <a:cubicBezTo>
                  <a:pt x="82" y="119"/>
                  <a:pt x="82" y="119"/>
                  <a:pt x="82" y="119"/>
                </a:cubicBezTo>
                <a:cubicBezTo>
                  <a:pt x="57" y="72"/>
                  <a:pt x="57" y="72"/>
                  <a:pt x="57" y="72"/>
                </a:cubicBezTo>
                <a:lnTo>
                  <a:pt x="6" y="72"/>
                </a:lnTo>
                <a:close/>
                <a:moveTo>
                  <a:pt x="8" y="137"/>
                </a:moveTo>
                <a:cubicBezTo>
                  <a:pt x="39" y="194"/>
                  <a:pt x="39" y="194"/>
                  <a:pt x="39" y="194"/>
                </a:cubicBezTo>
                <a:cubicBezTo>
                  <a:pt x="45" y="202"/>
                  <a:pt x="57" y="204"/>
                  <a:pt x="69" y="204"/>
                </a:cubicBezTo>
                <a:cubicBezTo>
                  <a:pt x="102" y="204"/>
                  <a:pt x="102" y="204"/>
                  <a:pt x="102" y="204"/>
                </a:cubicBezTo>
                <a:cubicBezTo>
                  <a:pt x="102" y="149"/>
                  <a:pt x="102" y="149"/>
                  <a:pt x="102" y="149"/>
                </a:cubicBezTo>
                <a:cubicBezTo>
                  <a:pt x="40" y="149"/>
                  <a:pt x="40" y="149"/>
                  <a:pt x="40" y="149"/>
                </a:cubicBezTo>
                <a:cubicBezTo>
                  <a:pt x="30" y="149"/>
                  <a:pt x="17" y="147"/>
                  <a:pt x="8" y="137"/>
                </a:cubicBezTo>
                <a:close/>
                <a:moveTo>
                  <a:pt x="204" y="30"/>
                </a:moveTo>
                <a:cubicBezTo>
                  <a:pt x="187" y="37"/>
                  <a:pt x="187" y="37"/>
                  <a:pt x="187" y="37"/>
                </a:cubicBezTo>
                <a:cubicBezTo>
                  <a:pt x="171" y="13"/>
                  <a:pt x="171" y="13"/>
                  <a:pt x="171" y="13"/>
                </a:cubicBezTo>
                <a:cubicBezTo>
                  <a:pt x="164" y="1"/>
                  <a:pt x="148" y="6"/>
                  <a:pt x="140" y="10"/>
                </a:cubicBezTo>
                <a:cubicBezTo>
                  <a:pt x="133" y="15"/>
                  <a:pt x="127" y="24"/>
                  <a:pt x="122" y="34"/>
                </a:cubicBezTo>
                <a:cubicBezTo>
                  <a:pt x="140" y="66"/>
                  <a:pt x="140" y="66"/>
                  <a:pt x="140" y="66"/>
                </a:cubicBezTo>
                <a:cubicBezTo>
                  <a:pt x="127" y="75"/>
                  <a:pt x="127" y="75"/>
                  <a:pt x="127" y="75"/>
                </a:cubicBezTo>
                <a:cubicBezTo>
                  <a:pt x="180" y="75"/>
                  <a:pt x="180" y="75"/>
                  <a:pt x="180" y="75"/>
                </a:cubicBezTo>
                <a:lnTo>
                  <a:pt x="204" y="30"/>
                </a:lnTo>
                <a:close/>
                <a:moveTo>
                  <a:pt x="147" y="1"/>
                </a:moveTo>
                <a:cubicBezTo>
                  <a:pt x="81" y="0"/>
                  <a:pt x="81" y="0"/>
                  <a:pt x="81" y="0"/>
                </a:cubicBezTo>
                <a:cubicBezTo>
                  <a:pt x="71" y="2"/>
                  <a:pt x="64" y="11"/>
                  <a:pt x="58" y="22"/>
                </a:cubicBezTo>
                <a:cubicBezTo>
                  <a:pt x="42" y="51"/>
                  <a:pt x="42" y="51"/>
                  <a:pt x="42" y="51"/>
                </a:cubicBezTo>
                <a:cubicBezTo>
                  <a:pt x="90" y="78"/>
                  <a:pt x="90" y="78"/>
                  <a:pt x="90" y="78"/>
                </a:cubicBezTo>
                <a:cubicBezTo>
                  <a:pt x="121" y="23"/>
                  <a:pt x="121" y="23"/>
                  <a:pt x="121" y="23"/>
                </a:cubicBezTo>
                <a:cubicBezTo>
                  <a:pt x="125" y="14"/>
                  <a:pt x="133" y="4"/>
                  <a:pt x="147" y="1"/>
                </a:cubicBezTo>
                <a:close/>
                <a:moveTo>
                  <a:pt x="150" y="224"/>
                </a:moveTo>
                <a:cubicBezTo>
                  <a:pt x="152" y="205"/>
                  <a:pt x="152" y="205"/>
                  <a:pt x="152" y="205"/>
                </a:cubicBezTo>
                <a:cubicBezTo>
                  <a:pt x="181" y="203"/>
                  <a:pt x="181" y="203"/>
                  <a:pt x="181" y="203"/>
                </a:cubicBezTo>
                <a:cubicBezTo>
                  <a:pt x="195" y="202"/>
                  <a:pt x="199" y="186"/>
                  <a:pt x="198" y="178"/>
                </a:cubicBezTo>
                <a:cubicBezTo>
                  <a:pt x="198" y="169"/>
                  <a:pt x="192" y="159"/>
                  <a:pt x="186" y="150"/>
                </a:cubicBezTo>
                <a:cubicBezTo>
                  <a:pt x="150" y="151"/>
                  <a:pt x="150" y="151"/>
                  <a:pt x="150" y="151"/>
                </a:cubicBezTo>
                <a:cubicBezTo>
                  <a:pt x="149" y="134"/>
                  <a:pt x="149" y="134"/>
                  <a:pt x="149" y="134"/>
                </a:cubicBezTo>
                <a:cubicBezTo>
                  <a:pt x="122" y="180"/>
                  <a:pt x="122" y="180"/>
                  <a:pt x="122" y="180"/>
                </a:cubicBezTo>
                <a:lnTo>
                  <a:pt x="150" y="224"/>
                </a:lnTo>
                <a:close/>
                <a:moveTo>
                  <a:pt x="203" y="188"/>
                </a:moveTo>
                <a:cubicBezTo>
                  <a:pt x="236" y="131"/>
                  <a:pt x="236" y="131"/>
                  <a:pt x="236" y="131"/>
                </a:cubicBezTo>
                <a:cubicBezTo>
                  <a:pt x="239" y="121"/>
                  <a:pt x="234" y="110"/>
                  <a:pt x="228" y="100"/>
                </a:cubicBezTo>
                <a:cubicBezTo>
                  <a:pt x="210" y="72"/>
                  <a:pt x="210" y="72"/>
                  <a:pt x="210" y="72"/>
                </a:cubicBezTo>
                <a:cubicBezTo>
                  <a:pt x="164" y="101"/>
                  <a:pt x="164" y="101"/>
                  <a:pt x="164" y="101"/>
                </a:cubicBezTo>
                <a:cubicBezTo>
                  <a:pt x="197" y="154"/>
                  <a:pt x="197" y="154"/>
                  <a:pt x="197" y="154"/>
                </a:cubicBezTo>
                <a:cubicBezTo>
                  <a:pt x="202" y="162"/>
                  <a:pt x="207" y="174"/>
                  <a:pt x="203" y="18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E257EAA0-8801-4443-AF56-853F44ABDF74}"/>
              </a:ext>
            </a:extLst>
          </p:cNvPr>
          <p:cNvSpPr>
            <a:spLocks noEditPoints="1"/>
          </p:cNvSpPr>
          <p:nvPr/>
        </p:nvSpPr>
        <p:spPr bwMode="auto">
          <a:xfrm>
            <a:off x="4741007" y="4077843"/>
            <a:ext cx="443406" cy="306552"/>
          </a:xfrm>
          <a:custGeom>
            <a:avLst/>
            <a:gdLst>
              <a:gd name="T0" fmla="*/ 118 w 236"/>
              <a:gd name="T1" fmla="*/ 51 h 163"/>
              <a:gd name="T2" fmla="*/ 118 w 236"/>
              <a:gd name="T3" fmla="*/ 147 h 163"/>
              <a:gd name="T4" fmla="*/ 194 w 236"/>
              <a:gd name="T5" fmla="*/ 132 h 163"/>
              <a:gd name="T6" fmla="*/ 194 w 236"/>
              <a:gd name="T7" fmla="*/ 85 h 163"/>
              <a:gd name="T8" fmla="*/ 198 w 236"/>
              <a:gd name="T9" fmla="*/ 82 h 163"/>
              <a:gd name="T10" fmla="*/ 207 w 236"/>
              <a:gd name="T11" fmla="*/ 84 h 163"/>
              <a:gd name="T12" fmla="*/ 210 w 236"/>
              <a:gd name="T13" fmla="*/ 87 h 163"/>
              <a:gd name="T14" fmla="*/ 210 w 236"/>
              <a:gd name="T15" fmla="*/ 141 h 163"/>
              <a:gd name="T16" fmla="*/ 208 w 236"/>
              <a:gd name="T17" fmla="*/ 145 h 163"/>
              <a:gd name="T18" fmla="*/ 124 w 236"/>
              <a:gd name="T19" fmla="*/ 163 h 163"/>
              <a:gd name="T20" fmla="*/ 111 w 236"/>
              <a:gd name="T21" fmla="*/ 163 h 163"/>
              <a:gd name="T22" fmla="*/ 28 w 236"/>
              <a:gd name="T23" fmla="*/ 145 h 163"/>
              <a:gd name="T24" fmla="*/ 26 w 236"/>
              <a:gd name="T25" fmla="*/ 142 h 163"/>
              <a:gd name="T26" fmla="*/ 24 w 236"/>
              <a:gd name="T27" fmla="*/ 87 h 163"/>
              <a:gd name="T28" fmla="*/ 27 w 236"/>
              <a:gd name="T29" fmla="*/ 83 h 163"/>
              <a:gd name="T30" fmla="*/ 98 w 236"/>
              <a:gd name="T31" fmla="*/ 77 h 163"/>
              <a:gd name="T32" fmla="*/ 101 w 236"/>
              <a:gd name="T33" fmla="*/ 75 h 163"/>
              <a:gd name="T34" fmla="*/ 111 w 236"/>
              <a:gd name="T35" fmla="*/ 49 h 163"/>
              <a:gd name="T36" fmla="*/ 118 w 236"/>
              <a:gd name="T37" fmla="*/ 51 h 163"/>
              <a:gd name="T38" fmla="*/ 24 w 236"/>
              <a:gd name="T39" fmla="*/ 19 h 163"/>
              <a:gd name="T40" fmla="*/ 1 w 236"/>
              <a:gd name="T41" fmla="*/ 66 h 163"/>
              <a:gd name="T42" fmla="*/ 5 w 236"/>
              <a:gd name="T43" fmla="*/ 71 h 163"/>
              <a:gd name="T44" fmla="*/ 88 w 236"/>
              <a:gd name="T45" fmla="*/ 63 h 163"/>
              <a:gd name="T46" fmla="*/ 91 w 236"/>
              <a:gd name="T47" fmla="*/ 61 h 163"/>
              <a:gd name="T48" fmla="*/ 117 w 236"/>
              <a:gd name="T49" fmla="*/ 0 h 163"/>
              <a:gd name="T50" fmla="*/ 26 w 236"/>
              <a:gd name="T51" fmla="*/ 17 h 163"/>
              <a:gd name="T52" fmla="*/ 24 w 236"/>
              <a:gd name="T53" fmla="*/ 19 h 163"/>
              <a:gd name="T54" fmla="*/ 117 w 236"/>
              <a:gd name="T55" fmla="*/ 0 h 163"/>
              <a:gd name="T56" fmla="*/ 146 w 236"/>
              <a:gd name="T57" fmla="*/ 63 h 163"/>
              <a:gd name="T58" fmla="*/ 148 w 236"/>
              <a:gd name="T59" fmla="*/ 64 h 163"/>
              <a:gd name="T60" fmla="*/ 231 w 236"/>
              <a:gd name="T61" fmla="*/ 71 h 163"/>
              <a:gd name="T62" fmla="*/ 235 w 236"/>
              <a:gd name="T63" fmla="*/ 66 h 163"/>
              <a:gd name="T64" fmla="*/ 213 w 236"/>
              <a:gd name="T65" fmla="*/ 19 h 163"/>
              <a:gd name="T66" fmla="*/ 211 w 236"/>
              <a:gd name="T67" fmla="*/ 17 h 163"/>
              <a:gd name="T68" fmla="*/ 117 w 236"/>
              <a:gd name="T6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6" h="163">
                <a:moveTo>
                  <a:pt x="118" y="51"/>
                </a:moveTo>
                <a:cubicBezTo>
                  <a:pt x="118" y="147"/>
                  <a:pt x="118" y="147"/>
                  <a:pt x="118" y="147"/>
                </a:cubicBezTo>
                <a:cubicBezTo>
                  <a:pt x="194" y="132"/>
                  <a:pt x="194" y="132"/>
                  <a:pt x="194" y="132"/>
                </a:cubicBezTo>
                <a:cubicBezTo>
                  <a:pt x="194" y="85"/>
                  <a:pt x="194" y="85"/>
                  <a:pt x="194" y="85"/>
                </a:cubicBezTo>
                <a:cubicBezTo>
                  <a:pt x="194" y="83"/>
                  <a:pt x="196" y="82"/>
                  <a:pt x="198" y="82"/>
                </a:cubicBezTo>
                <a:cubicBezTo>
                  <a:pt x="207" y="84"/>
                  <a:pt x="207" y="84"/>
                  <a:pt x="207" y="84"/>
                </a:cubicBezTo>
                <a:cubicBezTo>
                  <a:pt x="209" y="84"/>
                  <a:pt x="210" y="85"/>
                  <a:pt x="210" y="87"/>
                </a:cubicBezTo>
                <a:cubicBezTo>
                  <a:pt x="210" y="141"/>
                  <a:pt x="210" y="141"/>
                  <a:pt x="210" y="141"/>
                </a:cubicBezTo>
                <a:cubicBezTo>
                  <a:pt x="210" y="143"/>
                  <a:pt x="209" y="144"/>
                  <a:pt x="208" y="145"/>
                </a:cubicBezTo>
                <a:cubicBezTo>
                  <a:pt x="124" y="163"/>
                  <a:pt x="124" y="163"/>
                  <a:pt x="124" y="163"/>
                </a:cubicBezTo>
                <a:cubicBezTo>
                  <a:pt x="120" y="163"/>
                  <a:pt x="116" y="163"/>
                  <a:pt x="111" y="163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27" y="145"/>
                  <a:pt x="26" y="144"/>
                  <a:pt x="26" y="142"/>
                </a:cubicBezTo>
                <a:cubicBezTo>
                  <a:pt x="24" y="87"/>
                  <a:pt x="24" y="87"/>
                  <a:pt x="24" y="87"/>
                </a:cubicBezTo>
                <a:cubicBezTo>
                  <a:pt x="24" y="85"/>
                  <a:pt x="26" y="83"/>
                  <a:pt x="27" y="83"/>
                </a:cubicBezTo>
                <a:cubicBezTo>
                  <a:pt x="98" y="77"/>
                  <a:pt x="98" y="77"/>
                  <a:pt x="98" y="77"/>
                </a:cubicBezTo>
                <a:cubicBezTo>
                  <a:pt x="99" y="77"/>
                  <a:pt x="100" y="76"/>
                  <a:pt x="101" y="75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13" y="46"/>
                  <a:pt x="118" y="47"/>
                  <a:pt x="118" y="51"/>
                </a:cubicBezTo>
                <a:close/>
                <a:moveTo>
                  <a:pt x="24" y="19"/>
                </a:moveTo>
                <a:cubicBezTo>
                  <a:pt x="1" y="66"/>
                  <a:pt x="1" y="66"/>
                  <a:pt x="1" y="66"/>
                </a:cubicBezTo>
                <a:cubicBezTo>
                  <a:pt x="0" y="69"/>
                  <a:pt x="2" y="71"/>
                  <a:pt x="5" y="71"/>
                </a:cubicBezTo>
                <a:cubicBezTo>
                  <a:pt x="88" y="63"/>
                  <a:pt x="88" y="63"/>
                  <a:pt x="88" y="63"/>
                </a:cubicBezTo>
                <a:cubicBezTo>
                  <a:pt x="89" y="62"/>
                  <a:pt x="90" y="62"/>
                  <a:pt x="91" y="61"/>
                </a:cubicBezTo>
                <a:cubicBezTo>
                  <a:pt x="117" y="0"/>
                  <a:pt x="117" y="0"/>
                  <a:pt x="117" y="0"/>
                </a:cubicBezTo>
                <a:cubicBezTo>
                  <a:pt x="26" y="17"/>
                  <a:pt x="26" y="17"/>
                  <a:pt x="26" y="17"/>
                </a:cubicBezTo>
                <a:cubicBezTo>
                  <a:pt x="25" y="17"/>
                  <a:pt x="24" y="18"/>
                  <a:pt x="24" y="19"/>
                </a:cubicBezTo>
                <a:close/>
                <a:moveTo>
                  <a:pt x="117" y="0"/>
                </a:moveTo>
                <a:cubicBezTo>
                  <a:pt x="146" y="63"/>
                  <a:pt x="146" y="63"/>
                  <a:pt x="146" y="63"/>
                </a:cubicBezTo>
                <a:cubicBezTo>
                  <a:pt x="146" y="64"/>
                  <a:pt x="147" y="64"/>
                  <a:pt x="148" y="64"/>
                </a:cubicBezTo>
                <a:cubicBezTo>
                  <a:pt x="231" y="71"/>
                  <a:pt x="231" y="71"/>
                  <a:pt x="231" y="71"/>
                </a:cubicBezTo>
                <a:cubicBezTo>
                  <a:pt x="234" y="71"/>
                  <a:pt x="236" y="69"/>
                  <a:pt x="235" y="66"/>
                </a:cubicBezTo>
                <a:cubicBezTo>
                  <a:pt x="213" y="19"/>
                  <a:pt x="213" y="19"/>
                  <a:pt x="213" y="19"/>
                </a:cubicBezTo>
                <a:cubicBezTo>
                  <a:pt x="212" y="18"/>
                  <a:pt x="212" y="17"/>
                  <a:pt x="211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7">
            <a:extLst>
              <a:ext uri="{FF2B5EF4-FFF2-40B4-BE49-F238E27FC236}">
                <a16:creationId xmlns:a16="http://schemas.microsoft.com/office/drawing/2014/main" id="{31AAB559-B3A4-48B7-BC25-EAAA13BAA4AA}"/>
              </a:ext>
            </a:extLst>
          </p:cNvPr>
          <p:cNvSpPr>
            <a:spLocks noEditPoints="1"/>
          </p:cNvSpPr>
          <p:nvPr/>
        </p:nvSpPr>
        <p:spPr bwMode="auto">
          <a:xfrm>
            <a:off x="9339173" y="4008870"/>
            <a:ext cx="458734" cy="444500"/>
          </a:xfrm>
          <a:custGeom>
            <a:avLst/>
            <a:gdLst>
              <a:gd name="T0" fmla="*/ 192 w 244"/>
              <a:gd name="T1" fmla="*/ 29 h 236"/>
              <a:gd name="T2" fmla="*/ 74 w 244"/>
              <a:gd name="T3" fmla="*/ 85 h 236"/>
              <a:gd name="T4" fmla="*/ 74 w 244"/>
              <a:gd name="T5" fmla="*/ 121 h 236"/>
              <a:gd name="T6" fmla="*/ 53 w 244"/>
              <a:gd name="T7" fmla="*/ 112 h 236"/>
              <a:gd name="T8" fmla="*/ 53 w 244"/>
              <a:gd name="T9" fmla="*/ 76 h 236"/>
              <a:gd name="T10" fmla="*/ 172 w 244"/>
              <a:gd name="T11" fmla="*/ 20 h 236"/>
              <a:gd name="T12" fmla="*/ 132 w 244"/>
              <a:gd name="T13" fmla="*/ 2 h 236"/>
              <a:gd name="T14" fmla="*/ 112 w 244"/>
              <a:gd name="T15" fmla="*/ 2 h 236"/>
              <a:gd name="T16" fmla="*/ 14 w 244"/>
              <a:gd name="T17" fmla="*/ 46 h 236"/>
              <a:gd name="T18" fmla="*/ 0 w 244"/>
              <a:gd name="T19" fmla="*/ 68 h 236"/>
              <a:gd name="T20" fmla="*/ 0 w 244"/>
              <a:gd name="T21" fmla="*/ 170 h 236"/>
              <a:gd name="T22" fmla="*/ 15 w 244"/>
              <a:gd name="T23" fmla="*/ 192 h 236"/>
              <a:gd name="T24" fmla="*/ 113 w 244"/>
              <a:gd name="T25" fmla="*/ 234 h 236"/>
              <a:gd name="T26" fmla="*/ 131 w 244"/>
              <a:gd name="T27" fmla="*/ 234 h 236"/>
              <a:gd name="T28" fmla="*/ 229 w 244"/>
              <a:gd name="T29" fmla="*/ 192 h 236"/>
              <a:gd name="T30" fmla="*/ 244 w 244"/>
              <a:gd name="T31" fmla="*/ 170 h 236"/>
              <a:gd name="T32" fmla="*/ 244 w 244"/>
              <a:gd name="T33" fmla="*/ 68 h 236"/>
              <a:gd name="T34" fmla="*/ 230 w 244"/>
              <a:gd name="T35" fmla="*/ 46 h 236"/>
              <a:gd name="T36" fmla="*/ 192 w 244"/>
              <a:gd name="T37" fmla="*/ 29 h 236"/>
              <a:gd name="T38" fmla="*/ 222 w 244"/>
              <a:gd name="T39" fmla="*/ 111 h 236"/>
              <a:gd name="T40" fmla="*/ 216 w 244"/>
              <a:gd name="T41" fmla="*/ 114 h 236"/>
              <a:gd name="T42" fmla="*/ 216 w 244"/>
              <a:gd name="T43" fmla="*/ 154 h 236"/>
              <a:gd name="T44" fmla="*/ 212 w 244"/>
              <a:gd name="T45" fmla="*/ 159 h 236"/>
              <a:gd name="T46" fmla="*/ 204 w 244"/>
              <a:gd name="T47" fmla="*/ 162 h 236"/>
              <a:gd name="T48" fmla="*/ 200 w 244"/>
              <a:gd name="T49" fmla="*/ 161 h 236"/>
              <a:gd name="T50" fmla="*/ 200 w 244"/>
              <a:gd name="T51" fmla="*/ 121 h 236"/>
              <a:gd name="T52" fmla="*/ 195 w 244"/>
              <a:gd name="T53" fmla="*/ 124 h 236"/>
              <a:gd name="T54" fmla="*/ 192 w 244"/>
              <a:gd name="T55" fmla="*/ 120 h 236"/>
              <a:gd name="T56" fmla="*/ 205 w 244"/>
              <a:gd name="T57" fmla="*/ 92 h 236"/>
              <a:gd name="T58" fmla="*/ 211 w 244"/>
              <a:gd name="T59" fmla="*/ 89 h 236"/>
              <a:gd name="T60" fmla="*/ 225 w 244"/>
              <a:gd name="T61" fmla="*/ 105 h 236"/>
              <a:gd name="T62" fmla="*/ 222 w 244"/>
              <a:gd name="T63" fmla="*/ 111 h 236"/>
              <a:gd name="T64" fmla="*/ 166 w 244"/>
              <a:gd name="T65" fmla="*/ 176 h 236"/>
              <a:gd name="T66" fmla="*/ 163 w 244"/>
              <a:gd name="T67" fmla="*/ 180 h 236"/>
              <a:gd name="T68" fmla="*/ 155 w 244"/>
              <a:gd name="T69" fmla="*/ 184 h 236"/>
              <a:gd name="T70" fmla="*/ 151 w 244"/>
              <a:gd name="T71" fmla="*/ 182 h 236"/>
              <a:gd name="T72" fmla="*/ 151 w 244"/>
              <a:gd name="T73" fmla="*/ 144 h 236"/>
              <a:gd name="T74" fmla="*/ 146 w 244"/>
              <a:gd name="T75" fmla="*/ 146 h 236"/>
              <a:gd name="T76" fmla="*/ 143 w 244"/>
              <a:gd name="T77" fmla="*/ 143 h 236"/>
              <a:gd name="T78" fmla="*/ 155 w 244"/>
              <a:gd name="T79" fmla="*/ 116 h 236"/>
              <a:gd name="T80" fmla="*/ 161 w 244"/>
              <a:gd name="T81" fmla="*/ 114 h 236"/>
              <a:gd name="T82" fmla="*/ 173 w 244"/>
              <a:gd name="T83" fmla="*/ 129 h 236"/>
              <a:gd name="T84" fmla="*/ 171 w 244"/>
              <a:gd name="T85" fmla="*/ 135 h 236"/>
              <a:gd name="T86" fmla="*/ 165 w 244"/>
              <a:gd name="T87" fmla="*/ 137 h 236"/>
              <a:gd name="T88" fmla="*/ 166 w 244"/>
              <a:gd name="T89" fmla="*/ 176 h 236"/>
              <a:gd name="T90" fmla="*/ 231 w 244"/>
              <a:gd name="T91" fmla="*/ 165 h 236"/>
              <a:gd name="T92" fmla="*/ 230 w 244"/>
              <a:gd name="T93" fmla="*/ 167 h 236"/>
              <a:gd name="T94" fmla="*/ 138 w 244"/>
              <a:gd name="T95" fmla="*/ 205 h 236"/>
              <a:gd name="T96" fmla="*/ 137 w 244"/>
              <a:gd name="T97" fmla="*/ 205 h 236"/>
              <a:gd name="T98" fmla="*/ 137 w 244"/>
              <a:gd name="T99" fmla="*/ 200 h 236"/>
              <a:gd name="T100" fmla="*/ 138 w 244"/>
              <a:gd name="T101" fmla="*/ 198 h 236"/>
              <a:gd name="T102" fmla="*/ 230 w 244"/>
              <a:gd name="T103" fmla="*/ 159 h 236"/>
              <a:gd name="T104" fmla="*/ 231 w 244"/>
              <a:gd name="T105" fmla="*/ 160 h 236"/>
              <a:gd name="T106" fmla="*/ 231 w 244"/>
              <a:gd name="T107" fmla="*/ 16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44" h="236">
                <a:moveTo>
                  <a:pt x="192" y="29"/>
                </a:moveTo>
                <a:cubicBezTo>
                  <a:pt x="74" y="85"/>
                  <a:pt x="74" y="85"/>
                  <a:pt x="74" y="85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53" y="112"/>
                  <a:pt x="53" y="112"/>
                  <a:pt x="53" y="112"/>
                </a:cubicBezTo>
                <a:cubicBezTo>
                  <a:pt x="53" y="76"/>
                  <a:pt x="53" y="76"/>
                  <a:pt x="53" y="76"/>
                </a:cubicBezTo>
                <a:cubicBezTo>
                  <a:pt x="172" y="20"/>
                  <a:pt x="172" y="20"/>
                  <a:pt x="172" y="20"/>
                </a:cubicBezTo>
                <a:cubicBezTo>
                  <a:pt x="132" y="2"/>
                  <a:pt x="132" y="2"/>
                  <a:pt x="132" y="2"/>
                </a:cubicBezTo>
                <a:cubicBezTo>
                  <a:pt x="126" y="0"/>
                  <a:pt x="118" y="0"/>
                  <a:pt x="112" y="2"/>
                </a:cubicBezTo>
                <a:cubicBezTo>
                  <a:pt x="14" y="46"/>
                  <a:pt x="14" y="46"/>
                  <a:pt x="14" y="46"/>
                </a:cubicBezTo>
                <a:cubicBezTo>
                  <a:pt x="6" y="49"/>
                  <a:pt x="0" y="59"/>
                  <a:pt x="0" y="68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79"/>
                  <a:pt x="7" y="189"/>
                  <a:pt x="15" y="192"/>
                </a:cubicBezTo>
                <a:cubicBezTo>
                  <a:pt x="113" y="234"/>
                  <a:pt x="113" y="234"/>
                  <a:pt x="113" y="234"/>
                </a:cubicBezTo>
                <a:cubicBezTo>
                  <a:pt x="118" y="236"/>
                  <a:pt x="126" y="236"/>
                  <a:pt x="131" y="234"/>
                </a:cubicBezTo>
                <a:cubicBezTo>
                  <a:pt x="229" y="192"/>
                  <a:pt x="229" y="192"/>
                  <a:pt x="229" y="192"/>
                </a:cubicBezTo>
                <a:cubicBezTo>
                  <a:pt x="237" y="189"/>
                  <a:pt x="244" y="179"/>
                  <a:pt x="244" y="170"/>
                </a:cubicBezTo>
                <a:cubicBezTo>
                  <a:pt x="244" y="68"/>
                  <a:pt x="244" y="68"/>
                  <a:pt x="244" y="68"/>
                </a:cubicBezTo>
                <a:cubicBezTo>
                  <a:pt x="244" y="59"/>
                  <a:pt x="238" y="49"/>
                  <a:pt x="230" y="46"/>
                </a:cubicBezTo>
                <a:lnTo>
                  <a:pt x="192" y="29"/>
                </a:lnTo>
                <a:close/>
                <a:moveTo>
                  <a:pt x="222" y="111"/>
                </a:moveTo>
                <a:cubicBezTo>
                  <a:pt x="216" y="114"/>
                  <a:pt x="216" y="114"/>
                  <a:pt x="216" y="114"/>
                </a:cubicBezTo>
                <a:cubicBezTo>
                  <a:pt x="216" y="154"/>
                  <a:pt x="216" y="154"/>
                  <a:pt x="216" y="154"/>
                </a:cubicBezTo>
                <a:cubicBezTo>
                  <a:pt x="216" y="156"/>
                  <a:pt x="214" y="158"/>
                  <a:pt x="212" y="159"/>
                </a:cubicBezTo>
                <a:cubicBezTo>
                  <a:pt x="204" y="162"/>
                  <a:pt x="204" y="162"/>
                  <a:pt x="204" y="162"/>
                </a:cubicBezTo>
                <a:cubicBezTo>
                  <a:pt x="202" y="163"/>
                  <a:pt x="200" y="163"/>
                  <a:pt x="200" y="161"/>
                </a:cubicBezTo>
                <a:cubicBezTo>
                  <a:pt x="200" y="121"/>
                  <a:pt x="200" y="121"/>
                  <a:pt x="200" y="121"/>
                </a:cubicBezTo>
                <a:cubicBezTo>
                  <a:pt x="195" y="124"/>
                  <a:pt x="195" y="124"/>
                  <a:pt x="195" y="124"/>
                </a:cubicBezTo>
                <a:cubicBezTo>
                  <a:pt x="192" y="125"/>
                  <a:pt x="191" y="123"/>
                  <a:pt x="192" y="120"/>
                </a:cubicBezTo>
                <a:cubicBezTo>
                  <a:pt x="205" y="92"/>
                  <a:pt x="205" y="92"/>
                  <a:pt x="205" y="92"/>
                </a:cubicBezTo>
                <a:cubicBezTo>
                  <a:pt x="207" y="89"/>
                  <a:pt x="210" y="88"/>
                  <a:pt x="211" y="89"/>
                </a:cubicBezTo>
                <a:cubicBezTo>
                  <a:pt x="225" y="105"/>
                  <a:pt x="225" y="105"/>
                  <a:pt x="225" y="105"/>
                </a:cubicBezTo>
                <a:cubicBezTo>
                  <a:pt x="226" y="106"/>
                  <a:pt x="225" y="110"/>
                  <a:pt x="222" y="111"/>
                </a:cubicBezTo>
                <a:close/>
                <a:moveTo>
                  <a:pt x="166" y="176"/>
                </a:moveTo>
                <a:cubicBezTo>
                  <a:pt x="166" y="178"/>
                  <a:pt x="164" y="180"/>
                  <a:pt x="163" y="180"/>
                </a:cubicBezTo>
                <a:cubicBezTo>
                  <a:pt x="155" y="184"/>
                  <a:pt x="155" y="184"/>
                  <a:pt x="155" y="184"/>
                </a:cubicBezTo>
                <a:cubicBezTo>
                  <a:pt x="153" y="185"/>
                  <a:pt x="151" y="184"/>
                  <a:pt x="151" y="182"/>
                </a:cubicBezTo>
                <a:cubicBezTo>
                  <a:pt x="151" y="144"/>
                  <a:pt x="151" y="144"/>
                  <a:pt x="151" y="144"/>
                </a:cubicBezTo>
                <a:cubicBezTo>
                  <a:pt x="146" y="146"/>
                  <a:pt x="146" y="146"/>
                  <a:pt x="146" y="146"/>
                </a:cubicBezTo>
                <a:cubicBezTo>
                  <a:pt x="143" y="147"/>
                  <a:pt x="142" y="146"/>
                  <a:pt x="143" y="143"/>
                </a:cubicBezTo>
                <a:cubicBezTo>
                  <a:pt x="155" y="116"/>
                  <a:pt x="155" y="116"/>
                  <a:pt x="155" y="116"/>
                </a:cubicBezTo>
                <a:cubicBezTo>
                  <a:pt x="156" y="114"/>
                  <a:pt x="159" y="112"/>
                  <a:pt x="161" y="114"/>
                </a:cubicBezTo>
                <a:cubicBezTo>
                  <a:pt x="173" y="129"/>
                  <a:pt x="173" y="129"/>
                  <a:pt x="173" y="129"/>
                </a:cubicBezTo>
                <a:cubicBezTo>
                  <a:pt x="175" y="130"/>
                  <a:pt x="173" y="134"/>
                  <a:pt x="171" y="135"/>
                </a:cubicBezTo>
                <a:cubicBezTo>
                  <a:pt x="165" y="137"/>
                  <a:pt x="165" y="137"/>
                  <a:pt x="165" y="137"/>
                </a:cubicBezTo>
                <a:lnTo>
                  <a:pt x="166" y="176"/>
                </a:lnTo>
                <a:close/>
                <a:moveTo>
                  <a:pt x="231" y="165"/>
                </a:moveTo>
                <a:cubicBezTo>
                  <a:pt x="231" y="166"/>
                  <a:pt x="231" y="167"/>
                  <a:pt x="230" y="167"/>
                </a:cubicBezTo>
                <a:cubicBezTo>
                  <a:pt x="138" y="205"/>
                  <a:pt x="138" y="205"/>
                  <a:pt x="138" y="205"/>
                </a:cubicBezTo>
                <a:cubicBezTo>
                  <a:pt x="138" y="206"/>
                  <a:pt x="137" y="205"/>
                  <a:pt x="137" y="205"/>
                </a:cubicBezTo>
                <a:cubicBezTo>
                  <a:pt x="137" y="200"/>
                  <a:pt x="137" y="200"/>
                  <a:pt x="137" y="200"/>
                </a:cubicBezTo>
                <a:cubicBezTo>
                  <a:pt x="137" y="199"/>
                  <a:pt x="138" y="198"/>
                  <a:pt x="138" y="198"/>
                </a:cubicBezTo>
                <a:cubicBezTo>
                  <a:pt x="230" y="159"/>
                  <a:pt x="230" y="159"/>
                  <a:pt x="230" y="159"/>
                </a:cubicBezTo>
                <a:cubicBezTo>
                  <a:pt x="231" y="159"/>
                  <a:pt x="231" y="159"/>
                  <a:pt x="231" y="160"/>
                </a:cubicBezTo>
                <a:lnTo>
                  <a:pt x="231" y="1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AACE30B-15CF-4042-81FC-4072DD00010D}"/>
              </a:ext>
            </a:extLst>
          </p:cNvPr>
          <p:cNvGrpSpPr/>
          <p:nvPr/>
        </p:nvGrpSpPr>
        <p:grpSpPr>
          <a:xfrm>
            <a:off x="2381083" y="4027482"/>
            <a:ext cx="436836" cy="407274"/>
            <a:chOff x="5505450" y="1069975"/>
            <a:chExt cx="633413" cy="590550"/>
          </a:xfrm>
          <a:solidFill>
            <a:schemeClr val="accent1"/>
          </a:solidFill>
        </p:grpSpPr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4280B09A-123F-4787-A69D-FB4816C60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9425" y="1069975"/>
              <a:ext cx="579438" cy="566738"/>
            </a:xfrm>
            <a:custGeom>
              <a:avLst/>
              <a:gdLst>
                <a:gd name="T0" fmla="*/ 207 w 212"/>
                <a:gd name="T1" fmla="*/ 37 h 208"/>
                <a:gd name="T2" fmla="*/ 181 w 212"/>
                <a:gd name="T3" fmla="*/ 5 h 208"/>
                <a:gd name="T4" fmla="*/ 171 w 212"/>
                <a:gd name="T5" fmla="*/ 0 h 208"/>
                <a:gd name="T6" fmla="*/ 41 w 212"/>
                <a:gd name="T7" fmla="*/ 0 h 208"/>
                <a:gd name="T8" fmla="*/ 31 w 212"/>
                <a:gd name="T9" fmla="*/ 5 h 208"/>
                <a:gd name="T10" fmla="*/ 6 w 212"/>
                <a:gd name="T11" fmla="*/ 37 h 208"/>
                <a:gd name="T12" fmla="*/ 0 w 212"/>
                <a:gd name="T13" fmla="*/ 51 h 208"/>
                <a:gd name="T14" fmla="*/ 0 w 212"/>
                <a:gd name="T15" fmla="*/ 74 h 208"/>
                <a:gd name="T16" fmla="*/ 9 w 212"/>
                <a:gd name="T17" fmla="*/ 67 h 208"/>
                <a:gd name="T18" fmla="*/ 12 w 212"/>
                <a:gd name="T19" fmla="*/ 60 h 208"/>
                <a:gd name="T20" fmla="*/ 23 w 212"/>
                <a:gd name="T21" fmla="*/ 52 h 208"/>
                <a:gd name="T22" fmla="*/ 28 w 212"/>
                <a:gd name="T23" fmla="*/ 51 h 208"/>
                <a:gd name="T24" fmla="*/ 42 w 212"/>
                <a:gd name="T25" fmla="*/ 59 h 208"/>
                <a:gd name="T26" fmla="*/ 45 w 212"/>
                <a:gd name="T27" fmla="*/ 59 h 208"/>
                <a:gd name="T28" fmla="*/ 53 w 212"/>
                <a:gd name="T29" fmla="*/ 61 h 208"/>
                <a:gd name="T30" fmla="*/ 67 w 212"/>
                <a:gd name="T31" fmla="*/ 57 h 208"/>
                <a:gd name="T32" fmla="*/ 73 w 212"/>
                <a:gd name="T33" fmla="*/ 57 h 208"/>
                <a:gd name="T34" fmla="*/ 93 w 212"/>
                <a:gd name="T35" fmla="*/ 72 h 208"/>
                <a:gd name="T36" fmla="*/ 120 w 212"/>
                <a:gd name="T37" fmla="*/ 178 h 208"/>
                <a:gd name="T38" fmla="*/ 118 w 212"/>
                <a:gd name="T39" fmla="*/ 194 h 208"/>
                <a:gd name="T40" fmla="*/ 105 w 212"/>
                <a:gd name="T41" fmla="*/ 204 h 208"/>
                <a:gd name="T42" fmla="*/ 93 w 212"/>
                <a:gd name="T43" fmla="*/ 208 h 208"/>
                <a:gd name="T44" fmla="*/ 195 w 212"/>
                <a:gd name="T45" fmla="*/ 208 h 208"/>
                <a:gd name="T46" fmla="*/ 212 w 212"/>
                <a:gd name="T47" fmla="*/ 191 h 208"/>
                <a:gd name="T48" fmla="*/ 212 w 212"/>
                <a:gd name="T49" fmla="*/ 51 h 208"/>
                <a:gd name="T50" fmla="*/ 207 w 212"/>
                <a:gd name="T51" fmla="*/ 37 h 208"/>
                <a:gd name="T52" fmla="*/ 15 w 212"/>
                <a:gd name="T53" fmla="*/ 36 h 208"/>
                <a:gd name="T54" fmla="*/ 23 w 212"/>
                <a:gd name="T55" fmla="*/ 28 h 208"/>
                <a:gd name="T56" fmla="*/ 80 w 212"/>
                <a:gd name="T57" fmla="*/ 28 h 208"/>
                <a:gd name="T58" fmla="*/ 85 w 212"/>
                <a:gd name="T59" fmla="*/ 16 h 208"/>
                <a:gd name="T60" fmla="*/ 30 w 212"/>
                <a:gd name="T61" fmla="*/ 16 h 208"/>
                <a:gd name="T62" fmla="*/ 36 w 212"/>
                <a:gd name="T63" fmla="*/ 9 h 208"/>
                <a:gd name="T64" fmla="*/ 41 w 212"/>
                <a:gd name="T65" fmla="*/ 8 h 208"/>
                <a:gd name="T66" fmla="*/ 171 w 212"/>
                <a:gd name="T67" fmla="*/ 8 h 208"/>
                <a:gd name="T68" fmla="*/ 176 w 212"/>
                <a:gd name="T69" fmla="*/ 9 h 208"/>
                <a:gd name="T70" fmla="*/ 182 w 212"/>
                <a:gd name="T71" fmla="*/ 16 h 208"/>
                <a:gd name="T72" fmla="*/ 126 w 212"/>
                <a:gd name="T73" fmla="*/ 16 h 208"/>
                <a:gd name="T74" fmla="*/ 129 w 212"/>
                <a:gd name="T75" fmla="*/ 28 h 208"/>
                <a:gd name="T76" fmla="*/ 190 w 212"/>
                <a:gd name="T77" fmla="*/ 28 h 208"/>
                <a:gd name="T78" fmla="*/ 198 w 212"/>
                <a:gd name="T79" fmla="*/ 36 h 208"/>
                <a:gd name="T80" fmla="*/ 15 w 212"/>
                <a:gd name="T81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2" h="208">
                  <a:moveTo>
                    <a:pt x="207" y="37"/>
                  </a:moveTo>
                  <a:cubicBezTo>
                    <a:pt x="181" y="5"/>
                    <a:pt x="181" y="5"/>
                    <a:pt x="181" y="5"/>
                  </a:cubicBezTo>
                  <a:cubicBezTo>
                    <a:pt x="179" y="2"/>
                    <a:pt x="175" y="0"/>
                    <a:pt x="17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7" y="0"/>
                    <a:pt x="34" y="2"/>
                    <a:pt x="31" y="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3" y="40"/>
                    <a:pt x="0" y="46"/>
                    <a:pt x="0" y="5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" y="71"/>
                    <a:pt x="6" y="69"/>
                    <a:pt x="9" y="67"/>
                  </a:cubicBezTo>
                  <a:cubicBezTo>
                    <a:pt x="9" y="65"/>
                    <a:pt x="11" y="62"/>
                    <a:pt x="12" y="60"/>
                  </a:cubicBezTo>
                  <a:cubicBezTo>
                    <a:pt x="14" y="56"/>
                    <a:pt x="18" y="53"/>
                    <a:pt x="23" y="52"/>
                  </a:cubicBezTo>
                  <a:cubicBezTo>
                    <a:pt x="24" y="51"/>
                    <a:pt x="26" y="51"/>
                    <a:pt x="28" y="51"/>
                  </a:cubicBezTo>
                  <a:cubicBezTo>
                    <a:pt x="34" y="51"/>
                    <a:pt x="39" y="54"/>
                    <a:pt x="42" y="59"/>
                  </a:cubicBezTo>
                  <a:cubicBezTo>
                    <a:pt x="43" y="59"/>
                    <a:pt x="44" y="59"/>
                    <a:pt x="45" y="59"/>
                  </a:cubicBezTo>
                  <a:cubicBezTo>
                    <a:pt x="48" y="59"/>
                    <a:pt x="51" y="60"/>
                    <a:pt x="53" y="61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9" y="57"/>
                    <a:pt x="71" y="57"/>
                    <a:pt x="73" y="57"/>
                  </a:cubicBezTo>
                  <a:cubicBezTo>
                    <a:pt x="82" y="57"/>
                    <a:pt x="91" y="63"/>
                    <a:pt x="93" y="72"/>
                  </a:cubicBezTo>
                  <a:cubicBezTo>
                    <a:pt x="120" y="178"/>
                    <a:pt x="120" y="178"/>
                    <a:pt x="120" y="178"/>
                  </a:cubicBezTo>
                  <a:cubicBezTo>
                    <a:pt x="122" y="183"/>
                    <a:pt x="121" y="189"/>
                    <a:pt x="118" y="194"/>
                  </a:cubicBezTo>
                  <a:cubicBezTo>
                    <a:pt x="115" y="198"/>
                    <a:pt x="111" y="203"/>
                    <a:pt x="105" y="204"/>
                  </a:cubicBezTo>
                  <a:cubicBezTo>
                    <a:pt x="93" y="208"/>
                    <a:pt x="93" y="208"/>
                    <a:pt x="93" y="208"/>
                  </a:cubicBezTo>
                  <a:cubicBezTo>
                    <a:pt x="195" y="208"/>
                    <a:pt x="195" y="208"/>
                    <a:pt x="195" y="208"/>
                  </a:cubicBezTo>
                  <a:cubicBezTo>
                    <a:pt x="204" y="208"/>
                    <a:pt x="212" y="200"/>
                    <a:pt x="212" y="191"/>
                  </a:cubicBezTo>
                  <a:cubicBezTo>
                    <a:pt x="212" y="51"/>
                    <a:pt x="212" y="51"/>
                    <a:pt x="212" y="51"/>
                  </a:cubicBezTo>
                  <a:cubicBezTo>
                    <a:pt x="212" y="46"/>
                    <a:pt x="209" y="40"/>
                    <a:pt x="207" y="37"/>
                  </a:cubicBezTo>
                  <a:close/>
                  <a:moveTo>
                    <a:pt x="15" y="36"/>
                  </a:moveTo>
                  <a:cubicBezTo>
                    <a:pt x="23" y="28"/>
                    <a:pt x="23" y="28"/>
                    <a:pt x="23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8" y="8"/>
                    <a:pt x="39" y="8"/>
                    <a:pt x="41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3" y="8"/>
                    <a:pt x="175" y="8"/>
                    <a:pt x="176" y="9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26" y="16"/>
                    <a:pt x="126" y="16"/>
                    <a:pt x="126" y="16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90" y="28"/>
                    <a:pt x="190" y="28"/>
                    <a:pt x="190" y="28"/>
                  </a:cubicBezTo>
                  <a:cubicBezTo>
                    <a:pt x="198" y="36"/>
                    <a:pt x="198" y="36"/>
                    <a:pt x="198" y="36"/>
                  </a:cubicBez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864E46D2-8CF3-427A-849E-98AD17350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1650" y="1233487"/>
              <a:ext cx="122238" cy="84138"/>
            </a:xfrm>
            <a:custGeom>
              <a:avLst/>
              <a:gdLst>
                <a:gd name="T0" fmla="*/ 9 w 45"/>
                <a:gd name="T1" fmla="*/ 15 h 31"/>
                <a:gd name="T2" fmla="*/ 6 w 45"/>
                <a:gd name="T3" fmla="*/ 16 h 31"/>
                <a:gd name="T4" fmla="*/ 1 w 45"/>
                <a:gd name="T5" fmla="*/ 25 h 31"/>
                <a:gd name="T6" fmla="*/ 1 w 45"/>
                <a:gd name="T7" fmla="*/ 25 h 31"/>
                <a:gd name="T8" fmla="*/ 9 w 45"/>
                <a:gd name="T9" fmla="*/ 30 h 31"/>
                <a:gd name="T10" fmla="*/ 39 w 45"/>
                <a:gd name="T11" fmla="*/ 22 h 31"/>
                <a:gd name="T12" fmla="*/ 44 w 45"/>
                <a:gd name="T13" fmla="*/ 14 h 31"/>
                <a:gd name="T14" fmla="*/ 44 w 45"/>
                <a:gd name="T15" fmla="*/ 13 h 31"/>
                <a:gd name="T16" fmla="*/ 35 w 45"/>
                <a:gd name="T17" fmla="*/ 8 h 31"/>
                <a:gd name="T18" fmla="*/ 32 w 45"/>
                <a:gd name="T19" fmla="*/ 9 h 31"/>
                <a:gd name="T20" fmla="*/ 28 w 45"/>
                <a:gd name="T21" fmla="*/ 7 h 31"/>
                <a:gd name="T22" fmla="*/ 28 w 45"/>
                <a:gd name="T23" fmla="*/ 7 h 31"/>
                <a:gd name="T24" fmla="*/ 18 w 45"/>
                <a:gd name="T25" fmla="*/ 1 h 31"/>
                <a:gd name="T26" fmla="*/ 17 w 45"/>
                <a:gd name="T27" fmla="*/ 1 h 31"/>
                <a:gd name="T28" fmla="*/ 12 w 45"/>
                <a:gd name="T29" fmla="*/ 11 h 31"/>
                <a:gd name="T30" fmla="*/ 12 w 45"/>
                <a:gd name="T31" fmla="*/ 11 h 31"/>
                <a:gd name="T32" fmla="*/ 9 w 45"/>
                <a:gd name="T3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31">
                  <a:moveTo>
                    <a:pt x="9" y="15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2" y="17"/>
                    <a:pt x="0" y="21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9"/>
                    <a:pt x="5" y="31"/>
                    <a:pt x="9" y="3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3" y="21"/>
                    <a:pt x="45" y="17"/>
                    <a:pt x="44" y="14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0"/>
                    <a:pt x="39" y="7"/>
                    <a:pt x="35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10"/>
                    <a:pt x="28" y="9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6" y="2"/>
                    <a:pt x="22" y="0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3" y="2"/>
                    <a:pt x="10" y="6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1" y="15"/>
                    <a:pt x="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949CAC18-0711-4E0F-A8DC-4361CFA99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100" y="1246187"/>
              <a:ext cx="19050" cy="22225"/>
            </a:xfrm>
            <a:custGeom>
              <a:avLst/>
              <a:gdLst>
                <a:gd name="T0" fmla="*/ 3 w 7"/>
                <a:gd name="T1" fmla="*/ 0 h 8"/>
                <a:gd name="T2" fmla="*/ 7 w 7"/>
                <a:gd name="T3" fmla="*/ 3 h 8"/>
                <a:gd name="T4" fmla="*/ 4 w 7"/>
                <a:gd name="T5" fmla="*/ 7 h 8"/>
                <a:gd name="T6" fmla="*/ 0 w 7"/>
                <a:gd name="T7" fmla="*/ 5 h 8"/>
                <a:gd name="T8" fmla="*/ 3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5" y="0"/>
                    <a:pt x="7" y="1"/>
                    <a:pt x="7" y="3"/>
                  </a:cubicBezTo>
                  <a:cubicBezTo>
                    <a:pt x="7" y="5"/>
                    <a:pt x="6" y="7"/>
                    <a:pt x="4" y="7"/>
                  </a:cubicBezTo>
                  <a:cubicBezTo>
                    <a:pt x="3" y="8"/>
                    <a:pt x="1" y="7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333E90D5-9EEF-4038-858B-55F8FF1A9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750" y="1530350"/>
              <a:ext cx="133350" cy="50800"/>
            </a:xfrm>
            <a:custGeom>
              <a:avLst/>
              <a:gdLst>
                <a:gd name="T0" fmla="*/ 49 w 49"/>
                <a:gd name="T1" fmla="*/ 4 h 19"/>
                <a:gd name="T2" fmla="*/ 47 w 49"/>
                <a:gd name="T3" fmla="*/ 7 h 19"/>
                <a:gd name="T4" fmla="*/ 4 w 49"/>
                <a:gd name="T5" fmla="*/ 19 h 19"/>
                <a:gd name="T6" fmla="*/ 1 w 49"/>
                <a:gd name="T7" fmla="*/ 17 h 19"/>
                <a:gd name="T8" fmla="*/ 0 w 49"/>
                <a:gd name="T9" fmla="*/ 15 h 19"/>
                <a:gd name="T10" fmla="*/ 2 w 49"/>
                <a:gd name="T11" fmla="*/ 12 h 19"/>
                <a:gd name="T12" fmla="*/ 45 w 49"/>
                <a:gd name="T13" fmla="*/ 0 h 19"/>
                <a:gd name="T14" fmla="*/ 48 w 49"/>
                <a:gd name="T15" fmla="*/ 2 h 19"/>
                <a:gd name="T16" fmla="*/ 49 w 49"/>
                <a:gd name="T1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9">
                  <a:moveTo>
                    <a:pt x="49" y="4"/>
                  </a:moveTo>
                  <a:cubicBezTo>
                    <a:pt x="49" y="6"/>
                    <a:pt x="48" y="7"/>
                    <a:pt x="47" y="7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8"/>
                    <a:pt x="1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2"/>
                    <a:pt x="2" y="1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8" y="1"/>
                    <a:pt x="48" y="2"/>
                  </a:cubicBezTo>
                  <a:lnTo>
                    <a:pt x="49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F2540A17-48C1-4BF8-9C2D-A66997EA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763" y="1412875"/>
              <a:ext cx="177800" cy="61913"/>
            </a:xfrm>
            <a:custGeom>
              <a:avLst/>
              <a:gdLst>
                <a:gd name="T0" fmla="*/ 64 w 65"/>
                <a:gd name="T1" fmla="*/ 2 h 23"/>
                <a:gd name="T2" fmla="*/ 65 w 65"/>
                <a:gd name="T3" fmla="*/ 4 h 23"/>
                <a:gd name="T4" fmla="*/ 63 w 65"/>
                <a:gd name="T5" fmla="*/ 7 h 23"/>
                <a:gd name="T6" fmla="*/ 3 w 65"/>
                <a:gd name="T7" fmla="*/ 23 h 23"/>
                <a:gd name="T8" fmla="*/ 1 w 65"/>
                <a:gd name="T9" fmla="*/ 21 h 23"/>
                <a:gd name="T10" fmla="*/ 0 w 65"/>
                <a:gd name="T11" fmla="*/ 19 h 23"/>
                <a:gd name="T12" fmla="*/ 2 w 65"/>
                <a:gd name="T13" fmla="*/ 16 h 23"/>
                <a:gd name="T14" fmla="*/ 61 w 65"/>
                <a:gd name="T15" fmla="*/ 0 h 23"/>
                <a:gd name="T16" fmla="*/ 64 w 65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3">
                  <a:moveTo>
                    <a:pt x="64" y="2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6"/>
                    <a:pt x="64" y="7"/>
                    <a:pt x="63" y="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3"/>
                    <a:pt x="1" y="22"/>
                    <a:pt x="1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6"/>
                    <a:pt x="2" y="1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0"/>
                    <a:pt x="64" y="1"/>
                    <a:pt x="6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C49CC85E-839C-491F-93A4-3A742A65B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1358900"/>
              <a:ext cx="176213" cy="61913"/>
            </a:xfrm>
            <a:custGeom>
              <a:avLst/>
              <a:gdLst>
                <a:gd name="T0" fmla="*/ 63 w 65"/>
                <a:gd name="T1" fmla="*/ 7 h 23"/>
                <a:gd name="T2" fmla="*/ 4 w 65"/>
                <a:gd name="T3" fmla="*/ 22 h 23"/>
                <a:gd name="T4" fmla="*/ 1 w 65"/>
                <a:gd name="T5" fmla="*/ 21 h 23"/>
                <a:gd name="T6" fmla="*/ 1 w 65"/>
                <a:gd name="T7" fmla="*/ 18 h 23"/>
                <a:gd name="T8" fmla="*/ 2 w 65"/>
                <a:gd name="T9" fmla="*/ 15 h 23"/>
                <a:gd name="T10" fmla="*/ 62 w 65"/>
                <a:gd name="T11" fmla="*/ 0 h 23"/>
                <a:gd name="T12" fmla="*/ 65 w 65"/>
                <a:gd name="T13" fmla="*/ 2 h 23"/>
                <a:gd name="T14" fmla="*/ 65 w 65"/>
                <a:gd name="T15" fmla="*/ 4 h 23"/>
                <a:gd name="T16" fmla="*/ 63 w 65"/>
                <a:gd name="T1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3">
                  <a:moveTo>
                    <a:pt x="63" y="7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3" y="23"/>
                    <a:pt x="2" y="22"/>
                    <a:pt x="1" y="2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0"/>
                    <a:pt x="65" y="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5"/>
                    <a:pt x="65" y="6"/>
                    <a:pt x="6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8FE903C4-01DF-487C-A5EB-31B5024E7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875" y="1470025"/>
              <a:ext cx="147638" cy="53975"/>
            </a:xfrm>
            <a:custGeom>
              <a:avLst/>
              <a:gdLst>
                <a:gd name="T0" fmla="*/ 52 w 54"/>
                <a:gd name="T1" fmla="*/ 8 h 20"/>
                <a:gd name="T2" fmla="*/ 4 w 54"/>
                <a:gd name="T3" fmla="*/ 20 h 20"/>
                <a:gd name="T4" fmla="*/ 1 w 54"/>
                <a:gd name="T5" fmla="*/ 18 h 20"/>
                <a:gd name="T6" fmla="*/ 1 w 54"/>
                <a:gd name="T7" fmla="*/ 16 h 20"/>
                <a:gd name="T8" fmla="*/ 2 w 54"/>
                <a:gd name="T9" fmla="*/ 13 h 20"/>
                <a:gd name="T10" fmla="*/ 50 w 54"/>
                <a:gd name="T11" fmla="*/ 1 h 20"/>
                <a:gd name="T12" fmla="*/ 53 w 54"/>
                <a:gd name="T13" fmla="*/ 2 h 20"/>
                <a:gd name="T14" fmla="*/ 54 w 54"/>
                <a:gd name="T15" fmla="*/ 5 h 20"/>
                <a:gd name="T16" fmla="*/ 52 w 54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20">
                  <a:moveTo>
                    <a:pt x="52" y="8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2" y="20"/>
                    <a:pt x="1" y="1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1" y="14"/>
                    <a:pt x="2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6"/>
                    <a:pt x="53" y="7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2E883E93-908D-4DBF-AD96-40457EBE97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5450" y="1246187"/>
              <a:ext cx="361950" cy="414338"/>
            </a:xfrm>
            <a:custGeom>
              <a:avLst/>
              <a:gdLst>
                <a:gd name="T0" fmla="*/ 131 w 133"/>
                <a:gd name="T1" fmla="*/ 115 h 152"/>
                <a:gd name="T2" fmla="*/ 104 w 133"/>
                <a:gd name="T3" fmla="*/ 10 h 152"/>
                <a:gd name="T4" fmla="*/ 90 w 133"/>
                <a:gd name="T5" fmla="*/ 1 h 152"/>
                <a:gd name="T6" fmla="*/ 76 w 133"/>
                <a:gd name="T7" fmla="*/ 5 h 152"/>
                <a:gd name="T8" fmla="*/ 76 w 133"/>
                <a:gd name="T9" fmla="*/ 7 h 152"/>
                <a:gd name="T10" fmla="*/ 68 w 133"/>
                <a:gd name="T11" fmla="*/ 22 h 152"/>
                <a:gd name="T12" fmla="*/ 39 w 133"/>
                <a:gd name="T13" fmla="*/ 29 h 152"/>
                <a:gd name="T14" fmla="*/ 24 w 133"/>
                <a:gd name="T15" fmla="*/ 22 h 152"/>
                <a:gd name="T16" fmla="*/ 24 w 133"/>
                <a:gd name="T17" fmla="*/ 19 h 152"/>
                <a:gd name="T18" fmla="*/ 10 w 133"/>
                <a:gd name="T19" fmla="*/ 22 h 152"/>
                <a:gd name="T20" fmla="*/ 1 w 133"/>
                <a:gd name="T21" fmla="*/ 37 h 152"/>
                <a:gd name="T22" fmla="*/ 29 w 133"/>
                <a:gd name="T23" fmla="*/ 142 h 152"/>
                <a:gd name="T24" fmla="*/ 43 w 133"/>
                <a:gd name="T25" fmla="*/ 150 h 152"/>
                <a:gd name="T26" fmla="*/ 123 w 133"/>
                <a:gd name="T27" fmla="*/ 129 h 152"/>
                <a:gd name="T28" fmla="*/ 131 w 133"/>
                <a:gd name="T29" fmla="*/ 115 h 152"/>
                <a:gd name="T30" fmla="*/ 40 w 133"/>
                <a:gd name="T31" fmla="*/ 139 h 152"/>
                <a:gd name="T32" fmla="*/ 16 w 133"/>
                <a:gd name="T33" fmla="*/ 47 h 152"/>
                <a:gd name="T34" fmla="*/ 96 w 133"/>
                <a:gd name="T35" fmla="*/ 27 h 152"/>
                <a:gd name="T36" fmla="*/ 120 w 133"/>
                <a:gd name="T37" fmla="*/ 118 h 152"/>
                <a:gd name="T38" fmla="*/ 40 w 133"/>
                <a:gd name="T39" fmla="*/ 1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" h="152">
                  <a:moveTo>
                    <a:pt x="131" y="115"/>
                  </a:moveTo>
                  <a:cubicBezTo>
                    <a:pt x="104" y="10"/>
                    <a:pt x="104" y="10"/>
                    <a:pt x="104" y="10"/>
                  </a:cubicBezTo>
                  <a:cubicBezTo>
                    <a:pt x="102" y="4"/>
                    <a:pt x="96" y="0"/>
                    <a:pt x="90" y="1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6"/>
                    <a:pt x="76" y="6"/>
                    <a:pt x="76" y="7"/>
                  </a:cubicBezTo>
                  <a:cubicBezTo>
                    <a:pt x="78" y="14"/>
                    <a:pt x="74" y="20"/>
                    <a:pt x="68" y="22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3" y="31"/>
                    <a:pt x="26" y="28"/>
                    <a:pt x="24" y="22"/>
                  </a:cubicBezTo>
                  <a:cubicBezTo>
                    <a:pt x="24" y="21"/>
                    <a:pt x="24" y="20"/>
                    <a:pt x="24" y="19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3" y="24"/>
                    <a:pt x="0" y="30"/>
                    <a:pt x="1" y="37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30" y="148"/>
                    <a:pt x="37" y="152"/>
                    <a:pt x="43" y="150"/>
                  </a:cubicBezTo>
                  <a:cubicBezTo>
                    <a:pt x="123" y="129"/>
                    <a:pt x="123" y="129"/>
                    <a:pt x="123" y="129"/>
                  </a:cubicBezTo>
                  <a:cubicBezTo>
                    <a:pt x="129" y="128"/>
                    <a:pt x="133" y="121"/>
                    <a:pt x="131" y="115"/>
                  </a:cubicBezTo>
                  <a:close/>
                  <a:moveTo>
                    <a:pt x="40" y="139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120" y="118"/>
                    <a:pt x="120" y="118"/>
                    <a:pt x="120" y="118"/>
                  </a:cubicBezTo>
                  <a:lnTo>
                    <a:pt x="40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extBox 25">
            <a:extLst>
              <a:ext uri="{FF2B5EF4-FFF2-40B4-BE49-F238E27FC236}">
                <a16:creationId xmlns:a16="http://schemas.microsoft.com/office/drawing/2014/main" id="{D4171325-79C3-4EF0-BF9E-E65D0325E53D}"/>
              </a:ext>
            </a:extLst>
          </p:cNvPr>
          <p:cNvSpPr txBox="1"/>
          <p:nvPr/>
        </p:nvSpPr>
        <p:spPr>
          <a:xfrm>
            <a:off x="1544182" y="5057942"/>
            <a:ext cx="2173042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TextBox 25">
            <a:extLst>
              <a:ext uri="{FF2B5EF4-FFF2-40B4-BE49-F238E27FC236}">
                <a16:creationId xmlns:a16="http://schemas.microsoft.com/office/drawing/2014/main" id="{6B0C78BC-CD79-434D-A160-3599135876BE}"/>
              </a:ext>
            </a:extLst>
          </p:cNvPr>
          <p:cNvSpPr txBox="1"/>
          <p:nvPr/>
        </p:nvSpPr>
        <p:spPr>
          <a:xfrm>
            <a:off x="3876189" y="5057942"/>
            <a:ext cx="2173042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TextBox 25">
            <a:extLst>
              <a:ext uri="{FF2B5EF4-FFF2-40B4-BE49-F238E27FC236}">
                <a16:creationId xmlns:a16="http://schemas.microsoft.com/office/drawing/2014/main" id="{71F97D7D-FADE-4006-8D3A-60E8EF8C23C4}"/>
              </a:ext>
            </a:extLst>
          </p:cNvPr>
          <p:cNvSpPr txBox="1"/>
          <p:nvPr/>
        </p:nvSpPr>
        <p:spPr>
          <a:xfrm>
            <a:off x="6165857" y="5057942"/>
            <a:ext cx="2173042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7" name="TextBox 25">
            <a:extLst>
              <a:ext uri="{FF2B5EF4-FFF2-40B4-BE49-F238E27FC236}">
                <a16:creationId xmlns:a16="http://schemas.microsoft.com/office/drawing/2014/main" id="{7214609B-E735-47E8-8688-BEE27A81752C}"/>
              </a:ext>
            </a:extLst>
          </p:cNvPr>
          <p:cNvSpPr txBox="1"/>
          <p:nvPr/>
        </p:nvSpPr>
        <p:spPr>
          <a:xfrm>
            <a:off x="8493959" y="5057942"/>
            <a:ext cx="2173042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8375BE-5572-44F3-92F8-36113B7F4000}"/>
              </a:ext>
            </a:extLst>
          </p:cNvPr>
          <p:cNvSpPr/>
          <p:nvPr/>
        </p:nvSpPr>
        <p:spPr>
          <a:xfrm>
            <a:off x="9133391" y="2565124"/>
            <a:ext cx="957080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solidFill>
                  <a:schemeClr val="accent4"/>
                </a:solidFill>
                <a:ea typeface="Roboto" pitchFamily="2" charset="0"/>
                <a:cs typeface="Open Sans" panose="020B0606030504020204" pitchFamily="34" charset="0"/>
              </a:rPr>
              <a:t>56%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F328D7F-F9D8-41DB-A9CF-160F1281362A}"/>
              </a:ext>
            </a:extLst>
          </p:cNvPr>
          <p:cNvSpPr/>
          <p:nvPr/>
        </p:nvSpPr>
        <p:spPr>
          <a:xfrm>
            <a:off x="6765486" y="2565124"/>
            <a:ext cx="989168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solidFill>
                  <a:schemeClr val="accent3"/>
                </a:solidFill>
                <a:ea typeface="Roboto" pitchFamily="2" charset="0"/>
                <a:cs typeface="Open Sans" panose="020B0606030504020204" pitchFamily="34" charset="0"/>
              </a:rPr>
              <a:t>80%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3035C28-266C-4149-8050-D8C66AF2E8BD}"/>
              </a:ext>
            </a:extLst>
          </p:cNvPr>
          <p:cNvSpPr/>
          <p:nvPr/>
        </p:nvSpPr>
        <p:spPr>
          <a:xfrm>
            <a:off x="4599845" y="2565124"/>
            <a:ext cx="773202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solidFill>
                  <a:schemeClr val="accent2"/>
                </a:solidFill>
                <a:ea typeface="Roboto" pitchFamily="2" charset="0"/>
                <a:cs typeface="Open Sans" panose="020B0606030504020204" pitchFamily="34" charset="0"/>
              </a:rPr>
              <a:t>46%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3952CD7-40B8-4BCE-A47E-4F505DD24CEA}"/>
              </a:ext>
            </a:extLst>
          </p:cNvPr>
          <p:cNvSpPr/>
          <p:nvPr/>
        </p:nvSpPr>
        <p:spPr>
          <a:xfrm>
            <a:off x="2144697" y="2565124"/>
            <a:ext cx="957080" cy="463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solidFill>
                  <a:schemeClr val="accent1"/>
                </a:solidFill>
                <a:ea typeface="Roboto" pitchFamily="2" charset="0"/>
                <a:cs typeface="Open Sans" panose="020B0606030504020204" pitchFamily="34" charset="0"/>
              </a:rPr>
              <a:t>70%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3BC2B24-B5F5-4248-AC7D-AB41E91FC5CF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39A386F-2D07-45F2-BDE9-472EEA1D76B7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0AD090F-84CC-4762-BAF7-7EEFDCE53554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533D2C7-461B-4124-86C8-018C6042B08F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C3877ED-4EB7-4364-92EA-862F8C3D1F19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98" name="Freeform 10">
                <a:extLst>
                  <a:ext uri="{FF2B5EF4-FFF2-40B4-BE49-F238E27FC236}">
                    <a16:creationId xmlns:a16="http://schemas.microsoft.com/office/drawing/2014/main" id="{ADB7CB5E-B347-4222-BC37-B52428071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1">
                <a:extLst>
                  <a:ext uri="{FF2B5EF4-FFF2-40B4-BE49-F238E27FC236}">
                    <a16:creationId xmlns:a16="http://schemas.microsoft.com/office/drawing/2014/main" id="{1EC23E75-634E-4DCC-A188-3F18C5AE69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E2EB8D4-C9E0-467B-BC2A-A9C1DD6CA71D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93" name="Freeform 15">
                <a:extLst>
                  <a:ext uri="{FF2B5EF4-FFF2-40B4-BE49-F238E27FC236}">
                    <a16:creationId xmlns:a16="http://schemas.microsoft.com/office/drawing/2014/main" id="{775D52F9-EBF4-4663-85EC-575F3051C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6">
                <a:extLst>
                  <a:ext uri="{FF2B5EF4-FFF2-40B4-BE49-F238E27FC236}">
                    <a16:creationId xmlns:a16="http://schemas.microsoft.com/office/drawing/2014/main" id="{8534ED37-34A0-4D65-9B3E-D9C26F6BF7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7">
                <a:extLst>
                  <a:ext uri="{FF2B5EF4-FFF2-40B4-BE49-F238E27FC236}">
                    <a16:creationId xmlns:a16="http://schemas.microsoft.com/office/drawing/2014/main" id="{CA28261E-2C16-47E3-9D11-1982FA4A2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18">
                <a:extLst>
                  <a:ext uri="{FF2B5EF4-FFF2-40B4-BE49-F238E27FC236}">
                    <a16:creationId xmlns:a16="http://schemas.microsoft.com/office/drawing/2014/main" id="{BF633A92-53AF-483E-8D1E-F39E1A60B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A4948A6E-1C64-4971-9487-4A4334FF18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831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3" grpId="0"/>
      <p:bldP spid="45" grpId="0"/>
      <p:bldP spid="47" grpId="0"/>
      <p:bldP spid="49" grpId="0"/>
      <p:bldGraphic spid="50" grpId="0">
        <p:bldAsOne/>
      </p:bldGraphic>
      <p:bldGraphic spid="51" grpId="0">
        <p:bldAsOne/>
      </p:bldGraphic>
      <p:bldGraphic spid="52" grpId="0">
        <p:bldAsOne/>
      </p:bldGraphic>
      <p:bldGraphic spid="53" grpId="0">
        <p:bldAsOne/>
      </p:bldGraphic>
      <p:bldP spid="54" grpId="0" animBg="1"/>
      <p:bldP spid="55" grpId="0" animBg="1"/>
      <p:bldP spid="56" grpId="0" animBg="1"/>
      <p:bldP spid="57" grpId="0" animBg="1"/>
      <p:bldP spid="62" grpId="0" animBg="1"/>
      <p:bldP spid="63" grpId="0" animBg="1"/>
      <p:bldP spid="64" grpId="0" animBg="1"/>
      <p:bldP spid="74" grpId="0"/>
      <p:bldP spid="75" grpId="0"/>
      <p:bldP spid="76" grpId="0"/>
      <p:bldP spid="77" grpId="0"/>
      <p:bldP spid="79" grpId="0"/>
      <p:bldP spid="80" grpId="0"/>
      <p:bldP spid="81" grpId="0"/>
      <p:bldP spid="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9D6697-1715-426D-B987-C5A04801EC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Bar </a:t>
            </a:r>
            <a:r>
              <a:rPr lang="en-US" b="1" dirty="0">
                <a:solidFill>
                  <a:schemeClr val="accent1"/>
                </a:solidFill>
              </a:rPr>
              <a:t>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8AFC8-4237-432B-9B1E-3031B5A890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45FD09-3364-491F-949F-7A39B014A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583458"/>
              </p:ext>
            </p:extLst>
          </p:nvPr>
        </p:nvGraphicFramePr>
        <p:xfrm>
          <a:off x="5588843" y="1968203"/>
          <a:ext cx="5465844" cy="3643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5E90A1-A75E-41DE-B156-9558D65578CF}"/>
              </a:ext>
            </a:extLst>
          </p:cNvPr>
          <p:cNvSpPr txBox="1"/>
          <p:nvPr/>
        </p:nvSpPr>
        <p:spPr>
          <a:xfrm>
            <a:off x="1347538" y="1968203"/>
            <a:ext cx="154410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Series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EB2A5-A63E-426B-A3EF-93ED4198926E}"/>
              </a:ext>
            </a:extLst>
          </p:cNvPr>
          <p:cNvSpPr txBox="1"/>
          <p:nvPr/>
        </p:nvSpPr>
        <p:spPr>
          <a:xfrm>
            <a:off x="3053211" y="2365711"/>
            <a:ext cx="2098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Aliquam</a:t>
            </a:r>
            <a:r>
              <a:rPr lang="en-US" sz="1000" dirty="0"/>
              <a:t> lorem ante, </a:t>
            </a:r>
            <a:r>
              <a:rPr lang="en-US" sz="1000" dirty="0" err="1"/>
              <a:t>viverra</a:t>
            </a:r>
            <a:r>
              <a:rPr lang="en-US" sz="1000" dirty="0"/>
              <a:t> </a:t>
            </a:r>
            <a:r>
              <a:rPr lang="en-US" sz="1000" dirty="0" err="1"/>
              <a:t>quis</a:t>
            </a:r>
            <a:r>
              <a:rPr lang="en-US" sz="1000" dirty="0"/>
              <a:t>, </a:t>
            </a:r>
            <a:r>
              <a:rPr lang="en-US" sz="1000" dirty="0" err="1"/>
              <a:t>feugiat</a:t>
            </a:r>
            <a:r>
              <a:rPr lang="en-US" sz="1000" dirty="0"/>
              <a:t> a, </a:t>
            </a:r>
            <a:r>
              <a:rPr lang="en-US" sz="1000" dirty="0" err="1"/>
              <a:t>tellus</a:t>
            </a:r>
            <a:r>
              <a:rPr lang="en-US" sz="1000" dirty="0"/>
              <a:t>.</a:t>
            </a:r>
            <a:endParaRPr lang="en-US" sz="10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81147-E581-453F-BB2E-C4AE25B65FA6}"/>
              </a:ext>
            </a:extLst>
          </p:cNvPr>
          <p:cNvSpPr txBox="1"/>
          <p:nvPr/>
        </p:nvSpPr>
        <p:spPr>
          <a:xfrm>
            <a:off x="1189444" y="2109206"/>
            <a:ext cx="1145794" cy="982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1098F-6BF5-4A5F-A0CD-764DFCB7F2BC}"/>
              </a:ext>
            </a:extLst>
          </p:cNvPr>
          <p:cNvSpPr txBox="1"/>
          <p:nvPr/>
        </p:nvSpPr>
        <p:spPr>
          <a:xfrm>
            <a:off x="1894500" y="2642710"/>
            <a:ext cx="154410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/ Users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ADF54-B61B-44EF-9138-3C843818D153}"/>
              </a:ext>
            </a:extLst>
          </p:cNvPr>
          <p:cNvSpPr txBox="1"/>
          <p:nvPr/>
        </p:nvSpPr>
        <p:spPr>
          <a:xfrm>
            <a:off x="1347538" y="3101820"/>
            <a:ext cx="154410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Series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09317F-108B-47B5-A032-C35044BD6292}"/>
              </a:ext>
            </a:extLst>
          </p:cNvPr>
          <p:cNvSpPr txBox="1"/>
          <p:nvPr/>
        </p:nvSpPr>
        <p:spPr>
          <a:xfrm>
            <a:off x="3053211" y="3499328"/>
            <a:ext cx="2098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Aliquam</a:t>
            </a:r>
            <a:r>
              <a:rPr lang="en-US" sz="1000" dirty="0"/>
              <a:t> lorem ante, </a:t>
            </a:r>
            <a:r>
              <a:rPr lang="en-US" sz="1000" dirty="0" err="1"/>
              <a:t>viverra</a:t>
            </a:r>
            <a:r>
              <a:rPr lang="en-US" sz="1000" dirty="0"/>
              <a:t> </a:t>
            </a:r>
            <a:r>
              <a:rPr lang="en-US" sz="1000" dirty="0" err="1"/>
              <a:t>quis</a:t>
            </a:r>
            <a:r>
              <a:rPr lang="en-US" sz="1000" dirty="0"/>
              <a:t>, </a:t>
            </a:r>
            <a:r>
              <a:rPr lang="en-US" sz="1000" dirty="0" err="1"/>
              <a:t>feugiat</a:t>
            </a:r>
            <a:r>
              <a:rPr lang="en-US" sz="1000" dirty="0"/>
              <a:t> a, </a:t>
            </a:r>
            <a:r>
              <a:rPr lang="en-US" sz="1000" dirty="0" err="1"/>
              <a:t>tellus</a:t>
            </a:r>
            <a:r>
              <a:rPr lang="en-US" sz="1000" dirty="0"/>
              <a:t>.</a:t>
            </a:r>
            <a:endParaRPr lang="en-US" sz="10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191B94-430F-41C8-A49F-18F7C1D0558B}"/>
              </a:ext>
            </a:extLst>
          </p:cNvPr>
          <p:cNvSpPr txBox="1"/>
          <p:nvPr/>
        </p:nvSpPr>
        <p:spPr>
          <a:xfrm>
            <a:off x="1189444" y="3242823"/>
            <a:ext cx="1145794" cy="982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C1CFB-39C1-459F-96EF-05E3A1B3322A}"/>
              </a:ext>
            </a:extLst>
          </p:cNvPr>
          <p:cNvSpPr txBox="1"/>
          <p:nvPr/>
        </p:nvSpPr>
        <p:spPr>
          <a:xfrm>
            <a:off x="1894500" y="3776327"/>
            <a:ext cx="154410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/ 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026D36-5B4C-486B-8602-84B2A7FBD18C}"/>
              </a:ext>
            </a:extLst>
          </p:cNvPr>
          <p:cNvSpPr txBox="1"/>
          <p:nvPr/>
        </p:nvSpPr>
        <p:spPr>
          <a:xfrm>
            <a:off x="1347538" y="4337175"/>
            <a:ext cx="154410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Series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56A062-EE00-4E85-AD83-8BBA9F77B86B}"/>
              </a:ext>
            </a:extLst>
          </p:cNvPr>
          <p:cNvSpPr txBox="1"/>
          <p:nvPr/>
        </p:nvSpPr>
        <p:spPr>
          <a:xfrm>
            <a:off x="3053211" y="4734683"/>
            <a:ext cx="2098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 err="1"/>
              <a:t>Aliquam</a:t>
            </a:r>
            <a:r>
              <a:rPr lang="en-US" sz="1000" dirty="0"/>
              <a:t> lorem ante, </a:t>
            </a:r>
            <a:r>
              <a:rPr lang="en-US" sz="1000" dirty="0" err="1"/>
              <a:t>viverra</a:t>
            </a:r>
            <a:r>
              <a:rPr lang="en-US" sz="1000" dirty="0"/>
              <a:t> </a:t>
            </a:r>
            <a:r>
              <a:rPr lang="en-US" sz="1000" dirty="0" err="1"/>
              <a:t>quis</a:t>
            </a:r>
            <a:r>
              <a:rPr lang="en-US" sz="1000" dirty="0"/>
              <a:t>, </a:t>
            </a:r>
            <a:r>
              <a:rPr lang="en-US" sz="1000" dirty="0" err="1"/>
              <a:t>feugiat</a:t>
            </a:r>
            <a:r>
              <a:rPr lang="en-US" sz="1000" dirty="0"/>
              <a:t> a, </a:t>
            </a:r>
            <a:r>
              <a:rPr lang="en-US" sz="1000" dirty="0" err="1"/>
              <a:t>tellus</a:t>
            </a:r>
            <a:r>
              <a:rPr lang="en-US" sz="1000" dirty="0"/>
              <a:t>.</a:t>
            </a:r>
            <a:endParaRPr lang="en-US" sz="10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3B6F3-7F1B-457E-894C-7F49C84BC045}"/>
              </a:ext>
            </a:extLst>
          </p:cNvPr>
          <p:cNvSpPr txBox="1"/>
          <p:nvPr/>
        </p:nvSpPr>
        <p:spPr>
          <a:xfrm>
            <a:off x="1189444" y="4478178"/>
            <a:ext cx="1145794" cy="982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BE9EF3-7468-485D-97FC-A1FCBBCF1BC0}"/>
              </a:ext>
            </a:extLst>
          </p:cNvPr>
          <p:cNvSpPr txBox="1"/>
          <p:nvPr/>
        </p:nvSpPr>
        <p:spPr>
          <a:xfrm>
            <a:off x="1894500" y="5011682"/>
            <a:ext cx="154410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/ Users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C99F2D-E766-4F65-B279-B164F9B65B93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CC43BB-22AB-456D-80C3-C112083D911D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BDACE8-1540-4101-BD00-341196D3341A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F70400-C9B6-4D59-A5E0-E6FC5D0EA481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8B33EF-2821-478D-88AE-28C95B912781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552DB736-1CA1-47D2-B121-C2BD57593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36F5EFCF-4E63-4C1F-B5AC-8570DC0AA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F93BBB6-5483-4660-9904-EC2BDCC40C76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26" name="Freeform 15">
                <a:extLst>
                  <a:ext uri="{FF2B5EF4-FFF2-40B4-BE49-F238E27FC236}">
                    <a16:creationId xmlns:a16="http://schemas.microsoft.com/office/drawing/2014/main" id="{5E72544B-9D8D-4FC9-864F-8A6F8DBD0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6">
                <a:extLst>
                  <a:ext uri="{FF2B5EF4-FFF2-40B4-BE49-F238E27FC236}">
                    <a16:creationId xmlns:a16="http://schemas.microsoft.com/office/drawing/2014/main" id="{BA075868-11D1-4896-BBDA-E9C2AC8B35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7">
                <a:extLst>
                  <a:ext uri="{FF2B5EF4-FFF2-40B4-BE49-F238E27FC236}">
                    <a16:creationId xmlns:a16="http://schemas.microsoft.com/office/drawing/2014/main" id="{E6DDB3CC-2282-40BE-A434-44D637A7F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Rectangle 18">
                <a:extLst>
                  <a:ext uri="{FF2B5EF4-FFF2-40B4-BE49-F238E27FC236}">
                    <a16:creationId xmlns:a16="http://schemas.microsoft.com/office/drawing/2014/main" id="{42A1CAD7-2CFE-4288-9F86-0D5065BD6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9">
                <a:extLst>
                  <a:ext uri="{FF2B5EF4-FFF2-40B4-BE49-F238E27FC236}">
                    <a16:creationId xmlns:a16="http://schemas.microsoft.com/office/drawing/2014/main" id="{558F3E7F-30BA-4DE6-9E4E-C4BEB09B00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5768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Graphic spid="4" grpId="0" uiExpand="1">
        <p:bldSub>
          <a:bldChart bld="category"/>
        </p:bldSub>
      </p:bldGraphic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2E1F85-0D1B-4D2D-BEFA-AA8A2A822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9003" y="319463"/>
            <a:ext cx="7326768" cy="830997"/>
          </a:xfrm>
        </p:spPr>
        <p:txBody>
          <a:bodyPr/>
          <a:lstStyle/>
          <a:p>
            <a:r>
              <a:rPr lang="en-US" b="1" dirty="0"/>
              <a:t>Sidebar </a:t>
            </a:r>
            <a:r>
              <a:rPr lang="en-US" b="1" dirty="0">
                <a:solidFill>
                  <a:schemeClr val="accent1"/>
                </a:solidFill>
              </a:rPr>
              <a:t>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966E-2E3D-4E61-9479-9AA041E967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79C523-6ACF-4622-A741-D268CC1D230C}"/>
              </a:ext>
            </a:extLst>
          </p:cNvPr>
          <p:cNvGrpSpPr/>
          <p:nvPr/>
        </p:nvGrpSpPr>
        <p:grpSpPr>
          <a:xfrm rot="16200000">
            <a:off x="8110530" y="188122"/>
            <a:ext cx="183386" cy="3178982"/>
            <a:chOff x="4965812" y="2328960"/>
            <a:chExt cx="502975" cy="2942644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44EAAEC-B6C9-4A68-ACEF-AB1F4BBA1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2328960"/>
              <a:ext cx="502975" cy="7356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6E90387-5CB3-4EBC-BA57-D379F4F07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3064621"/>
              <a:ext cx="502975" cy="73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1098615C-2F60-4436-9880-3E4AB2042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3796747"/>
              <a:ext cx="502975" cy="73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D380E2B-E365-442D-B1DD-1EFFB3608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4535943"/>
              <a:ext cx="502975" cy="7356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056D36-560C-4791-A056-946F4369E48F}"/>
              </a:ext>
            </a:extLst>
          </p:cNvPr>
          <p:cNvGrpSpPr/>
          <p:nvPr/>
        </p:nvGrpSpPr>
        <p:grpSpPr>
          <a:xfrm rot="16200000">
            <a:off x="8508907" y="324207"/>
            <a:ext cx="183386" cy="3959005"/>
            <a:chOff x="4965811" y="2328960"/>
            <a:chExt cx="502976" cy="3664677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022F152-01C2-4B73-8F7C-42178E9FE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2328960"/>
              <a:ext cx="502975" cy="7356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68E5764-4CD8-486B-9D96-9C89AC43A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3064621"/>
              <a:ext cx="502975" cy="73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B25262B9-B6D4-4B10-9C64-2DC5556FF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3796747"/>
              <a:ext cx="502975" cy="73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C6A0A13-53DC-45DC-AD11-913982DB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4535943"/>
              <a:ext cx="502975" cy="7356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8C2FC75C-B981-49CF-9A5C-1F65A00F2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1" y="5257976"/>
              <a:ext cx="502975" cy="7356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1532B-4A0A-455C-ABCF-9FD01290C7D6}"/>
              </a:ext>
            </a:extLst>
          </p:cNvPr>
          <p:cNvGrpSpPr/>
          <p:nvPr/>
        </p:nvGrpSpPr>
        <p:grpSpPr>
          <a:xfrm rot="16200000">
            <a:off x="7721524" y="1637677"/>
            <a:ext cx="183386" cy="2384240"/>
            <a:chOff x="4965812" y="2328960"/>
            <a:chExt cx="502975" cy="2206986"/>
          </a:xfrm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744CFDED-0AF0-430D-84CE-F7FAC57E5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2328960"/>
              <a:ext cx="502975" cy="7356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428FFC46-BD09-486F-B348-72356DCCE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3064621"/>
              <a:ext cx="502975" cy="73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5E6A22AF-867B-4AE1-AACD-FE5E5CA74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3796747"/>
              <a:ext cx="502975" cy="73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238093-4E3F-46BC-8391-E745088FC142}"/>
              </a:ext>
            </a:extLst>
          </p:cNvPr>
          <p:cNvGrpSpPr/>
          <p:nvPr/>
        </p:nvGrpSpPr>
        <p:grpSpPr>
          <a:xfrm rot="16200000">
            <a:off x="8127260" y="1766395"/>
            <a:ext cx="183386" cy="3178982"/>
            <a:chOff x="4965812" y="2328960"/>
            <a:chExt cx="502975" cy="2942644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E8C8A201-B1C4-4E6D-9AA2-D0705AC0F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2328960"/>
              <a:ext cx="502975" cy="7356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5BD46451-CFFE-4E59-B0C6-6863E7392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3064621"/>
              <a:ext cx="502975" cy="73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D3711632-3AD2-4EE3-B51B-2249E410B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3796747"/>
              <a:ext cx="502975" cy="73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EBF4CC65-4565-49F3-AB95-362E1C99B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4535943"/>
              <a:ext cx="502975" cy="7356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4360FD-1EE3-443F-985B-AC1262986F53}"/>
              </a:ext>
            </a:extLst>
          </p:cNvPr>
          <p:cNvGrpSpPr/>
          <p:nvPr/>
        </p:nvGrpSpPr>
        <p:grpSpPr>
          <a:xfrm rot="16200000">
            <a:off x="8517272" y="1902474"/>
            <a:ext cx="183386" cy="3959005"/>
            <a:chOff x="4965811" y="2328960"/>
            <a:chExt cx="502976" cy="3664677"/>
          </a:xfrm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F7C1BEDC-4D96-430D-8046-727157E37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2328960"/>
              <a:ext cx="502975" cy="7356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4822DAFB-7C81-4EE1-ACAE-C1978650F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3064621"/>
              <a:ext cx="502975" cy="73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2840E557-DED6-4985-A327-8248F94B2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3796747"/>
              <a:ext cx="502975" cy="73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BBC6C0E7-EA3A-42DB-9E51-8A0F0F85B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4535943"/>
              <a:ext cx="502975" cy="7356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12125F77-0431-4151-89DD-5526C2B68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1" y="5257976"/>
              <a:ext cx="502975" cy="7356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18FBEB-3EF3-4957-8A5E-F37E190C9AD6}"/>
              </a:ext>
            </a:extLst>
          </p:cNvPr>
          <p:cNvGrpSpPr/>
          <p:nvPr/>
        </p:nvGrpSpPr>
        <p:grpSpPr>
          <a:xfrm rot="5400000" flipH="1">
            <a:off x="3486657" y="-201887"/>
            <a:ext cx="183386" cy="3959005"/>
            <a:chOff x="4965811" y="2328960"/>
            <a:chExt cx="502976" cy="3664677"/>
          </a:xfrm>
        </p:grpSpPr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B4636906-1A93-4036-84A0-D3802009F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2328960"/>
              <a:ext cx="502975" cy="7356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A3E4436A-4662-4A78-8B90-82FC83108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3064621"/>
              <a:ext cx="502975" cy="73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F450D9C5-0485-4725-9324-8C339F199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3796747"/>
              <a:ext cx="502975" cy="73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6FB4283E-E181-40EB-86EF-25C757BA4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4535943"/>
              <a:ext cx="502975" cy="7356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018335B1-2BF0-48EA-B624-FC297219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1" y="5257976"/>
              <a:ext cx="502975" cy="7356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45FE21-6B44-484E-A70A-E1FE45CA69D7}"/>
              </a:ext>
            </a:extLst>
          </p:cNvPr>
          <p:cNvGrpSpPr/>
          <p:nvPr/>
        </p:nvGrpSpPr>
        <p:grpSpPr>
          <a:xfrm rot="5400000" flipH="1">
            <a:off x="4673325" y="1510870"/>
            <a:ext cx="183386" cy="1585671"/>
            <a:chOff x="4965812" y="2328960"/>
            <a:chExt cx="502975" cy="1467786"/>
          </a:xfrm>
        </p:grpSpPr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347943CC-F2BA-4F9D-ADDD-6AFE5E931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2328960"/>
              <a:ext cx="502975" cy="7356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79F674AC-C3FE-4A77-8EE1-F7A03D186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3064621"/>
              <a:ext cx="502975" cy="73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0B5931-7570-4BD3-9F42-B782FBCEE917}"/>
              </a:ext>
            </a:extLst>
          </p:cNvPr>
          <p:cNvGrpSpPr/>
          <p:nvPr/>
        </p:nvGrpSpPr>
        <p:grpSpPr>
          <a:xfrm rot="5400000" flipH="1">
            <a:off x="4274040" y="1637676"/>
            <a:ext cx="183386" cy="2384240"/>
            <a:chOff x="4965812" y="2328960"/>
            <a:chExt cx="502975" cy="2206986"/>
          </a:xfrm>
        </p:grpSpPr>
        <p:sp>
          <p:nvSpPr>
            <p:cNvPr id="40" name="Rectangle 5">
              <a:extLst>
                <a:ext uri="{FF2B5EF4-FFF2-40B4-BE49-F238E27FC236}">
                  <a16:creationId xmlns:a16="http://schemas.microsoft.com/office/drawing/2014/main" id="{43A67081-42C6-411D-BC67-9C545366D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2328960"/>
              <a:ext cx="502975" cy="7356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6">
              <a:extLst>
                <a:ext uri="{FF2B5EF4-FFF2-40B4-BE49-F238E27FC236}">
                  <a16:creationId xmlns:a16="http://schemas.microsoft.com/office/drawing/2014/main" id="{8E2B5A9E-70B0-44DC-A48C-A5D993751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3064621"/>
              <a:ext cx="502975" cy="73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7">
              <a:extLst>
                <a:ext uri="{FF2B5EF4-FFF2-40B4-BE49-F238E27FC236}">
                  <a16:creationId xmlns:a16="http://schemas.microsoft.com/office/drawing/2014/main" id="{C6163AC0-E309-4820-B751-65FCD077D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3796747"/>
              <a:ext cx="502975" cy="73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9CD251-2F6D-4FD1-8F59-4878F331BFFD}"/>
              </a:ext>
            </a:extLst>
          </p:cNvPr>
          <p:cNvGrpSpPr/>
          <p:nvPr/>
        </p:nvGrpSpPr>
        <p:grpSpPr>
          <a:xfrm rot="5400000" flipH="1">
            <a:off x="3486657" y="1376386"/>
            <a:ext cx="183386" cy="3959005"/>
            <a:chOff x="4965811" y="2328960"/>
            <a:chExt cx="502976" cy="3664677"/>
          </a:xfrm>
        </p:grpSpPr>
        <p:sp>
          <p:nvSpPr>
            <p:cNvPr id="44" name="Rectangle 5">
              <a:extLst>
                <a:ext uri="{FF2B5EF4-FFF2-40B4-BE49-F238E27FC236}">
                  <a16:creationId xmlns:a16="http://schemas.microsoft.com/office/drawing/2014/main" id="{D5F0BDB8-D6F2-4C9F-AB87-DC7C932DE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2328960"/>
              <a:ext cx="502975" cy="7356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6">
              <a:extLst>
                <a:ext uri="{FF2B5EF4-FFF2-40B4-BE49-F238E27FC236}">
                  <a16:creationId xmlns:a16="http://schemas.microsoft.com/office/drawing/2014/main" id="{9EC14CF1-A020-4D66-A1B6-390EECA51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3064621"/>
              <a:ext cx="502975" cy="73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7">
              <a:extLst>
                <a:ext uri="{FF2B5EF4-FFF2-40B4-BE49-F238E27FC236}">
                  <a16:creationId xmlns:a16="http://schemas.microsoft.com/office/drawing/2014/main" id="{B44739B2-37A2-4DBF-865D-386BB3FEF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3796747"/>
              <a:ext cx="502975" cy="73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3E242D4D-ECE1-489B-B210-2BC5B7FC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4535943"/>
              <a:ext cx="502975" cy="7356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8">
              <a:extLst>
                <a:ext uri="{FF2B5EF4-FFF2-40B4-BE49-F238E27FC236}">
                  <a16:creationId xmlns:a16="http://schemas.microsoft.com/office/drawing/2014/main" id="{E4B43F11-1F6A-47CF-9B55-68928042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1" y="5257976"/>
              <a:ext cx="502975" cy="7356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4BE42D8-78C0-493B-90E6-5DDBFAE8CB85}"/>
              </a:ext>
            </a:extLst>
          </p:cNvPr>
          <p:cNvGrpSpPr/>
          <p:nvPr/>
        </p:nvGrpSpPr>
        <p:grpSpPr>
          <a:xfrm rot="5400000" flipH="1">
            <a:off x="3094974" y="1510790"/>
            <a:ext cx="183386" cy="4742371"/>
            <a:chOff x="4965811" y="2328960"/>
            <a:chExt cx="502976" cy="4389805"/>
          </a:xfrm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83F235ED-0B5E-422F-BF25-EC4133434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2328960"/>
              <a:ext cx="502975" cy="7356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6">
              <a:extLst>
                <a:ext uri="{FF2B5EF4-FFF2-40B4-BE49-F238E27FC236}">
                  <a16:creationId xmlns:a16="http://schemas.microsoft.com/office/drawing/2014/main" id="{015342EE-17E0-4DDC-A463-080884F8F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3064621"/>
              <a:ext cx="502975" cy="7321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7">
              <a:extLst>
                <a:ext uri="{FF2B5EF4-FFF2-40B4-BE49-F238E27FC236}">
                  <a16:creationId xmlns:a16="http://schemas.microsoft.com/office/drawing/2014/main" id="{5C3D2A68-F11D-45CE-835C-20927D59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3796747"/>
              <a:ext cx="502975" cy="73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8">
              <a:extLst>
                <a:ext uri="{FF2B5EF4-FFF2-40B4-BE49-F238E27FC236}">
                  <a16:creationId xmlns:a16="http://schemas.microsoft.com/office/drawing/2014/main" id="{CCB544CB-F5FD-48DB-BDCC-010CD5C57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2" y="4535943"/>
              <a:ext cx="502975" cy="7356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8">
              <a:extLst>
                <a:ext uri="{FF2B5EF4-FFF2-40B4-BE49-F238E27FC236}">
                  <a16:creationId xmlns:a16="http://schemas.microsoft.com/office/drawing/2014/main" id="{C265B5B8-943A-4C30-AABF-3859FEE05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1" y="5257976"/>
              <a:ext cx="502975" cy="7356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ABEE85E1-4427-4D77-A567-8938464D6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811" y="5983104"/>
              <a:ext cx="502975" cy="7356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8DB3A0B-63EF-4B96-B084-22BB2A2CDC9E}"/>
              </a:ext>
            </a:extLst>
          </p:cNvPr>
          <p:cNvSpPr txBox="1"/>
          <p:nvPr/>
        </p:nvSpPr>
        <p:spPr>
          <a:xfrm>
            <a:off x="5716404" y="1639116"/>
            <a:ext cx="75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2011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94B4A8-0A29-488F-A6E0-AB6537BFDB94}"/>
              </a:ext>
            </a:extLst>
          </p:cNvPr>
          <p:cNvSpPr txBox="1"/>
          <p:nvPr/>
        </p:nvSpPr>
        <p:spPr>
          <a:xfrm>
            <a:off x="5716404" y="2166799"/>
            <a:ext cx="75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2012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0E037B-BEF4-4D31-AC68-9FDC79D19B6E}"/>
              </a:ext>
            </a:extLst>
          </p:cNvPr>
          <p:cNvSpPr txBox="1"/>
          <p:nvPr/>
        </p:nvSpPr>
        <p:spPr>
          <a:xfrm>
            <a:off x="5716404" y="2695117"/>
            <a:ext cx="75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2013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458986-65A8-45A1-9D89-38EE48AE7A1C}"/>
              </a:ext>
            </a:extLst>
          </p:cNvPr>
          <p:cNvSpPr txBox="1"/>
          <p:nvPr/>
        </p:nvSpPr>
        <p:spPr>
          <a:xfrm>
            <a:off x="5716404" y="3217706"/>
            <a:ext cx="75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2014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832850-718A-4931-A9C0-C2A28FE4A3F1}"/>
              </a:ext>
            </a:extLst>
          </p:cNvPr>
          <p:cNvSpPr txBox="1"/>
          <p:nvPr/>
        </p:nvSpPr>
        <p:spPr>
          <a:xfrm>
            <a:off x="5716404" y="3729565"/>
            <a:ext cx="75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2015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3D38CD5-6FDB-410B-8068-05165282BAD8}"/>
              </a:ext>
            </a:extLst>
          </p:cNvPr>
          <p:cNvCxnSpPr>
            <a:endCxn id="75" idx="6"/>
          </p:cNvCxnSpPr>
          <p:nvPr/>
        </p:nvCxnSpPr>
        <p:spPr>
          <a:xfrm>
            <a:off x="815481" y="4486275"/>
            <a:ext cx="10551590" cy="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76C78A9-ADDE-44A1-ACA6-AC0E7D3230EC}"/>
              </a:ext>
            </a:extLst>
          </p:cNvPr>
          <p:cNvSpPr/>
          <p:nvPr/>
        </p:nvSpPr>
        <p:spPr bwMode="auto">
          <a:xfrm>
            <a:off x="1577093" y="4453141"/>
            <a:ext cx="66268" cy="6626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1DD6206-EE90-4EED-BB14-11945775DC56}"/>
              </a:ext>
            </a:extLst>
          </p:cNvPr>
          <p:cNvSpPr/>
          <p:nvPr/>
        </p:nvSpPr>
        <p:spPr bwMode="auto">
          <a:xfrm>
            <a:off x="2345736" y="4453141"/>
            <a:ext cx="66268" cy="6626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232C8A8-9444-4EE8-B759-92EAC50643B4}"/>
              </a:ext>
            </a:extLst>
          </p:cNvPr>
          <p:cNvSpPr/>
          <p:nvPr/>
        </p:nvSpPr>
        <p:spPr bwMode="auto">
          <a:xfrm>
            <a:off x="3140479" y="4453141"/>
            <a:ext cx="66268" cy="6626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E7A7045-4EC2-4E02-BB42-8EFD87D267F4}"/>
              </a:ext>
            </a:extLst>
          </p:cNvPr>
          <p:cNvSpPr/>
          <p:nvPr/>
        </p:nvSpPr>
        <p:spPr bwMode="auto">
          <a:xfrm>
            <a:off x="3939047" y="4453141"/>
            <a:ext cx="66268" cy="6626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61D5A2E-EDF2-414C-933F-631107126FB3}"/>
              </a:ext>
            </a:extLst>
          </p:cNvPr>
          <p:cNvSpPr/>
          <p:nvPr/>
        </p:nvSpPr>
        <p:spPr bwMode="auto">
          <a:xfrm>
            <a:off x="4704481" y="4453141"/>
            <a:ext cx="66268" cy="6626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67D84BA-2FE9-4871-86FA-54DFCDE08D8E}"/>
              </a:ext>
            </a:extLst>
          </p:cNvPr>
          <p:cNvSpPr/>
          <p:nvPr/>
        </p:nvSpPr>
        <p:spPr bwMode="auto">
          <a:xfrm>
            <a:off x="5491585" y="4456401"/>
            <a:ext cx="66268" cy="6626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CDE2CFE-1B16-4553-9E6E-A6924142E7CD}"/>
              </a:ext>
            </a:extLst>
          </p:cNvPr>
          <p:cNvSpPr/>
          <p:nvPr/>
        </p:nvSpPr>
        <p:spPr bwMode="auto">
          <a:xfrm>
            <a:off x="787110" y="4453141"/>
            <a:ext cx="66268" cy="6626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B0E53F1-5246-4989-B548-8DAAD0573917}"/>
              </a:ext>
            </a:extLst>
          </p:cNvPr>
          <p:cNvSpPr/>
          <p:nvPr/>
        </p:nvSpPr>
        <p:spPr bwMode="auto">
          <a:xfrm>
            <a:off x="7386311" y="4453141"/>
            <a:ext cx="66268" cy="6626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B579A35-810E-4FAE-9B58-2D10FBA321C2}"/>
              </a:ext>
            </a:extLst>
          </p:cNvPr>
          <p:cNvSpPr/>
          <p:nvPr/>
        </p:nvSpPr>
        <p:spPr bwMode="auto">
          <a:xfrm>
            <a:off x="8154954" y="4453141"/>
            <a:ext cx="66268" cy="6626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E37FA59-7D89-4A6D-A0E6-BF588B8EA6FF}"/>
              </a:ext>
            </a:extLst>
          </p:cNvPr>
          <p:cNvSpPr/>
          <p:nvPr/>
        </p:nvSpPr>
        <p:spPr bwMode="auto">
          <a:xfrm>
            <a:off x="8949697" y="4453141"/>
            <a:ext cx="66268" cy="6626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998B32C-07EE-440F-88E9-04D2729A5E1A}"/>
              </a:ext>
            </a:extLst>
          </p:cNvPr>
          <p:cNvSpPr/>
          <p:nvPr/>
        </p:nvSpPr>
        <p:spPr bwMode="auto">
          <a:xfrm>
            <a:off x="9748265" y="4453141"/>
            <a:ext cx="66268" cy="6626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7FDCA18-A06C-4880-AF18-557ABE53EA14}"/>
              </a:ext>
            </a:extLst>
          </p:cNvPr>
          <p:cNvSpPr/>
          <p:nvPr/>
        </p:nvSpPr>
        <p:spPr bwMode="auto">
          <a:xfrm>
            <a:off x="10513699" y="4453141"/>
            <a:ext cx="66268" cy="6626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6CF0577-72A6-4305-9A24-E02335A3676F}"/>
              </a:ext>
            </a:extLst>
          </p:cNvPr>
          <p:cNvSpPr/>
          <p:nvPr/>
        </p:nvSpPr>
        <p:spPr bwMode="auto">
          <a:xfrm>
            <a:off x="11300803" y="4456401"/>
            <a:ext cx="66268" cy="6626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3D3B525-CA78-4DEE-980E-7F5771FCB5FE}"/>
              </a:ext>
            </a:extLst>
          </p:cNvPr>
          <p:cNvSpPr/>
          <p:nvPr/>
        </p:nvSpPr>
        <p:spPr bwMode="auto">
          <a:xfrm>
            <a:off x="6596328" y="4453141"/>
            <a:ext cx="66268" cy="6626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DFB787-0BBB-43B9-9F1F-3CFF3DEEFA31}"/>
              </a:ext>
            </a:extLst>
          </p:cNvPr>
          <p:cNvSpPr txBox="1"/>
          <p:nvPr/>
        </p:nvSpPr>
        <p:spPr>
          <a:xfrm>
            <a:off x="435884" y="4688240"/>
            <a:ext cx="75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100%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6FB590-2917-4C69-93B2-22BA1D9DE65A}"/>
              </a:ext>
            </a:extLst>
          </p:cNvPr>
          <p:cNvSpPr txBox="1"/>
          <p:nvPr/>
        </p:nvSpPr>
        <p:spPr>
          <a:xfrm>
            <a:off x="5716404" y="4688239"/>
            <a:ext cx="75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0%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8CFFEB1-8FE6-4210-ABC2-73C353FF0B80}"/>
              </a:ext>
            </a:extLst>
          </p:cNvPr>
          <p:cNvSpPr txBox="1"/>
          <p:nvPr/>
        </p:nvSpPr>
        <p:spPr>
          <a:xfrm>
            <a:off x="10921206" y="4687263"/>
            <a:ext cx="75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100%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DAFEE0-EB7F-4389-92CD-84373344D81C}"/>
              </a:ext>
            </a:extLst>
          </p:cNvPr>
          <p:cNvSpPr txBox="1"/>
          <p:nvPr/>
        </p:nvSpPr>
        <p:spPr>
          <a:xfrm>
            <a:off x="2813704" y="4692247"/>
            <a:ext cx="75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50%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F5B7E4-7364-4245-AC48-C4AC69AF63AA}"/>
              </a:ext>
            </a:extLst>
          </p:cNvPr>
          <p:cNvSpPr txBox="1"/>
          <p:nvPr/>
        </p:nvSpPr>
        <p:spPr>
          <a:xfrm>
            <a:off x="8597688" y="4684739"/>
            <a:ext cx="759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50%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09B4A7A-0485-41E7-B18B-E1D90260C193}"/>
              </a:ext>
            </a:extLst>
          </p:cNvPr>
          <p:cNvSpPr txBox="1"/>
          <p:nvPr/>
        </p:nvSpPr>
        <p:spPr>
          <a:xfrm>
            <a:off x="4327715" y="5162149"/>
            <a:ext cx="759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2013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7374DE6-00A3-49E8-895D-836994F83C65}"/>
              </a:ext>
            </a:extLst>
          </p:cNvPr>
          <p:cNvSpPr/>
          <p:nvPr/>
        </p:nvSpPr>
        <p:spPr>
          <a:xfrm>
            <a:off x="4914316" y="5412934"/>
            <a:ext cx="2965209" cy="793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Suitable for all categories business </a:t>
            </a:r>
            <a:endParaRPr lang="en-US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and personal presentation</a:t>
            </a:r>
            <a:r>
              <a:rPr lang="en-US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d-ID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and personal presentation </a:t>
            </a:r>
            <a:endParaRPr lang="en-US" sz="105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919E86D-95DC-419C-A0B7-5A0669D2C110}"/>
              </a:ext>
            </a:extLst>
          </p:cNvPr>
          <p:cNvSpPr txBox="1"/>
          <p:nvPr/>
        </p:nvSpPr>
        <p:spPr>
          <a:xfrm>
            <a:off x="780981" y="5162149"/>
            <a:ext cx="759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2011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8111E3E-194C-41C5-8061-81EE534A5562}"/>
              </a:ext>
            </a:extLst>
          </p:cNvPr>
          <p:cNvSpPr/>
          <p:nvPr/>
        </p:nvSpPr>
        <p:spPr>
          <a:xfrm>
            <a:off x="1367582" y="5412934"/>
            <a:ext cx="2965209" cy="793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Suitable for all categories business </a:t>
            </a:r>
            <a:endParaRPr lang="en-US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and personal presentation</a:t>
            </a:r>
            <a:r>
              <a:rPr lang="en-US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d-ID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and personal presentation </a:t>
            </a:r>
            <a:endParaRPr lang="en-US" sz="105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AE38C3B-2B81-47D0-938B-69627B81910D}"/>
              </a:ext>
            </a:extLst>
          </p:cNvPr>
          <p:cNvSpPr txBox="1"/>
          <p:nvPr/>
        </p:nvSpPr>
        <p:spPr>
          <a:xfrm>
            <a:off x="7845142" y="5162149"/>
            <a:ext cx="759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2015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A67EDE3-2B82-4B7F-95FF-8A6CAB36C2D3}"/>
              </a:ext>
            </a:extLst>
          </p:cNvPr>
          <p:cNvSpPr/>
          <p:nvPr/>
        </p:nvSpPr>
        <p:spPr>
          <a:xfrm>
            <a:off x="8431743" y="5412934"/>
            <a:ext cx="2965209" cy="793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Suitable for all categories business </a:t>
            </a:r>
            <a:endParaRPr lang="en-US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and personal presentation</a:t>
            </a:r>
            <a:r>
              <a:rPr lang="en-US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d-ID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and personal presentation </a:t>
            </a:r>
            <a:endParaRPr lang="en-US" sz="105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F0BD03-8F00-4EF7-88AB-495710A66333}"/>
              </a:ext>
            </a:extLst>
          </p:cNvPr>
          <p:cNvSpPr txBox="1"/>
          <p:nvPr/>
        </p:nvSpPr>
        <p:spPr>
          <a:xfrm>
            <a:off x="4914316" y="5162149"/>
            <a:ext cx="1554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Descriptions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D8E10D4-3825-45B6-81FF-6E20D3840CFA}"/>
              </a:ext>
            </a:extLst>
          </p:cNvPr>
          <p:cNvSpPr txBox="1"/>
          <p:nvPr/>
        </p:nvSpPr>
        <p:spPr>
          <a:xfrm>
            <a:off x="1367582" y="5162149"/>
            <a:ext cx="1728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Descriptions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B2F4DA-63E9-4281-860A-7704DDD751EB}"/>
              </a:ext>
            </a:extLst>
          </p:cNvPr>
          <p:cNvSpPr txBox="1"/>
          <p:nvPr/>
        </p:nvSpPr>
        <p:spPr>
          <a:xfrm>
            <a:off x="8431743" y="5162149"/>
            <a:ext cx="1614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Descriptions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23A4686-2787-4BED-9F8C-A5CE7778D207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FE7D250-1A8A-4BB5-A18D-AEE9787C2323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DD95189-CA80-4D41-8B07-DAE62D92ACBD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3D04115-446F-4622-9746-FDE3B3FA630E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77FE37D-A519-498F-B193-5B8045C8000A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105" name="Freeform 10">
                <a:extLst>
                  <a:ext uri="{FF2B5EF4-FFF2-40B4-BE49-F238E27FC236}">
                    <a16:creationId xmlns:a16="http://schemas.microsoft.com/office/drawing/2014/main" id="{0942ABAC-0221-4F27-AB4A-57EE80FC1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1">
                <a:extLst>
                  <a:ext uri="{FF2B5EF4-FFF2-40B4-BE49-F238E27FC236}">
                    <a16:creationId xmlns:a16="http://schemas.microsoft.com/office/drawing/2014/main" id="{E994F46B-B045-497E-AE8B-7744DD0ED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EB8767F-3BCF-4F1C-8400-C18F9A91C57A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E1FC6A95-EA71-4DF9-8F53-E25B70D4F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6">
                <a:extLst>
                  <a:ext uri="{FF2B5EF4-FFF2-40B4-BE49-F238E27FC236}">
                    <a16:creationId xmlns:a16="http://schemas.microsoft.com/office/drawing/2014/main" id="{5A859521-59B9-4570-9773-BB3D1BEA2D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566E6ABF-1F4C-4F08-8575-6CBEBB4B5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Rectangle 18">
                <a:extLst>
                  <a:ext uri="{FF2B5EF4-FFF2-40B4-BE49-F238E27FC236}">
                    <a16:creationId xmlns:a16="http://schemas.microsoft.com/office/drawing/2014/main" id="{2557A7BE-B275-4014-A4FB-6780EF7C7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943FADFF-123B-4644-A6FD-C47B66CE0B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7127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accel="40000" decel="4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accel="40000" de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57" grpId="0"/>
      <p:bldP spid="58" grpId="0"/>
      <p:bldP spid="59" grpId="0"/>
      <p:bldP spid="60" grpId="0"/>
      <p:bldP spid="61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  <p:bldP spid="79" grpId="0"/>
      <p:bldP spid="80" grpId="0"/>
      <p:bldP spid="81" grpId="0"/>
      <p:bldP spid="83" grpId="0"/>
      <p:bldP spid="84" grpId="0"/>
      <p:bldP spid="86" grpId="0"/>
      <p:bldP spid="87" grpId="0"/>
      <p:bldP spid="89" grpId="0"/>
      <p:bldP spid="90" grpId="0"/>
      <p:bldP spid="91" grpId="0"/>
      <p:bldP spid="92" grpId="0"/>
      <p:bldP spid="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87F589-E7EA-4A94-A70F-8F973BB64C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Unique </a:t>
            </a:r>
            <a:r>
              <a:rPr lang="en-US" b="1" dirty="0">
                <a:solidFill>
                  <a:schemeClr val="accent1"/>
                </a:solidFill>
              </a:rPr>
              <a:t>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34005-759D-4CF0-A715-4C24935606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882D7A9C-2D45-4160-9A23-94E44FE799B8}"/>
              </a:ext>
            </a:extLst>
          </p:cNvPr>
          <p:cNvSpPr>
            <a:spLocks noChangeArrowheads="1"/>
          </p:cNvSpPr>
          <p:nvPr/>
        </p:nvSpPr>
        <p:spPr bwMode="auto">
          <a:xfrm rot="20608278">
            <a:off x="5290353" y="4281242"/>
            <a:ext cx="983117" cy="991569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6F065DA5-FAC4-455E-8FDD-08E742019F99}"/>
              </a:ext>
            </a:extLst>
          </p:cNvPr>
          <p:cNvSpPr>
            <a:spLocks/>
          </p:cNvSpPr>
          <p:nvPr/>
        </p:nvSpPr>
        <p:spPr bwMode="auto">
          <a:xfrm rot="20608278">
            <a:off x="4409916" y="3825706"/>
            <a:ext cx="859577" cy="868680"/>
          </a:xfrm>
          <a:custGeom>
            <a:avLst/>
            <a:gdLst>
              <a:gd name="T0" fmla="*/ 578 w 578"/>
              <a:gd name="T1" fmla="*/ 435 h 579"/>
              <a:gd name="T2" fmla="*/ 316 w 578"/>
              <a:gd name="T3" fmla="*/ 0 h 579"/>
              <a:gd name="T4" fmla="*/ 0 w 578"/>
              <a:gd name="T5" fmla="*/ 316 h 579"/>
              <a:gd name="T6" fmla="*/ 434 w 578"/>
              <a:gd name="T7" fmla="*/ 579 h 579"/>
              <a:gd name="T8" fmla="*/ 578 w 578"/>
              <a:gd name="T9" fmla="*/ 435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" h="579">
                <a:moveTo>
                  <a:pt x="578" y="435"/>
                </a:moveTo>
                <a:cubicBezTo>
                  <a:pt x="316" y="0"/>
                  <a:pt x="316" y="0"/>
                  <a:pt x="316" y="0"/>
                </a:cubicBezTo>
                <a:cubicBezTo>
                  <a:pt x="187" y="78"/>
                  <a:pt x="78" y="187"/>
                  <a:pt x="0" y="316"/>
                </a:cubicBezTo>
                <a:cubicBezTo>
                  <a:pt x="434" y="579"/>
                  <a:pt x="434" y="579"/>
                  <a:pt x="434" y="579"/>
                </a:cubicBezTo>
                <a:cubicBezTo>
                  <a:pt x="470" y="520"/>
                  <a:pt x="519" y="470"/>
                  <a:pt x="578" y="4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76C71919-DAF7-4F1D-9ECA-CE3E3E062248}"/>
              </a:ext>
            </a:extLst>
          </p:cNvPr>
          <p:cNvSpPr>
            <a:spLocks/>
          </p:cNvSpPr>
          <p:nvPr/>
        </p:nvSpPr>
        <p:spPr bwMode="auto">
          <a:xfrm rot="20608278">
            <a:off x="4553634" y="3069242"/>
            <a:ext cx="1084549" cy="1301719"/>
          </a:xfrm>
          <a:custGeom>
            <a:avLst/>
            <a:gdLst>
              <a:gd name="T0" fmla="*/ 647 w 729"/>
              <a:gd name="T1" fmla="*/ 817 h 868"/>
              <a:gd name="T2" fmla="*/ 729 w 729"/>
              <a:gd name="T3" fmla="*/ 6 h 868"/>
              <a:gd name="T4" fmla="*/ 605 w 729"/>
              <a:gd name="T5" fmla="*/ 0 h 868"/>
              <a:gd name="T6" fmla="*/ 0 w 729"/>
              <a:gd name="T7" fmla="*/ 157 h 868"/>
              <a:gd name="T8" fmla="*/ 398 w 729"/>
              <a:gd name="T9" fmla="*/ 868 h 868"/>
              <a:gd name="T10" fmla="*/ 605 w 729"/>
              <a:gd name="T11" fmla="*/ 814 h 868"/>
              <a:gd name="T12" fmla="*/ 647 w 729"/>
              <a:gd name="T13" fmla="*/ 817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9" h="868">
                <a:moveTo>
                  <a:pt x="647" y="817"/>
                </a:moveTo>
                <a:cubicBezTo>
                  <a:pt x="729" y="6"/>
                  <a:pt x="729" y="6"/>
                  <a:pt x="729" y="6"/>
                </a:cubicBezTo>
                <a:cubicBezTo>
                  <a:pt x="688" y="2"/>
                  <a:pt x="647" y="0"/>
                  <a:pt x="605" y="0"/>
                </a:cubicBezTo>
                <a:cubicBezTo>
                  <a:pt x="385" y="0"/>
                  <a:pt x="179" y="57"/>
                  <a:pt x="0" y="157"/>
                </a:cubicBezTo>
                <a:cubicBezTo>
                  <a:pt x="398" y="868"/>
                  <a:pt x="398" y="868"/>
                  <a:pt x="398" y="868"/>
                </a:cubicBezTo>
                <a:cubicBezTo>
                  <a:pt x="459" y="834"/>
                  <a:pt x="530" y="814"/>
                  <a:pt x="605" y="814"/>
                </a:cubicBezTo>
                <a:cubicBezTo>
                  <a:pt x="619" y="814"/>
                  <a:pt x="633" y="815"/>
                  <a:pt x="647" y="8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6B46D9C7-49EC-4F11-B358-0666E73D83F4}"/>
              </a:ext>
            </a:extLst>
          </p:cNvPr>
          <p:cNvSpPr>
            <a:spLocks/>
          </p:cNvSpPr>
          <p:nvPr/>
        </p:nvSpPr>
        <p:spPr bwMode="auto">
          <a:xfrm rot="20608278">
            <a:off x="5444431" y="2412168"/>
            <a:ext cx="1309522" cy="1716553"/>
          </a:xfrm>
          <a:custGeom>
            <a:avLst/>
            <a:gdLst>
              <a:gd name="T0" fmla="*/ 880 w 880"/>
              <a:gd name="T1" fmla="*/ 317 h 1144"/>
              <a:gd name="T2" fmla="*/ 132 w 880"/>
              <a:gd name="T3" fmla="*/ 0 h 1144"/>
              <a:gd name="T4" fmla="*/ 0 w 880"/>
              <a:gd name="T5" fmla="*/ 1053 h 1144"/>
              <a:gd name="T6" fmla="*/ 214 w 880"/>
              <a:gd name="T7" fmla="*/ 1144 h 1144"/>
              <a:gd name="T8" fmla="*/ 880 w 880"/>
              <a:gd name="T9" fmla="*/ 317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0" h="1144">
                <a:moveTo>
                  <a:pt x="880" y="317"/>
                </a:moveTo>
                <a:cubicBezTo>
                  <a:pt x="670" y="148"/>
                  <a:pt x="413" y="35"/>
                  <a:pt x="132" y="0"/>
                </a:cubicBezTo>
                <a:cubicBezTo>
                  <a:pt x="0" y="1053"/>
                  <a:pt x="0" y="1053"/>
                  <a:pt x="0" y="1053"/>
                </a:cubicBezTo>
                <a:cubicBezTo>
                  <a:pt x="81" y="1063"/>
                  <a:pt x="154" y="1095"/>
                  <a:pt x="214" y="1144"/>
                </a:cubicBezTo>
                <a:lnTo>
                  <a:pt x="880" y="3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EB566455-EB87-4D0A-909A-36F528623A62}"/>
              </a:ext>
            </a:extLst>
          </p:cNvPr>
          <p:cNvSpPr>
            <a:spLocks/>
          </p:cNvSpPr>
          <p:nvPr/>
        </p:nvSpPr>
        <p:spPr bwMode="auto">
          <a:xfrm rot="20608278">
            <a:off x="5821339" y="2236897"/>
            <a:ext cx="2359610" cy="2132687"/>
          </a:xfrm>
          <a:custGeom>
            <a:avLst/>
            <a:gdLst>
              <a:gd name="T0" fmla="*/ 925 w 1586"/>
              <a:gd name="T1" fmla="*/ 0 h 1422"/>
              <a:gd name="T2" fmla="*/ 0 w 1586"/>
              <a:gd name="T3" fmla="*/ 1097 h 1422"/>
              <a:gd name="T4" fmla="*/ 151 w 1586"/>
              <a:gd name="T5" fmla="*/ 1422 h 1422"/>
              <a:gd name="T6" fmla="*/ 1586 w 1586"/>
              <a:gd name="T7" fmla="*/ 1422 h 1422"/>
              <a:gd name="T8" fmla="*/ 925 w 1586"/>
              <a:gd name="T9" fmla="*/ 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6" h="1422">
                <a:moveTo>
                  <a:pt x="925" y="0"/>
                </a:moveTo>
                <a:cubicBezTo>
                  <a:pt x="0" y="1097"/>
                  <a:pt x="0" y="1097"/>
                  <a:pt x="0" y="1097"/>
                </a:cubicBezTo>
                <a:cubicBezTo>
                  <a:pt x="92" y="1175"/>
                  <a:pt x="151" y="1291"/>
                  <a:pt x="151" y="1422"/>
                </a:cubicBezTo>
                <a:cubicBezTo>
                  <a:pt x="1586" y="1422"/>
                  <a:pt x="1586" y="1422"/>
                  <a:pt x="1586" y="1422"/>
                </a:cubicBezTo>
                <a:cubicBezTo>
                  <a:pt x="1586" y="851"/>
                  <a:pt x="1329" y="341"/>
                  <a:pt x="9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0C9A1-ACCB-41F4-98C6-BFB9F8D2788E}"/>
              </a:ext>
            </a:extLst>
          </p:cNvPr>
          <p:cNvSpPr txBox="1"/>
          <p:nvPr/>
        </p:nvSpPr>
        <p:spPr>
          <a:xfrm>
            <a:off x="6446973" y="3098931"/>
            <a:ext cx="1544100" cy="917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75%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352C1-73A2-4B0F-94EA-A548060AFE2E}"/>
              </a:ext>
            </a:extLst>
          </p:cNvPr>
          <p:cNvSpPr txBox="1"/>
          <p:nvPr/>
        </p:nvSpPr>
        <p:spPr>
          <a:xfrm>
            <a:off x="5591171" y="2843825"/>
            <a:ext cx="747992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60%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E6476-4FD5-4AF7-ACB5-FF417FF81609}"/>
              </a:ext>
            </a:extLst>
          </p:cNvPr>
          <p:cNvSpPr txBox="1"/>
          <p:nvPr/>
        </p:nvSpPr>
        <p:spPr>
          <a:xfrm>
            <a:off x="4797920" y="3316711"/>
            <a:ext cx="747992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55%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DBCF5-D6A5-4EF1-BA93-C913F54AD7EE}"/>
              </a:ext>
            </a:extLst>
          </p:cNvPr>
          <p:cNvSpPr txBox="1"/>
          <p:nvPr/>
        </p:nvSpPr>
        <p:spPr>
          <a:xfrm>
            <a:off x="4500740" y="4030820"/>
            <a:ext cx="747992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35%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8D54EC-8A06-4872-9F23-0A65BD06E038}"/>
              </a:ext>
            </a:extLst>
          </p:cNvPr>
          <p:cNvSpPr/>
          <p:nvPr/>
        </p:nvSpPr>
        <p:spPr>
          <a:xfrm>
            <a:off x="8284343" y="1959436"/>
            <a:ext cx="415637" cy="41563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34F58-EAE0-43B4-A0BA-0BF661861C33}"/>
              </a:ext>
            </a:extLst>
          </p:cNvPr>
          <p:cNvSpPr txBox="1"/>
          <p:nvPr/>
        </p:nvSpPr>
        <p:spPr>
          <a:xfrm>
            <a:off x="8956971" y="1821074"/>
            <a:ext cx="1544100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3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Medium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CEA38-0554-46DE-8912-605D90423D1A}"/>
              </a:ext>
            </a:extLst>
          </p:cNvPr>
          <p:cNvSpPr txBox="1"/>
          <p:nvPr/>
        </p:nvSpPr>
        <p:spPr>
          <a:xfrm>
            <a:off x="8956971" y="2175659"/>
            <a:ext cx="252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Aliquam</a:t>
            </a:r>
            <a:r>
              <a:rPr lang="en-US" sz="1200" dirty="0"/>
              <a:t> lorem ante, </a:t>
            </a:r>
            <a:r>
              <a:rPr lang="en-US" sz="1200" dirty="0" err="1"/>
              <a:t>dapibus</a:t>
            </a:r>
            <a:r>
              <a:rPr lang="en-US" sz="1200" dirty="0"/>
              <a:t> in,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quis</a:t>
            </a:r>
            <a:r>
              <a:rPr lang="en-US" sz="1200" dirty="0"/>
              <a:t>, </a:t>
            </a:r>
            <a:r>
              <a:rPr lang="en-US" sz="1200" dirty="0" err="1"/>
              <a:t>feugiat</a:t>
            </a:r>
            <a:r>
              <a:rPr lang="en-US" sz="1200" dirty="0"/>
              <a:t> a, </a:t>
            </a:r>
            <a:r>
              <a:rPr lang="en-US" sz="1200" dirty="0" err="1"/>
              <a:t>tellus</a:t>
            </a:r>
            <a:r>
              <a:rPr lang="en-US" sz="1200" dirty="0"/>
              <a:t>.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E73E46-43CB-470D-A9A7-22975F4CD46B}"/>
              </a:ext>
            </a:extLst>
          </p:cNvPr>
          <p:cNvSpPr/>
          <p:nvPr/>
        </p:nvSpPr>
        <p:spPr>
          <a:xfrm>
            <a:off x="8284343" y="4918041"/>
            <a:ext cx="415637" cy="4156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92FA9B-A8AC-46C9-8581-F4F2A4E1F42E}"/>
              </a:ext>
            </a:extLst>
          </p:cNvPr>
          <p:cNvSpPr txBox="1"/>
          <p:nvPr/>
        </p:nvSpPr>
        <p:spPr>
          <a:xfrm>
            <a:off x="8956971" y="4779679"/>
            <a:ext cx="1544100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102D96-5E4C-4211-B47B-31B104B7C2C4}"/>
              </a:ext>
            </a:extLst>
          </p:cNvPr>
          <p:cNvSpPr txBox="1"/>
          <p:nvPr/>
        </p:nvSpPr>
        <p:spPr>
          <a:xfrm>
            <a:off x="8956971" y="5134264"/>
            <a:ext cx="252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Aliquam</a:t>
            </a:r>
            <a:r>
              <a:rPr lang="en-US" sz="1200" dirty="0"/>
              <a:t> lorem ante, </a:t>
            </a:r>
            <a:r>
              <a:rPr lang="en-US" sz="1200" dirty="0" err="1"/>
              <a:t>dapibus</a:t>
            </a:r>
            <a:r>
              <a:rPr lang="en-US" sz="1200" dirty="0"/>
              <a:t> in,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quis</a:t>
            </a:r>
            <a:r>
              <a:rPr lang="en-US" sz="1200" dirty="0"/>
              <a:t>, </a:t>
            </a:r>
            <a:r>
              <a:rPr lang="en-US" sz="1200" dirty="0" err="1"/>
              <a:t>feugiat</a:t>
            </a:r>
            <a:r>
              <a:rPr lang="en-US" sz="1200" dirty="0"/>
              <a:t> a, </a:t>
            </a:r>
            <a:r>
              <a:rPr lang="en-US" sz="1200" dirty="0" err="1"/>
              <a:t>tellus</a:t>
            </a:r>
            <a:r>
              <a:rPr lang="en-US" sz="1200" dirty="0"/>
              <a:t>.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52D9AA-B932-46D9-8969-E676EBF44718}"/>
              </a:ext>
            </a:extLst>
          </p:cNvPr>
          <p:cNvSpPr/>
          <p:nvPr/>
        </p:nvSpPr>
        <p:spPr>
          <a:xfrm>
            <a:off x="3467701" y="1974184"/>
            <a:ext cx="415637" cy="415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B612AB-45B7-48DF-B1ED-866E547CC43A}"/>
              </a:ext>
            </a:extLst>
          </p:cNvPr>
          <p:cNvSpPr txBox="1"/>
          <p:nvPr/>
        </p:nvSpPr>
        <p:spPr>
          <a:xfrm>
            <a:off x="1609471" y="1835822"/>
            <a:ext cx="1544100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Lower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25256D-DEEA-4664-8359-3A71F9CC3322}"/>
              </a:ext>
            </a:extLst>
          </p:cNvPr>
          <p:cNvSpPr txBox="1"/>
          <p:nvPr/>
        </p:nvSpPr>
        <p:spPr>
          <a:xfrm>
            <a:off x="626485" y="2190407"/>
            <a:ext cx="2527086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/>
              <a:t>Aliquam</a:t>
            </a:r>
            <a:r>
              <a:rPr lang="en-US" sz="1200" dirty="0"/>
              <a:t> lorem ante, </a:t>
            </a:r>
            <a:r>
              <a:rPr lang="en-US" sz="1200" dirty="0" err="1"/>
              <a:t>dapibus</a:t>
            </a:r>
            <a:r>
              <a:rPr lang="en-US" sz="1200" dirty="0"/>
              <a:t> in,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quis</a:t>
            </a:r>
            <a:r>
              <a:rPr lang="en-US" sz="1200" dirty="0"/>
              <a:t>, </a:t>
            </a:r>
            <a:r>
              <a:rPr lang="en-US" sz="1200" dirty="0" err="1"/>
              <a:t>feugiat</a:t>
            </a:r>
            <a:r>
              <a:rPr lang="en-US" sz="1200" dirty="0"/>
              <a:t> a, </a:t>
            </a:r>
            <a:r>
              <a:rPr lang="en-US" sz="1200" dirty="0" err="1"/>
              <a:t>tellus</a:t>
            </a:r>
            <a:r>
              <a:rPr lang="en-US" sz="1200" dirty="0"/>
              <a:t>.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01C0E4-4C19-4823-A3C0-FDB7AFCAAF62}"/>
              </a:ext>
            </a:extLst>
          </p:cNvPr>
          <p:cNvSpPr/>
          <p:nvPr/>
        </p:nvSpPr>
        <p:spPr>
          <a:xfrm>
            <a:off x="3467701" y="4932789"/>
            <a:ext cx="415637" cy="4156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ADFE28-FBFF-405B-B696-C5812BFB898D}"/>
              </a:ext>
            </a:extLst>
          </p:cNvPr>
          <p:cNvSpPr txBox="1"/>
          <p:nvPr/>
        </p:nvSpPr>
        <p:spPr>
          <a:xfrm>
            <a:off x="1609471" y="4794427"/>
            <a:ext cx="1544100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F85D1A-F905-46CD-A691-CC3FB8C89DDC}"/>
              </a:ext>
            </a:extLst>
          </p:cNvPr>
          <p:cNvSpPr txBox="1"/>
          <p:nvPr/>
        </p:nvSpPr>
        <p:spPr>
          <a:xfrm>
            <a:off x="626485" y="5149012"/>
            <a:ext cx="2527086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err="1"/>
              <a:t>Aliquam</a:t>
            </a:r>
            <a:r>
              <a:rPr lang="en-US" sz="1200" dirty="0"/>
              <a:t> lorem ante, </a:t>
            </a:r>
            <a:r>
              <a:rPr lang="en-US" sz="1200" dirty="0" err="1"/>
              <a:t>dapibus</a:t>
            </a:r>
            <a:r>
              <a:rPr lang="en-US" sz="1200" dirty="0"/>
              <a:t> in,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quis</a:t>
            </a:r>
            <a:r>
              <a:rPr lang="en-US" sz="1200" dirty="0"/>
              <a:t>, </a:t>
            </a:r>
            <a:r>
              <a:rPr lang="en-US" sz="1200" dirty="0" err="1"/>
              <a:t>feugiat</a:t>
            </a:r>
            <a:r>
              <a:rPr lang="en-US" sz="1200" dirty="0"/>
              <a:t> a, </a:t>
            </a:r>
            <a:r>
              <a:rPr lang="en-US" sz="1200" dirty="0" err="1"/>
              <a:t>tellus</a:t>
            </a:r>
            <a:r>
              <a:rPr lang="en-US" sz="1200" dirty="0"/>
              <a:t>.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36658D-9771-480A-8B8B-F11FE4A8D1E7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52709E-D752-497E-B091-CE984E825736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85688F-B05B-4D89-AF2F-953D20E08584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698AB45-43AA-4EC2-9CFC-B5BBCC265BBF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965373B-C6A7-4EAC-8D02-3B5E34732752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FEED330B-BB38-4FFC-9BD8-B05FE1466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BBA87E82-EAD5-4829-9709-F508FE9B2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DEF595A-16C0-4D60-9DD4-E61E022B1B70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31" name="Freeform 15">
                <a:extLst>
                  <a:ext uri="{FF2B5EF4-FFF2-40B4-BE49-F238E27FC236}">
                    <a16:creationId xmlns:a16="http://schemas.microsoft.com/office/drawing/2014/main" id="{7AC173BB-9CD4-4249-B959-52DB18C88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6">
                <a:extLst>
                  <a:ext uri="{FF2B5EF4-FFF2-40B4-BE49-F238E27FC236}">
                    <a16:creationId xmlns:a16="http://schemas.microsoft.com/office/drawing/2014/main" id="{153BDAB7-4142-48FC-B8FC-E589A0BB8A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7">
                <a:extLst>
                  <a:ext uri="{FF2B5EF4-FFF2-40B4-BE49-F238E27FC236}">
                    <a16:creationId xmlns:a16="http://schemas.microsoft.com/office/drawing/2014/main" id="{4116D10F-73BF-45F2-9D81-194E63859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Rectangle 18">
                <a:extLst>
                  <a:ext uri="{FF2B5EF4-FFF2-40B4-BE49-F238E27FC236}">
                    <a16:creationId xmlns:a16="http://schemas.microsoft.com/office/drawing/2014/main" id="{73BC7F93-7EC1-4FFC-89CE-D59153F71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8296D201-6501-4372-A98B-5056971469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9658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27">
            <a:extLst>
              <a:ext uri="{FF2B5EF4-FFF2-40B4-BE49-F238E27FC236}">
                <a16:creationId xmlns:a16="http://schemas.microsoft.com/office/drawing/2014/main" id="{DDF00D71-55C9-4F77-A037-C88CE6441F72}"/>
              </a:ext>
            </a:extLst>
          </p:cNvPr>
          <p:cNvSpPr>
            <a:spLocks/>
          </p:cNvSpPr>
          <p:nvPr/>
        </p:nvSpPr>
        <p:spPr bwMode="auto">
          <a:xfrm>
            <a:off x="9886138" y="3178628"/>
            <a:ext cx="2305862" cy="3679371"/>
          </a:xfrm>
          <a:custGeom>
            <a:avLst/>
            <a:gdLst>
              <a:gd name="T0" fmla="*/ 722 w 722"/>
              <a:gd name="T1" fmla="*/ 1076 h 1156"/>
              <a:gd name="T2" fmla="*/ 661 w 722"/>
              <a:gd name="T3" fmla="*/ 1081 h 1156"/>
              <a:gd name="T4" fmla="*/ 240 w 722"/>
              <a:gd name="T5" fmla="*/ 661 h 1156"/>
              <a:gd name="T6" fmla="*/ 661 w 722"/>
              <a:gd name="T7" fmla="*/ 240 h 1156"/>
              <a:gd name="T8" fmla="*/ 722 w 722"/>
              <a:gd name="T9" fmla="*/ 245 h 1156"/>
              <a:gd name="T10" fmla="*/ 722 w 722"/>
              <a:gd name="T11" fmla="*/ 3 h 1156"/>
              <a:gd name="T12" fmla="*/ 661 w 722"/>
              <a:gd name="T13" fmla="*/ 0 h 1156"/>
              <a:gd name="T14" fmla="*/ 0 w 722"/>
              <a:gd name="T15" fmla="*/ 661 h 1156"/>
              <a:gd name="T16" fmla="*/ 225 w 722"/>
              <a:gd name="T17" fmla="*/ 1156 h 1156"/>
              <a:gd name="T18" fmla="*/ 722 w 722"/>
              <a:gd name="T19" fmla="*/ 1156 h 1156"/>
              <a:gd name="T20" fmla="*/ 722 w 722"/>
              <a:gd name="T21" fmla="*/ 107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156">
                <a:moveTo>
                  <a:pt x="722" y="1076"/>
                </a:moveTo>
                <a:cubicBezTo>
                  <a:pt x="702" y="1079"/>
                  <a:pt x="682" y="1081"/>
                  <a:pt x="661" y="1081"/>
                </a:cubicBezTo>
                <a:cubicBezTo>
                  <a:pt x="429" y="1081"/>
                  <a:pt x="240" y="892"/>
                  <a:pt x="240" y="661"/>
                </a:cubicBezTo>
                <a:cubicBezTo>
                  <a:pt x="240" y="429"/>
                  <a:pt x="429" y="240"/>
                  <a:pt x="661" y="240"/>
                </a:cubicBezTo>
                <a:cubicBezTo>
                  <a:pt x="682" y="240"/>
                  <a:pt x="702" y="242"/>
                  <a:pt x="722" y="245"/>
                </a:cubicBezTo>
                <a:cubicBezTo>
                  <a:pt x="722" y="3"/>
                  <a:pt x="722" y="3"/>
                  <a:pt x="722" y="3"/>
                </a:cubicBezTo>
                <a:cubicBezTo>
                  <a:pt x="702" y="1"/>
                  <a:pt x="682" y="0"/>
                  <a:pt x="661" y="0"/>
                </a:cubicBezTo>
                <a:cubicBezTo>
                  <a:pt x="297" y="0"/>
                  <a:pt x="0" y="297"/>
                  <a:pt x="0" y="661"/>
                </a:cubicBezTo>
                <a:cubicBezTo>
                  <a:pt x="0" y="858"/>
                  <a:pt x="87" y="1035"/>
                  <a:pt x="225" y="1156"/>
                </a:cubicBezTo>
                <a:cubicBezTo>
                  <a:pt x="722" y="1156"/>
                  <a:pt x="722" y="1156"/>
                  <a:pt x="722" y="1156"/>
                </a:cubicBezTo>
                <a:lnTo>
                  <a:pt x="722" y="1076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B242A2-649B-47BD-A7F4-077363184E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Work </a:t>
            </a:r>
            <a:r>
              <a:rPr lang="en-US" b="1" dirty="0">
                <a:solidFill>
                  <a:schemeClr val="accent1"/>
                </a:solidFill>
              </a:rPr>
              <a:t>Documentations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16F0E-CF9C-4B75-A969-CA67656021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7A0E0B-6BE4-44FE-9237-5CACC237E9A0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0EC7A4-B965-40DC-B20D-DFA845C61450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930A38-F8D5-4502-AF9B-6CD9E0399AAC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1D8776-3E3A-4372-80CF-D65EAABE59C6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B0442BF-A41D-4823-8C6D-CC15159AF82D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41" name="Freeform 10">
                <a:extLst>
                  <a:ext uri="{FF2B5EF4-FFF2-40B4-BE49-F238E27FC236}">
                    <a16:creationId xmlns:a16="http://schemas.microsoft.com/office/drawing/2014/main" id="{1952501B-E5C7-41EE-ABAC-5C8D076BF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1">
                <a:extLst>
                  <a:ext uri="{FF2B5EF4-FFF2-40B4-BE49-F238E27FC236}">
                    <a16:creationId xmlns:a16="http://schemas.microsoft.com/office/drawing/2014/main" id="{0988E03F-D812-47D1-A177-99D7B7F49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1E0B920-7F9C-44E1-B194-4647E699790B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8AF6C68B-DE97-48DB-8AB0-24AD20DE5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6">
                <a:extLst>
                  <a:ext uri="{FF2B5EF4-FFF2-40B4-BE49-F238E27FC236}">
                    <a16:creationId xmlns:a16="http://schemas.microsoft.com/office/drawing/2014/main" id="{4513DF1D-B234-462A-8C41-A1F467F430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AB290D96-C349-4035-9B92-FE37113E5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18">
                <a:extLst>
                  <a:ext uri="{FF2B5EF4-FFF2-40B4-BE49-F238E27FC236}">
                    <a16:creationId xmlns:a16="http://schemas.microsoft.com/office/drawing/2014/main" id="{6E6C4C33-EAD2-4B63-84A1-8F605A85B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9AF40414-FC57-45BE-8705-1B23AF002A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01FBD49-AD9C-450F-A3A8-5901605DEA6B}"/>
              </a:ext>
            </a:extLst>
          </p:cNvPr>
          <p:cNvSpPr txBox="1"/>
          <p:nvPr/>
        </p:nvSpPr>
        <p:spPr>
          <a:xfrm>
            <a:off x="983208" y="1683753"/>
            <a:ext cx="4091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SHIPPING TO OTHER COUNTRY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117BFC-ACB7-4D61-A3FE-304B4905046F}"/>
              </a:ext>
            </a:extLst>
          </p:cNvPr>
          <p:cNvSpPr txBox="1"/>
          <p:nvPr/>
        </p:nvSpPr>
        <p:spPr>
          <a:xfrm>
            <a:off x="983208" y="2667196"/>
            <a:ext cx="4059171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Aenean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ligula </a:t>
            </a:r>
            <a:r>
              <a:rPr lang="en-US" sz="1200" dirty="0" err="1"/>
              <a:t>eget</a:t>
            </a:r>
            <a:r>
              <a:rPr lang="en-US" sz="1200" dirty="0"/>
              <a:t> dolor. 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C286BF7-41A2-4AAE-8409-7A5FE04B26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856298C-0D9B-465A-9573-8699548496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A0C394-87CB-45DC-B194-0AED65597B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4255CD7-8235-49C1-8C49-B905673091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F547A67-7626-465D-A85D-621A9ABFE6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E06A873-CE65-45CE-93DD-F242600293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89765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8BB2536-FBCB-4EFC-96C5-3338B63B9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Freeform 27">
            <a:extLst>
              <a:ext uri="{FF2B5EF4-FFF2-40B4-BE49-F238E27FC236}">
                <a16:creationId xmlns:a16="http://schemas.microsoft.com/office/drawing/2014/main" id="{2E92FFE4-B527-4D1E-99E2-51756156F7D0}"/>
              </a:ext>
            </a:extLst>
          </p:cNvPr>
          <p:cNvSpPr>
            <a:spLocks/>
          </p:cNvSpPr>
          <p:nvPr/>
        </p:nvSpPr>
        <p:spPr bwMode="auto">
          <a:xfrm>
            <a:off x="9886138" y="3178628"/>
            <a:ext cx="2305862" cy="3679371"/>
          </a:xfrm>
          <a:custGeom>
            <a:avLst/>
            <a:gdLst>
              <a:gd name="T0" fmla="*/ 722 w 722"/>
              <a:gd name="T1" fmla="*/ 1076 h 1156"/>
              <a:gd name="T2" fmla="*/ 661 w 722"/>
              <a:gd name="T3" fmla="*/ 1081 h 1156"/>
              <a:gd name="T4" fmla="*/ 240 w 722"/>
              <a:gd name="T5" fmla="*/ 661 h 1156"/>
              <a:gd name="T6" fmla="*/ 661 w 722"/>
              <a:gd name="T7" fmla="*/ 240 h 1156"/>
              <a:gd name="T8" fmla="*/ 722 w 722"/>
              <a:gd name="T9" fmla="*/ 245 h 1156"/>
              <a:gd name="T10" fmla="*/ 722 w 722"/>
              <a:gd name="T11" fmla="*/ 3 h 1156"/>
              <a:gd name="T12" fmla="*/ 661 w 722"/>
              <a:gd name="T13" fmla="*/ 0 h 1156"/>
              <a:gd name="T14" fmla="*/ 0 w 722"/>
              <a:gd name="T15" fmla="*/ 661 h 1156"/>
              <a:gd name="T16" fmla="*/ 225 w 722"/>
              <a:gd name="T17" fmla="*/ 1156 h 1156"/>
              <a:gd name="T18" fmla="*/ 722 w 722"/>
              <a:gd name="T19" fmla="*/ 1156 h 1156"/>
              <a:gd name="T20" fmla="*/ 722 w 722"/>
              <a:gd name="T21" fmla="*/ 107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156">
                <a:moveTo>
                  <a:pt x="722" y="1076"/>
                </a:moveTo>
                <a:cubicBezTo>
                  <a:pt x="702" y="1079"/>
                  <a:pt x="682" y="1081"/>
                  <a:pt x="661" y="1081"/>
                </a:cubicBezTo>
                <a:cubicBezTo>
                  <a:pt x="429" y="1081"/>
                  <a:pt x="240" y="892"/>
                  <a:pt x="240" y="661"/>
                </a:cubicBezTo>
                <a:cubicBezTo>
                  <a:pt x="240" y="429"/>
                  <a:pt x="429" y="240"/>
                  <a:pt x="661" y="240"/>
                </a:cubicBezTo>
                <a:cubicBezTo>
                  <a:pt x="682" y="240"/>
                  <a:pt x="702" y="242"/>
                  <a:pt x="722" y="245"/>
                </a:cubicBezTo>
                <a:cubicBezTo>
                  <a:pt x="722" y="3"/>
                  <a:pt x="722" y="3"/>
                  <a:pt x="722" y="3"/>
                </a:cubicBezTo>
                <a:cubicBezTo>
                  <a:pt x="702" y="1"/>
                  <a:pt x="682" y="0"/>
                  <a:pt x="661" y="0"/>
                </a:cubicBezTo>
                <a:cubicBezTo>
                  <a:pt x="297" y="0"/>
                  <a:pt x="0" y="297"/>
                  <a:pt x="0" y="661"/>
                </a:cubicBezTo>
                <a:cubicBezTo>
                  <a:pt x="0" y="858"/>
                  <a:pt x="87" y="1035"/>
                  <a:pt x="225" y="1156"/>
                </a:cubicBezTo>
                <a:cubicBezTo>
                  <a:pt x="722" y="1156"/>
                  <a:pt x="722" y="1156"/>
                  <a:pt x="722" y="1156"/>
                </a:cubicBezTo>
                <a:lnTo>
                  <a:pt x="722" y="1076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4B89B8-E4F8-436A-B036-47DD828B7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Work </a:t>
            </a:r>
            <a:r>
              <a:rPr lang="en-US" b="1" dirty="0">
                <a:solidFill>
                  <a:schemeClr val="accent1"/>
                </a:solidFill>
              </a:rPr>
              <a:t>Documentations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1250-A04E-4F7E-989E-1AE4F9CFAE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ADFFA-83B0-405E-94E0-6516D948C0E7}"/>
              </a:ext>
            </a:extLst>
          </p:cNvPr>
          <p:cNvSpPr/>
          <p:nvPr/>
        </p:nvSpPr>
        <p:spPr>
          <a:xfrm>
            <a:off x="2543392" y="4315335"/>
            <a:ext cx="7105216" cy="16148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C3EFD-D53A-48F3-BF31-58536CD523C7}"/>
              </a:ext>
            </a:extLst>
          </p:cNvPr>
          <p:cNvSpPr txBox="1"/>
          <p:nvPr/>
        </p:nvSpPr>
        <p:spPr>
          <a:xfrm>
            <a:off x="5323950" y="4512108"/>
            <a:ext cx="1544100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Description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435227B-42A2-41CC-9EE2-35EDFBA634D4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C4CCA9-96CC-4444-BE53-B404A1F6A165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69ACF7-4CEF-4C99-AD81-10A45FFEECBE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 23">
            <a:extLst>
              <a:ext uri="{FF2B5EF4-FFF2-40B4-BE49-F238E27FC236}">
                <a16:creationId xmlns:a16="http://schemas.microsoft.com/office/drawing/2014/main" id="{5273A93D-57B2-4C1D-8A0C-67CCD80132C4}"/>
              </a:ext>
            </a:extLst>
          </p:cNvPr>
          <p:cNvSpPr>
            <a:spLocks/>
          </p:cNvSpPr>
          <p:nvPr/>
        </p:nvSpPr>
        <p:spPr bwMode="auto">
          <a:xfrm>
            <a:off x="2543392" y="4315335"/>
            <a:ext cx="675667" cy="655271"/>
          </a:xfrm>
          <a:custGeom>
            <a:avLst/>
            <a:gdLst>
              <a:gd name="T0" fmla="*/ 751 w 751"/>
              <a:gd name="T1" fmla="*/ 69 h 729"/>
              <a:gd name="T2" fmla="*/ 747 w 751"/>
              <a:gd name="T3" fmla="*/ 0 h 729"/>
              <a:gd name="T4" fmla="*/ 505 w 751"/>
              <a:gd name="T5" fmla="*/ 0 h 729"/>
              <a:gd name="T6" fmla="*/ 511 w 751"/>
              <a:gd name="T7" fmla="*/ 69 h 729"/>
              <a:gd name="T8" fmla="*/ 91 w 751"/>
              <a:gd name="T9" fmla="*/ 489 h 729"/>
              <a:gd name="T10" fmla="*/ 0 w 751"/>
              <a:gd name="T11" fmla="*/ 479 h 729"/>
              <a:gd name="T12" fmla="*/ 0 w 751"/>
              <a:gd name="T13" fmla="*/ 723 h 729"/>
              <a:gd name="T14" fmla="*/ 91 w 751"/>
              <a:gd name="T15" fmla="*/ 729 h 729"/>
              <a:gd name="T16" fmla="*/ 751 w 751"/>
              <a:gd name="T17" fmla="*/ 6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1" h="729">
                <a:moveTo>
                  <a:pt x="751" y="69"/>
                </a:moveTo>
                <a:cubicBezTo>
                  <a:pt x="751" y="45"/>
                  <a:pt x="750" y="22"/>
                  <a:pt x="747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509" y="22"/>
                  <a:pt x="511" y="45"/>
                  <a:pt x="511" y="69"/>
                </a:cubicBezTo>
                <a:cubicBezTo>
                  <a:pt x="511" y="300"/>
                  <a:pt x="322" y="489"/>
                  <a:pt x="91" y="489"/>
                </a:cubicBezTo>
                <a:cubicBezTo>
                  <a:pt x="60" y="489"/>
                  <a:pt x="29" y="486"/>
                  <a:pt x="0" y="479"/>
                </a:cubicBezTo>
                <a:cubicBezTo>
                  <a:pt x="0" y="723"/>
                  <a:pt x="0" y="723"/>
                  <a:pt x="0" y="723"/>
                </a:cubicBezTo>
                <a:cubicBezTo>
                  <a:pt x="30" y="727"/>
                  <a:pt x="60" y="729"/>
                  <a:pt x="91" y="729"/>
                </a:cubicBezTo>
                <a:cubicBezTo>
                  <a:pt x="455" y="729"/>
                  <a:pt x="751" y="433"/>
                  <a:pt x="751" y="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76AF0465-5F46-4B9B-8B0F-02157FAB485C}"/>
              </a:ext>
            </a:extLst>
          </p:cNvPr>
          <p:cNvSpPr>
            <a:spLocks/>
          </p:cNvSpPr>
          <p:nvPr/>
        </p:nvSpPr>
        <p:spPr bwMode="auto">
          <a:xfrm>
            <a:off x="8887539" y="4720610"/>
            <a:ext cx="759608" cy="1212076"/>
          </a:xfrm>
          <a:custGeom>
            <a:avLst/>
            <a:gdLst>
              <a:gd name="T0" fmla="*/ 722 w 722"/>
              <a:gd name="T1" fmla="*/ 1076 h 1156"/>
              <a:gd name="T2" fmla="*/ 661 w 722"/>
              <a:gd name="T3" fmla="*/ 1081 h 1156"/>
              <a:gd name="T4" fmla="*/ 240 w 722"/>
              <a:gd name="T5" fmla="*/ 661 h 1156"/>
              <a:gd name="T6" fmla="*/ 661 w 722"/>
              <a:gd name="T7" fmla="*/ 240 h 1156"/>
              <a:gd name="T8" fmla="*/ 722 w 722"/>
              <a:gd name="T9" fmla="*/ 245 h 1156"/>
              <a:gd name="T10" fmla="*/ 722 w 722"/>
              <a:gd name="T11" fmla="*/ 3 h 1156"/>
              <a:gd name="T12" fmla="*/ 661 w 722"/>
              <a:gd name="T13" fmla="*/ 0 h 1156"/>
              <a:gd name="T14" fmla="*/ 0 w 722"/>
              <a:gd name="T15" fmla="*/ 661 h 1156"/>
              <a:gd name="T16" fmla="*/ 225 w 722"/>
              <a:gd name="T17" fmla="*/ 1156 h 1156"/>
              <a:gd name="T18" fmla="*/ 722 w 722"/>
              <a:gd name="T19" fmla="*/ 1156 h 1156"/>
              <a:gd name="T20" fmla="*/ 722 w 722"/>
              <a:gd name="T21" fmla="*/ 107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156">
                <a:moveTo>
                  <a:pt x="722" y="1076"/>
                </a:moveTo>
                <a:cubicBezTo>
                  <a:pt x="702" y="1079"/>
                  <a:pt x="682" y="1081"/>
                  <a:pt x="661" y="1081"/>
                </a:cubicBezTo>
                <a:cubicBezTo>
                  <a:pt x="429" y="1081"/>
                  <a:pt x="240" y="892"/>
                  <a:pt x="240" y="661"/>
                </a:cubicBezTo>
                <a:cubicBezTo>
                  <a:pt x="240" y="429"/>
                  <a:pt x="429" y="240"/>
                  <a:pt x="661" y="240"/>
                </a:cubicBezTo>
                <a:cubicBezTo>
                  <a:pt x="682" y="240"/>
                  <a:pt x="702" y="242"/>
                  <a:pt x="722" y="245"/>
                </a:cubicBezTo>
                <a:cubicBezTo>
                  <a:pt x="722" y="3"/>
                  <a:pt x="722" y="3"/>
                  <a:pt x="722" y="3"/>
                </a:cubicBezTo>
                <a:cubicBezTo>
                  <a:pt x="702" y="1"/>
                  <a:pt x="682" y="0"/>
                  <a:pt x="661" y="0"/>
                </a:cubicBezTo>
                <a:cubicBezTo>
                  <a:pt x="297" y="0"/>
                  <a:pt x="0" y="297"/>
                  <a:pt x="0" y="661"/>
                </a:cubicBezTo>
                <a:cubicBezTo>
                  <a:pt x="0" y="858"/>
                  <a:pt x="87" y="1035"/>
                  <a:pt x="225" y="1156"/>
                </a:cubicBezTo>
                <a:cubicBezTo>
                  <a:pt x="722" y="1156"/>
                  <a:pt x="722" y="1156"/>
                  <a:pt x="722" y="1156"/>
                </a:cubicBezTo>
                <a:lnTo>
                  <a:pt x="722" y="10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91EBF-898C-432B-B438-94D6FCCEA309}"/>
              </a:ext>
            </a:extLst>
          </p:cNvPr>
          <p:cNvSpPr txBox="1"/>
          <p:nvPr/>
        </p:nvSpPr>
        <p:spPr>
          <a:xfrm>
            <a:off x="2782383" y="4880657"/>
            <a:ext cx="662723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Aenean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ligula </a:t>
            </a:r>
            <a:r>
              <a:rPr lang="en-US" sz="1200" dirty="0" err="1"/>
              <a:t>eget</a:t>
            </a:r>
            <a:r>
              <a:rPr lang="en-US" sz="1200" dirty="0"/>
              <a:t> dolor. </a:t>
            </a:r>
            <a:r>
              <a:rPr lang="en-US" sz="1200" dirty="0" err="1"/>
              <a:t>Aenean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. Cum </a:t>
            </a:r>
            <a:r>
              <a:rPr lang="en-US" sz="1200" dirty="0" err="1"/>
              <a:t>sociis</a:t>
            </a:r>
            <a:r>
              <a:rPr lang="en-US" sz="1200" dirty="0"/>
              <a:t> </a:t>
            </a:r>
            <a:r>
              <a:rPr lang="en-US" sz="1200" dirty="0" err="1"/>
              <a:t>natoque</a:t>
            </a:r>
            <a:r>
              <a:rPr lang="en-US" sz="1200" dirty="0"/>
              <a:t> </a:t>
            </a:r>
            <a:r>
              <a:rPr lang="en-US" sz="1200" dirty="0" err="1"/>
              <a:t>penatibus</a:t>
            </a:r>
            <a:r>
              <a:rPr lang="en-US" sz="1200" dirty="0"/>
              <a:t> et </a:t>
            </a:r>
            <a:r>
              <a:rPr lang="en-US" sz="1200" dirty="0" err="1"/>
              <a:t>magnis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725A3-61E5-4520-8AB6-9D933510291F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34E827B-EABA-4644-80BD-C760BBF3F37F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24" name="Freeform 10">
                <a:extLst>
                  <a:ext uri="{FF2B5EF4-FFF2-40B4-BE49-F238E27FC236}">
                    <a16:creationId xmlns:a16="http://schemas.microsoft.com/office/drawing/2014/main" id="{DE60472D-A60C-4A6D-B901-E60ECC02C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1">
                <a:extLst>
                  <a:ext uri="{FF2B5EF4-FFF2-40B4-BE49-F238E27FC236}">
                    <a16:creationId xmlns:a16="http://schemas.microsoft.com/office/drawing/2014/main" id="{8BDD152B-B7B3-479A-837C-EBF5492EB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953D322-7848-432B-9B67-0CEB66D9F747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F8BCDBD7-A5A3-47D8-9FAF-71FAACBE0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E0F1A28B-75AA-4CC4-95B6-721BC6970B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3217E60C-928C-4557-9F08-9E0878A55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6C8A0500-1033-4ACD-A40D-65498D321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79E355C5-8B79-48FD-BC84-B11EBA18DC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7486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animBg="1"/>
      <p:bldP spid="6" grpId="0"/>
      <p:bldP spid="14" grpId="0" animBg="1"/>
      <p:bldP spid="15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27">
            <a:extLst>
              <a:ext uri="{FF2B5EF4-FFF2-40B4-BE49-F238E27FC236}">
                <a16:creationId xmlns:a16="http://schemas.microsoft.com/office/drawing/2014/main" id="{0967AC04-FC88-4611-9B62-C9FAFFEF6F44}"/>
              </a:ext>
            </a:extLst>
          </p:cNvPr>
          <p:cNvSpPr>
            <a:spLocks/>
          </p:cNvSpPr>
          <p:nvPr/>
        </p:nvSpPr>
        <p:spPr bwMode="auto">
          <a:xfrm>
            <a:off x="9886138" y="3178628"/>
            <a:ext cx="2305862" cy="3679371"/>
          </a:xfrm>
          <a:custGeom>
            <a:avLst/>
            <a:gdLst>
              <a:gd name="T0" fmla="*/ 722 w 722"/>
              <a:gd name="T1" fmla="*/ 1076 h 1156"/>
              <a:gd name="T2" fmla="*/ 661 w 722"/>
              <a:gd name="T3" fmla="*/ 1081 h 1156"/>
              <a:gd name="T4" fmla="*/ 240 w 722"/>
              <a:gd name="T5" fmla="*/ 661 h 1156"/>
              <a:gd name="T6" fmla="*/ 661 w 722"/>
              <a:gd name="T7" fmla="*/ 240 h 1156"/>
              <a:gd name="T8" fmla="*/ 722 w 722"/>
              <a:gd name="T9" fmla="*/ 245 h 1156"/>
              <a:gd name="T10" fmla="*/ 722 w 722"/>
              <a:gd name="T11" fmla="*/ 3 h 1156"/>
              <a:gd name="T12" fmla="*/ 661 w 722"/>
              <a:gd name="T13" fmla="*/ 0 h 1156"/>
              <a:gd name="T14" fmla="*/ 0 w 722"/>
              <a:gd name="T15" fmla="*/ 661 h 1156"/>
              <a:gd name="T16" fmla="*/ 225 w 722"/>
              <a:gd name="T17" fmla="*/ 1156 h 1156"/>
              <a:gd name="T18" fmla="*/ 722 w 722"/>
              <a:gd name="T19" fmla="*/ 1156 h 1156"/>
              <a:gd name="T20" fmla="*/ 722 w 722"/>
              <a:gd name="T21" fmla="*/ 107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156">
                <a:moveTo>
                  <a:pt x="722" y="1076"/>
                </a:moveTo>
                <a:cubicBezTo>
                  <a:pt x="702" y="1079"/>
                  <a:pt x="682" y="1081"/>
                  <a:pt x="661" y="1081"/>
                </a:cubicBezTo>
                <a:cubicBezTo>
                  <a:pt x="429" y="1081"/>
                  <a:pt x="240" y="892"/>
                  <a:pt x="240" y="661"/>
                </a:cubicBezTo>
                <a:cubicBezTo>
                  <a:pt x="240" y="429"/>
                  <a:pt x="429" y="240"/>
                  <a:pt x="661" y="240"/>
                </a:cubicBezTo>
                <a:cubicBezTo>
                  <a:pt x="682" y="240"/>
                  <a:pt x="702" y="242"/>
                  <a:pt x="722" y="245"/>
                </a:cubicBezTo>
                <a:cubicBezTo>
                  <a:pt x="722" y="3"/>
                  <a:pt x="722" y="3"/>
                  <a:pt x="722" y="3"/>
                </a:cubicBezTo>
                <a:cubicBezTo>
                  <a:pt x="702" y="1"/>
                  <a:pt x="682" y="0"/>
                  <a:pt x="661" y="0"/>
                </a:cubicBezTo>
                <a:cubicBezTo>
                  <a:pt x="297" y="0"/>
                  <a:pt x="0" y="297"/>
                  <a:pt x="0" y="661"/>
                </a:cubicBezTo>
                <a:cubicBezTo>
                  <a:pt x="0" y="858"/>
                  <a:pt x="87" y="1035"/>
                  <a:pt x="225" y="1156"/>
                </a:cubicBezTo>
                <a:cubicBezTo>
                  <a:pt x="722" y="1156"/>
                  <a:pt x="722" y="1156"/>
                  <a:pt x="722" y="1156"/>
                </a:cubicBezTo>
                <a:lnTo>
                  <a:pt x="722" y="1076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DE8869E-568E-4C19-B7E7-74B6F9CA09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DC88B07A-2ACE-404C-9C04-9681B88437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A2D686-F6A8-4CB7-ADD5-64CD9A255A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Work </a:t>
            </a:r>
            <a:r>
              <a:rPr lang="en-US" b="1" dirty="0">
                <a:solidFill>
                  <a:schemeClr val="accent1"/>
                </a:solidFill>
              </a:rPr>
              <a:t>Documentations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9CC0E-2682-49BD-B920-7A74C7F0FA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16C30-3248-44F5-97EF-E82439212DEB}"/>
              </a:ext>
            </a:extLst>
          </p:cNvPr>
          <p:cNvSpPr txBox="1"/>
          <p:nvPr/>
        </p:nvSpPr>
        <p:spPr>
          <a:xfrm>
            <a:off x="1283367" y="5114262"/>
            <a:ext cx="176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Descriptions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33F4B-2E78-4355-A002-49024AA78092}"/>
              </a:ext>
            </a:extLst>
          </p:cNvPr>
          <p:cNvSpPr txBox="1"/>
          <p:nvPr/>
        </p:nvSpPr>
        <p:spPr>
          <a:xfrm>
            <a:off x="1283368" y="5443287"/>
            <a:ext cx="5012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Aenean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ligula </a:t>
            </a:r>
            <a:r>
              <a:rPr lang="en-US" sz="1200" dirty="0" err="1"/>
              <a:t>eget</a:t>
            </a:r>
            <a:r>
              <a:rPr lang="en-US" sz="1200" dirty="0"/>
              <a:t> dolor. </a:t>
            </a:r>
            <a:r>
              <a:rPr lang="en-US" sz="1200" dirty="0" err="1"/>
              <a:t>Aenean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. 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734EA-AC0C-46FE-B955-EE8B65CAA018}"/>
              </a:ext>
            </a:extLst>
          </p:cNvPr>
          <p:cNvSpPr txBox="1"/>
          <p:nvPr/>
        </p:nvSpPr>
        <p:spPr>
          <a:xfrm>
            <a:off x="7168572" y="1457398"/>
            <a:ext cx="112519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Lorem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FF44C-7CEF-4F18-B680-0B406918F515}"/>
              </a:ext>
            </a:extLst>
          </p:cNvPr>
          <p:cNvSpPr txBox="1"/>
          <p:nvPr/>
        </p:nvSpPr>
        <p:spPr>
          <a:xfrm>
            <a:off x="8271701" y="1457398"/>
            <a:ext cx="112519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consectetuer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BD0A3E-6B4E-42D4-A8DC-F697B104A2A6}"/>
              </a:ext>
            </a:extLst>
          </p:cNvPr>
          <p:cNvSpPr txBox="1"/>
          <p:nvPr/>
        </p:nvSpPr>
        <p:spPr>
          <a:xfrm>
            <a:off x="7168572" y="1851743"/>
            <a:ext cx="112519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Ipsum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659D1-58C1-4E4B-A998-E0AABDF71111}"/>
              </a:ext>
            </a:extLst>
          </p:cNvPr>
          <p:cNvSpPr txBox="1"/>
          <p:nvPr/>
        </p:nvSpPr>
        <p:spPr>
          <a:xfrm>
            <a:off x="8271701" y="1851743"/>
            <a:ext cx="112519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adipiscing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5904D-EC52-4AEC-B5A0-30D33ED47749}"/>
              </a:ext>
            </a:extLst>
          </p:cNvPr>
          <p:cNvSpPr txBox="1"/>
          <p:nvPr/>
        </p:nvSpPr>
        <p:spPr>
          <a:xfrm>
            <a:off x="7168572" y="2240838"/>
            <a:ext cx="112519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Sit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CB0AD-13D0-427F-AEFA-4593DEFD14CC}"/>
              </a:ext>
            </a:extLst>
          </p:cNvPr>
          <p:cNvSpPr txBox="1"/>
          <p:nvPr/>
        </p:nvSpPr>
        <p:spPr>
          <a:xfrm>
            <a:off x="8271701" y="2240838"/>
            <a:ext cx="112519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elit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B1BFFE-81AB-4748-A757-925C0D5EC67C}"/>
              </a:ext>
            </a:extLst>
          </p:cNvPr>
          <p:cNvSpPr txBox="1"/>
          <p:nvPr/>
        </p:nvSpPr>
        <p:spPr>
          <a:xfrm>
            <a:off x="7168572" y="2646212"/>
            <a:ext cx="112519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Amet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ECC2D-34CD-4CE7-8B08-6D275F4EAC9A}"/>
              </a:ext>
            </a:extLst>
          </p:cNvPr>
          <p:cNvSpPr txBox="1"/>
          <p:nvPr/>
        </p:nvSpPr>
        <p:spPr>
          <a:xfrm>
            <a:off x="8271701" y="2646212"/>
            <a:ext cx="112519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Aenean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E0BDFD-CB03-41BB-84D7-AFCCF0FE4235}"/>
              </a:ext>
            </a:extLst>
          </p:cNvPr>
          <p:cNvSpPr txBox="1"/>
          <p:nvPr/>
        </p:nvSpPr>
        <p:spPr>
          <a:xfrm>
            <a:off x="7168572" y="3050112"/>
            <a:ext cx="112519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A061A3-296E-4D61-8C8B-699EE2FA3A75}"/>
              </a:ext>
            </a:extLst>
          </p:cNvPr>
          <p:cNvGrpSpPr/>
          <p:nvPr/>
        </p:nvGrpSpPr>
        <p:grpSpPr>
          <a:xfrm>
            <a:off x="7270301" y="1857212"/>
            <a:ext cx="2516250" cy="1592714"/>
            <a:chOff x="7270301" y="1733228"/>
            <a:chExt cx="2993634" cy="159271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E95028-397E-42C8-8885-DEBB1F73FBE5}"/>
                </a:ext>
              </a:extLst>
            </p:cNvPr>
            <p:cNvCxnSpPr>
              <a:cxnSpLocks/>
            </p:cNvCxnSpPr>
            <p:nvPr/>
          </p:nvCxnSpPr>
          <p:spPr>
            <a:xfrm>
              <a:off x="7270301" y="1733228"/>
              <a:ext cx="2993634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B26E74-73DF-4721-BBBB-319044458E51}"/>
                </a:ext>
              </a:extLst>
            </p:cNvPr>
            <p:cNvCxnSpPr>
              <a:cxnSpLocks/>
            </p:cNvCxnSpPr>
            <p:nvPr/>
          </p:nvCxnSpPr>
          <p:spPr>
            <a:xfrm>
              <a:off x="7270301" y="2127573"/>
              <a:ext cx="2993634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D3E82BB-4D5F-480A-88E8-695BA08CDB65}"/>
                </a:ext>
              </a:extLst>
            </p:cNvPr>
            <p:cNvCxnSpPr>
              <a:cxnSpLocks/>
            </p:cNvCxnSpPr>
            <p:nvPr/>
          </p:nvCxnSpPr>
          <p:spPr>
            <a:xfrm>
              <a:off x="7270301" y="2516668"/>
              <a:ext cx="2993634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852CE7E-1C55-4AA4-939D-E46330C87EEA}"/>
                </a:ext>
              </a:extLst>
            </p:cNvPr>
            <p:cNvCxnSpPr>
              <a:cxnSpLocks/>
            </p:cNvCxnSpPr>
            <p:nvPr/>
          </p:nvCxnSpPr>
          <p:spPr>
            <a:xfrm>
              <a:off x="7270301" y="2922042"/>
              <a:ext cx="2993634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23906A7-9C1E-4730-88DE-75289CBE447E}"/>
                </a:ext>
              </a:extLst>
            </p:cNvPr>
            <p:cNvCxnSpPr>
              <a:cxnSpLocks/>
            </p:cNvCxnSpPr>
            <p:nvPr/>
          </p:nvCxnSpPr>
          <p:spPr>
            <a:xfrm>
              <a:off x="7270301" y="3325942"/>
              <a:ext cx="2993634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216831E-332D-4FDB-BFB5-120AD7BB68B1}"/>
              </a:ext>
            </a:extLst>
          </p:cNvPr>
          <p:cNvSpPr txBox="1"/>
          <p:nvPr/>
        </p:nvSpPr>
        <p:spPr>
          <a:xfrm>
            <a:off x="8271701" y="3050112"/>
            <a:ext cx="112519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commodo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02EC32-C1D3-4458-A3AA-29614E4AB279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11FFC02-2641-4D24-B2BD-0C4E39DCA80B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FCB81C-8459-4A99-92D1-F2FC06C27BF4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E0BE0A2-1FB6-4AA9-8A54-1264289CF9A4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8065779-36E5-487C-887D-FF0617446E5C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42" name="Freeform 10">
                <a:extLst>
                  <a:ext uri="{FF2B5EF4-FFF2-40B4-BE49-F238E27FC236}">
                    <a16:creationId xmlns:a16="http://schemas.microsoft.com/office/drawing/2014/main" id="{17490A3D-AAC7-483D-8980-2C3AEBADA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8412922A-7660-4AC5-A8A2-15A468DD5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52F936E-CBF2-43B4-A19B-3797AAB51496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451E9AA5-66F2-4AF4-B439-3A961BBB3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6">
                <a:extLst>
                  <a:ext uri="{FF2B5EF4-FFF2-40B4-BE49-F238E27FC236}">
                    <a16:creationId xmlns:a16="http://schemas.microsoft.com/office/drawing/2014/main" id="{9686AB69-25E9-4E2E-8B21-2FDF9BC1F0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1820CE47-D559-4F5F-B54A-949FD7359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18">
                <a:extLst>
                  <a:ext uri="{FF2B5EF4-FFF2-40B4-BE49-F238E27FC236}">
                    <a16:creationId xmlns:a16="http://schemas.microsoft.com/office/drawing/2014/main" id="{26534C3C-B4D6-40B0-983D-9C1B1242A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C334E2F8-1F4A-4EFA-934D-8B7BF677D3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2491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2E38D3-3239-45D9-B5FB-BFFF0A82E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Business </a:t>
            </a:r>
            <a:r>
              <a:rPr lang="en-US" b="1" dirty="0">
                <a:solidFill>
                  <a:schemeClr val="accent1"/>
                </a:solidFill>
              </a:rPr>
              <a:t>Region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93FF5-80AF-45F9-A558-80B7F18A7C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FAF36-3028-4BD0-BBAE-D341C353EBEF}"/>
              </a:ext>
            </a:extLst>
          </p:cNvPr>
          <p:cNvSpPr txBox="1"/>
          <p:nvPr/>
        </p:nvSpPr>
        <p:spPr>
          <a:xfrm>
            <a:off x="983208" y="2193245"/>
            <a:ext cx="4091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HOW OPTIMIZATION YOUR BUSINESS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C3A06-F640-45BB-BF45-9BFC38469908}"/>
              </a:ext>
            </a:extLst>
          </p:cNvPr>
          <p:cNvSpPr txBox="1"/>
          <p:nvPr/>
        </p:nvSpPr>
        <p:spPr>
          <a:xfrm>
            <a:off x="983208" y="3163651"/>
            <a:ext cx="4059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Aenean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ligula </a:t>
            </a:r>
            <a:r>
              <a:rPr lang="en-US" sz="1200" dirty="0" err="1"/>
              <a:t>eget</a:t>
            </a:r>
            <a:r>
              <a:rPr lang="en-US" sz="1200" dirty="0"/>
              <a:t> dolor. </a:t>
            </a:r>
            <a:r>
              <a:rPr lang="en-US" sz="1200" dirty="0" err="1"/>
              <a:t>Aenean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. 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E758A6-4258-4D21-81E0-C6D7EAD92D45}"/>
              </a:ext>
            </a:extLst>
          </p:cNvPr>
          <p:cNvGrpSpPr/>
          <p:nvPr/>
        </p:nvGrpSpPr>
        <p:grpSpPr>
          <a:xfrm>
            <a:off x="6250526" y="2703730"/>
            <a:ext cx="4525366" cy="2664668"/>
            <a:chOff x="2211389" y="1509713"/>
            <a:chExt cx="7702555" cy="4535487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44E7613-9FF6-4938-9402-CA96CC3DBC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6079" y="1814513"/>
              <a:ext cx="4487865" cy="3548062"/>
            </a:xfrm>
            <a:custGeom>
              <a:avLst/>
              <a:gdLst>
                <a:gd name="T0" fmla="*/ 908 w 2225"/>
                <a:gd name="T1" fmla="*/ 589 h 1744"/>
                <a:gd name="T2" fmla="*/ 786 w 2225"/>
                <a:gd name="T3" fmla="*/ 586 h 1744"/>
                <a:gd name="T4" fmla="*/ 820 w 2225"/>
                <a:gd name="T5" fmla="*/ 681 h 1744"/>
                <a:gd name="T6" fmla="*/ 590 w 2225"/>
                <a:gd name="T7" fmla="*/ 600 h 1744"/>
                <a:gd name="T8" fmla="*/ 620 w 2225"/>
                <a:gd name="T9" fmla="*/ 669 h 1744"/>
                <a:gd name="T10" fmla="*/ 561 w 2225"/>
                <a:gd name="T11" fmla="*/ 620 h 1744"/>
                <a:gd name="T12" fmla="*/ 1078 w 2225"/>
                <a:gd name="T13" fmla="*/ 59 h 1744"/>
                <a:gd name="T14" fmla="*/ 1060 w 2225"/>
                <a:gd name="T15" fmla="*/ 147 h 1744"/>
                <a:gd name="T16" fmla="*/ 973 w 2225"/>
                <a:gd name="T17" fmla="*/ 180 h 1744"/>
                <a:gd name="T18" fmla="*/ 955 w 2225"/>
                <a:gd name="T19" fmla="*/ 240 h 1744"/>
                <a:gd name="T20" fmla="*/ 897 w 2225"/>
                <a:gd name="T21" fmla="*/ 136 h 1744"/>
                <a:gd name="T22" fmla="*/ 827 w 2225"/>
                <a:gd name="T23" fmla="*/ 199 h 1744"/>
                <a:gd name="T24" fmla="*/ 658 w 2225"/>
                <a:gd name="T25" fmla="*/ 199 h 1744"/>
                <a:gd name="T26" fmla="*/ 603 w 2225"/>
                <a:gd name="T27" fmla="*/ 264 h 1744"/>
                <a:gd name="T28" fmla="*/ 537 w 2225"/>
                <a:gd name="T29" fmla="*/ 170 h 1744"/>
                <a:gd name="T30" fmla="*/ 437 w 2225"/>
                <a:gd name="T31" fmla="*/ 182 h 1744"/>
                <a:gd name="T32" fmla="*/ 336 w 2225"/>
                <a:gd name="T33" fmla="*/ 395 h 1744"/>
                <a:gd name="T34" fmla="*/ 452 w 2225"/>
                <a:gd name="T35" fmla="*/ 254 h 1744"/>
                <a:gd name="T36" fmla="*/ 496 w 2225"/>
                <a:gd name="T37" fmla="*/ 351 h 1744"/>
                <a:gd name="T38" fmla="*/ 420 w 2225"/>
                <a:gd name="T39" fmla="*/ 455 h 1744"/>
                <a:gd name="T40" fmla="*/ 315 w 2225"/>
                <a:gd name="T41" fmla="*/ 398 h 1744"/>
                <a:gd name="T42" fmla="*/ 205 w 2225"/>
                <a:gd name="T43" fmla="*/ 543 h 1744"/>
                <a:gd name="T44" fmla="*/ 94 w 2225"/>
                <a:gd name="T45" fmla="*/ 715 h 1744"/>
                <a:gd name="T46" fmla="*/ 216 w 2225"/>
                <a:gd name="T47" fmla="*/ 689 h 1744"/>
                <a:gd name="T48" fmla="*/ 427 w 2225"/>
                <a:gd name="T49" fmla="*/ 700 h 1744"/>
                <a:gd name="T50" fmla="*/ 463 w 2225"/>
                <a:gd name="T51" fmla="*/ 736 h 1744"/>
                <a:gd name="T52" fmla="*/ 585 w 2225"/>
                <a:gd name="T53" fmla="*/ 751 h 1744"/>
                <a:gd name="T54" fmla="*/ 565 w 2225"/>
                <a:gd name="T55" fmla="*/ 820 h 1744"/>
                <a:gd name="T56" fmla="*/ 432 w 2225"/>
                <a:gd name="T57" fmla="*/ 835 h 1744"/>
                <a:gd name="T58" fmla="*/ 302 w 2225"/>
                <a:gd name="T59" fmla="*/ 740 h 1744"/>
                <a:gd name="T60" fmla="*/ 81 w 2225"/>
                <a:gd name="T61" fmla="*/ 857 h 1744"/>
                <a:gd name="T62" fmla="*/ 103 w 2225"/>
                <a:gd name="T63" fmla="*/ 1203 h 1744"/>
                <a:gd name="T64" fmla="*/ 251 w 2225"/>
                <a:gd name="T65" fmla="*/ 1173 h 1744"/>
                <a:gd name="T66" fmla="*/ 352 w 2225"/>
                <a:gd name="T67" fmla="*/ 1457 h 1744"/>
                <a:gd name="T68" fmla="*/ 485 w 2225"/>
                <a:gd name="T69" fmla="*/ 1735 h 1744"/>
                <a:gd name="T70" fmla="*/ 628 w 2225"/>
                <a:gd name="T71" fmla="*/ 1526 h 1744"/>
                <a:gd name="T72" fmla="*/ 780 w 2225"/>
                <a:gd name="T73" fmla="*/ 1106 h 1744"/>
                <a:gd name="T74" fmla="*/ 577 w 2225"/>
                <a:gd name="T75" fmla="*/ 851 h 1744"/>
                <a:gd name="T76" fmla="*/ 721 w 2225"/>
                <a:gd name="T77" fmla="*/ 1089 h 1744"/>
                <a:gd name="T78" fmla="*/ 855 w 2225"/>
                <a:gd name="T79" fmla="*/ 906 h 1744"/>
                <a:gd name="T80" fmla="*/ 781 w 2225"/>
                <a:gd name="T81" fmla="*/ 850 h 1744"/>
                <a:gd name="T82" fmla="*/ 1011 w 2225"/>
                <a:gd name="T83" fmla="*/ 946 h 1744"/>
                <a:gd name="T84" fmla="*/ 1146 w 2225"/>
                <a:gd name="T85" fmla="*/ 1070 h 1744"/>
                <a:gd name="T86" fmla="*/ 1314 w 2225"/>
                <a:gd name="T87" fmla="*/ 1028 h 1744"/>
                <a:gd name="T88" fmla="*/ 1412 w 2225"/>
                <a:gd name="T89" fmla="*/ 1230 h 1744"/>
                <a:gd name="T90" fmla="*/ 1418 w 2225"/>
                <a:gd name="T91" fmla="*/ 1109 h 1744"/>
                <a:gd name="T92" fmla="*/ 1490 w 2225"/>
                <a:gd name="T93" fmla="*/ 979 h 1744"/>
                <a:gd name="T94" fmla="*/ 1587 w 2225"/>
                <a:gd name="T95" fmla="*/ 759 h 1744"/>
                <a:gd name="T96" fmla="*/ 1560 w 2225"/>
                <a:gd name="T97" fmla="*/ 707 h 1744"/>
                <a:gd name="T98" fmla="*/ 1688 w 2225"/>
                <a:gd name="T99" fmla="*/ 780 h 1744"/>
                <a:gd name="T100" fmla="*/ 1728 w 2225"/>
                <a:gd name="T101" fmla="*/ 472 h 1744"/>
                <a:gd name="T102" fmla="*/ 1850 w 2225"/>
                <a:gd name="T103" fmla="*/ 373 h 1744"/>
                <a:gd name="T104" fmla="*/ 1941 w 2225"/>
                <a:gd name="T105" fmla="*/ 345 h 1744"/>
                <a:gd name="T106" fmla="*/ 1982 w 2225"/>
                <a:gd name="T107" fmla="*/ 401 h 1744"/>
                <a:gd name="T108" fmla="*/ 2116 w 2225"/>
                <a:gd name="T109" fmla="*/ 236 h 1744"/>
                <a:gd name="T110" fmla="*/ 2157 w 2225"/>
                <a:gd name="T111" fmla="*/ 226 h 1744"/>
                <a:gd name="T112" fmla="*/ 1794 w 2225"/>
                <a:gd name="T113" fmla="*/ 148 h 1744"/>
                <a:gd name="T114" fmla="*/ 1547 w 2225"/>
                <a:gd name="T115" fmla="*/ 139 h 1744"/>
                <a:gd name="T116" fmla="*/ 1346 w 2225"/>
                <a:gd name="T117" fmla="*/ 46 h 1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25" h="1744">
                  <a:moveTo>
                    <a:pt x="855" y="906"/>
                  </a:moveTo>
                  <a:cubicBezTo>
                    <a:pt x="855" y="906"/>
                    <a:pt x="855" y="906"/>
                    <a:pt x="855" y="906"/>
                  </a:cubicBezTo>
                  <a:cubicBezTo>
                    <a:pt x="855" y="906"/>
                    <a:pt x="855" y="906"/>
                    <a:pt x="855" y="906"/>
                  </a:cubicBezTo>
                  <a:cubicBezTo>
                    <a:pt x="855" y="906"/>
                    <a:pt x="855" y="906"/>
                    <a:pt x="855" y="906"/>
                  </a:cubicBezTo>
                  <a:moveTo>
                    <a:pt x="929" y="644"/>
                  </a:moveTo>
                  <a:cubicBezTo>
                    <a:pt x="913" y="638"/>
                    <a:pt x="903" y="634"/>
                    <a:pt x="889" y="629"/>
                  </a:cubicBezTo>
                  <a:cubicBezTo>
                    <a:pt x="895" y="615"/>
                    <a:pt x="900" y="602"/>
                    <a:pt x="906" y="589"/>
                  </a:cubicBezTo>
                  <a:cubicBezTo>
                    <a:pt x="906" y="589"/>
                    <a:pt x="907" y="589"/>
                    <a:pt x="908" y="589"/>
                  </a:cubicBezTo>
                  <a:cubicBezTo>
                    <a:pt x="912" y="589"/>
                    <a:pt x="923" y="592"/>
                    <a:pt x="924" y="594"/>
                  </a:cubicBezTo>
                  <a:cubicBezTo>
                    <a:pt x="927" y="609"/>
                    <a:pt x="927" y="624"/>
                    <a:pt x="929" y="644"/>
                  </a:cubicBezTo>
                  <a:moveTo>
                    <a:pt x="797" y="746"/>
                  </a:moveTo>
                  <a:cubicBezTo>
                    <a:pt x="796" y="746"/>
                    <a:pt x="794" y="746"/>
                    <a:pt x="793" y="746"/>
                  </a:cubicBezTo>
                  <a:cubicBezTo>
                    <a:pt x="767" y="740"/>
                    <a:pt x="757" y="717"/>
                    <a:pt x="772" y="695"/>
                  </a:cubicBezTo>
                  <a:cubicBezTo>
                    <a:pt x="773" y="693"/>
                    <a:pt x="777" y="693"/>
                    <a:pt x="781" y="691"/>
                  </a:cubicBezTo>
                  <a:cubicBezTo>
                    <a:pt x="756" y="669"/>
                    <a:pt x="729" y="648"/>
                    <a:pt x="739" y="618"/>
                  </a:cubicBezTo>
                  <a:cubicBezTo>
                    <a:pt x="745" y="597"/>
                    <a:pt x="764" y="586"/>
                    <a:pt x="786" y="586"/>
                  </a:cubicBezTo>
                  <a:cubicBezTo>
                    <a:pt x="792" y="586"/>
                    <a:pt x="799" y="587"/>
                    <a:pt x="806" y="588"/>
                  </a:cubicBezTo>
                  <a:cubicBezTo>
                    <a:pt x="805" y="593"/>
                    <a:pt x="805" y="599"/>
                    <a:pt x="804" y="602"/>
                  </a:cubicBezTo>
                  <a:cubicBezTo>
                    <a:pt x="794" y="611"/>
                    <a:pt x="784" y="617"/>
                    <a:pt x="778" y="626"/>
                  </a:cubicBezTo>
                  <a:cubicBezTo>
                    <a:pt x="776" y="630"/>
                    <a:pt x="782" y="641"/>
                    <a:pt x="787" y="647"/>
                  </a:cubicBezTo>
                  <a:cubicBezTo>
                    <a:pt x="791" y="652"/>
                    <a:pt x="799" y="655"/>
                    <a:pt x="807" y="661"/>
                  </a:cubicBezTo>
                  <a:cubicBezTo>
                    <a:pt x="807" y="660"/>
                    <a:pt x="813" y="659"/>
                    <a:pt x="818" y="657"/>
                  </a:cubicBezTo>
                  <a:cubicBezTo>
                    <a:pt x="820" y="664"/>
                    <a:pt x="822" y="671"/>
                    <a:pt x="825" y="679"/>
                  </a:cubicBezTo>
                  <a:cubicBezTo>
                    <a:pt x="823" y="679"/>
                    <a:pt x="821" y="680"/>
                    <a:pt x="820" y="681"/>
                  </a:cubicBezTo>
                  <a:cubicBezTo>
                    <a:pt x="816" y="678"/>
                    <a:pt x="811" y="675"/>
                    <a:pt x="804" y="670"/>
                  </a:cubicBezTo>
                  <a:cubicBezTo>
                    <a:pt x="809" y="690"/>
                    <a:pt x="814" y="705"/>
                    <a:pt x="817" y="721"/>
                  </a:cubicBezTo>
                  <a:cubicBezTo>
                    <a:pt x="820" y="734"/>
                    <a:pt x="809" y="746"/>
                    <a:pt x="797" y="746"/>
                  </a:cubicBezTo>
                  <a:moveTo>
                    <a:pt x="565" y="629"/>
                  </a:moveTo>
                  <a:cubicBezTo>
                    <a:pt x="581" y="625"/>
                    <a:pt x="596" y="622"/>
                    <a:pt x="612" y="619"/>
                  </a:cubicBezTo>
                  <a:cubicBezTo>
                    <a:pt x="612" y="617"/>
                    <a:pt x="612" y="615"/>
                    <a:pt x="612" y="613"/>
                  </a:cubicBezTo>
                  <a:cubicBezTo>
                    <a:pt x="605" y="610"/>
                    <a:pt x="599" y="608"/>
                    <a:pt x="593" y="606"/>
                  </a:cubicBezTo>
                  <a:cubicBezTo>
                    <a:pt x="592" y="604"/>
                    <a:pt x="591" y="602"/>
                    <a:pt x="590" y="600"/>
                  </a:cubicBezTo>
                  <a:cubicBezTo>
                    <a:pt x="606" y="593"/>
                    <a:pt x="622" y="586"/>
                    <a:pt x="638" y="579"/>
                  </a:cubicBezTo>
                  <a:cubicBezTo>
                    <a:pt x="639" y="580"/>
                    <a:pt x="640" y="581"/>
                    <a:pt x="641" y="583"/>
                  </a:cubicBezTo>
                  <a:cubicBezTo>
                    <a:pt x="633" y="591"/>
                    <a:pt x="625" y="600"/>
                    <a:pt x="615" y="611"/>
                  </a:cubicBezTo>
                  <a:cubicBezTo>
                    <a:pt x="634" y="624"/>
                    <a:pt x="652" y="635"/>
                    <a:pt x="667" y="647"/>
                  </a:cubicBezTo>
                  <a:cubicBezTo>
                    <a:pt x="673" y="651"/>
                    <a:pt x="676" y="661"/>
                    <a:pt x="676" y="667"/>
                  </a:cubicBezTo>
                  <a:cubicBezTo>
                    <a:pt x="676" y="671"/>
                    <a:pt x="666" y="677"/>
                    <a:pt x="661" y="677"/>
                  </a:cubicBezTo>
                  <a:cubicBezTo>
                    <a:pt x="661" y="677"/>
                    <a:pt x="661" y="677"/>
                    <a:pt x="661" y="677"/>
                  </a:cubicBezTo>
                  <a:cubicBezTo>
                    <a:pt x="647" y="677"/>
                    <a:pt x="629" y="677"/>
                    <a:pt x="620" y="669"/>
                  </a:cubicBezTo>
                  <a:cubicBezTo>
                    <a:pt x="611" y="662"/>
                    <a:pt x="604" y="660"/>
                    <a:pt x="597" y="660"/>
                  </a:cubicBezTo>
                  <a:cubicBezTo>
                    <a:pt x="591" y="660"/>
                    <a:pt x="586" y="661"/>
                    <a:pt x="579" y="663"/>
                  </a:cubicBezTo>
                  <a:cubicBezTo>
                    <a:pt x="560" y="668"/>
                    <a:pt x="540" y="669"/>
                    <a:pt x="519" y="672"/>
                  </a:cubicBezTo>
                  <a:cubicBezTo>
                    <a:pt x="514" y="645"/>
                    <a:pt x="521" y="631"/>
                    <a:pt x="541" y="618"/>
                  </a:cubicBezTo>
                  <a:cubicBezTo>
                    <a:pt x="546" y="615"/>
                    <a:pt x="547" y="606"/>
                    <a:pt x="550" y="599"/>
                  </a:cubicBezTo>
                  <a:cubicBezTo>
                    <a:pt x="553" y="593"/>
                    <a:pt x="555" y="587"/>
                    <a:pt x="558" y="580"/>
                  </a:cubicBezTo>
                  <a:cubicBezTo>
                    <a:pt x="566" y="590"/>
                    <a:pt x="572" y="598"/>
                    <a:pt x="580" y="609"/>
                  </a:cubicBezTo>
                  <a:cubicBezTo>
                    <a:pt x="575" y="612"/>
                    <a:pt x="568" y="616"/>
                    <a:pt x="561" y="620"/>
                  </a:cubicBezTo>
                  <a:cubicBezTo>
                    <a:pt x="562" y="623"/>
                    <a:pt x="564" y="626"/>
                    <a:pt x="565" y="629"/>
                  </a:cubicBezTo>
                  <a:moveTo>
                    <a:pt x="1235" y="0"/>
                  </a:moveTo>
                  <a:cubicBezTo>
                    <a:pt x="1226" y="0"/>
                    <a:pt x="1219" y="7"/>
                    <a:pt x="1215" y="19"/>
                  </a:cubicBezTo>
                  <a:cubicBezTo>
                    <a:pt x="1213" y="26"/>
                    <a:pt x="1211" y="33"/>
                    <a:pt x="1210" y="37"/>
                  </a:cubicBezTo>
                  <a:cubicBezTo>
                    <a:pt x="1198" y="37"/>
                    <a:pt x="1186" y="36"/>
                    <a:pt x="1174" y="36"/>
                  </a:cubicBezTo>
                  <a:cubicBezTo>
                    <a:pt x="1167" y="36"/>
                    <a:pt x="1159" y="36"/>
                    <a:pt x="1152" y="38"/>
                  </a:cubicBezTo>
                  <a:cubicBezTo>
                    <a:pt x="1129" y="41"/>
                    <a:pt x="1106" y="50"/>
                    <a:pt x="1084" y="56"/>
                  </a:cubicBezTo>
                  <a:cubicBezTo>
                    <a:pt x="1082" y="57"/>
                    <a:pt x="1080" y="58"/>
                    <a:pt x="1078" y="59"/>
                  </a:cubicBezTo>
                  <a:cubicBezTo>
                    <a:pt x="1069" y="64"/>
                    <a:pt x="1065" y="70"/>
                    <a:pt x="1076" y="76"/>
                  </a:cubicBezTo>
                  <a:cubicBezTo>
                    <a:pt x="1080" y="78"/>
                    <a:pt x="1084" y="79"/>
                    <a:pt x="1088" y="80"/>
                  </a:cubicBezTo>
                  <a:cubicBezTo>
                    <a:pt x="1086" y="82"/>
                    <a:pt x="1084" y="85"/>
                    <a:pt x="1082" y="88"/>
                  </a:cubicBezTo>
                  <a:cubicBezTo>
                    <a:pt x="1075" y="88"/>
                    <a:pt x="1067" y="87"/>
                    <a:pt x="1060" y="87"/>
                  </a:cubicBezTo>
                  <a:cubicBezTo>
                    <a:pt x="1055" y="87"/>
                    <a:pt x="1050" y="87"/>
                    <a:pt x="1045" y="88"/>
                  </a:cubicBezTo>
                  <a:cubicBezTo>
                    <a:pt x="1038" y="90"/>
                    <a:pt x="1028" y="97"/>
                    <a:pt x="1027" y="103"/>
                  </a:cubicBezTo>
                  <a:cubicBezTo>
                    <a:pt x="1026" y="108"/>
                    <a:pt x="1034" y="115"/>
                    <a:pt x="1039" y="121"/>
                  </a:cubicBezTo>
                  <a:cubicBezTo>
                    <a:pt x="1046" y="130"/>
                    <a:pt x="1053" y="139"/>
                    <a:pt x="1060" y="147"/>
                  </a:cubicBezTo>
                  <a:cubicBezTo>
                    <a:pt x="1043" y="141"/>
                    <a:pt x="1031" y="131"/>
                    <a:pt x="1017" y="123"/>
                  </a:cubicBezTo>
                  <a:cubicBezTo>
                    <a:pt x="1015" y="121"/>
                    <a:pt x="1012" y="121"/>
                    <a:pt x="1009" y="121"/>
                  </a:cubicBezTo>
                  <a:cubicBezTo>
                    <a:pt x="1007" y="121"/>
                    <a:pt x="1005" y="121"/>
                    <a:pt x="1004" y="122"/>
                  </a:cubicBezTo>
                  <a:cubicBezTo>
                    <a:pt x="1001" y="124"/>
                    <a:pt x="999" y="130"/>
                    <a:pt x="998" y="134"/>
                  </a:cubicBezTo>
                  <a:cubicBezTo>
                    <a:pt x="998" y="138"/>
                    <a:pt x="1000" y="142"/>
                    <a:pt x="1002" y="146"/>
                  </a:cubicBezTo>
                  <a:cubicBezTo>
                    <a:pt x="999" y="147"/>
                    <a:pt x="997" y="148"/>
                    <a:pt x="994" y="150"/>
                  </a:cubicBezTo>
                  <a:cubicBezTo>
                    <a:pt x="985" y="135"/>
                    <a:pt x="976" y="121"/>
                    <a:pt x="966" y="107"/>
                  </a:cubicBezTo>
                  <a:cubicBezTo>
                    <a:pt x="962" y="116"/>
                    <a:pt x="967" y="175"/>
                    <a:pt x="973" y="180"/>
                  </a:cubicBezTo>
                  <a:cubicBezTo>
                    <a:pt x="977" y="182"/>
                    <a:pt x="983" y="181"/>
                    <a:pt x="987" y="182"/>
                  </a:cubicBezTo>
                  <a:cubicBezTo>
                    <a:pt x="996" y="185"/>
                    <a:pt x="1006" y="185"/>
                    <a:pt x="1012" y="191"/>
                  </a:cubicBezTo>
                  <a:cubicBezTo>
                    <a:pt x="1019" y="197"/>
                    <a:pt x="1023" y="207"/>
                    <a:pt x="1029" y="217"/>
                  </a:cubicBezTo>
                  <a:cubicBezTo>
                    <a:pt x="1026" y="215"/>
                    <a:pt x="1024" y="215"/>
                    <a:pt x="1022" y="214"/>
                  </a:cubicBezTo>
                  <a:cubicBezTo>
                    <a:pt x="1008" y="201"/>
                    <a:pt x="1001" y="194"/>
                    <a:pt x="995" y="194"/>
                  </a:cubicBezTo>
                  <a:cubicBezTo>
                    <a:pt x="989" y="194"/>
                    <a:pt x="985" y="203"/>
                    <a:pt x="976" y="222"/>
                  </a:cubicBezTo>
                  <a:cubicBezTo>
                    <a:pt x="976" y="223"/>
                    <a:pt x="975" y="225"/>
                    <a:pt x="975" y="226"/>
                  </a:cubicBezTo>
                  <a:cubicBezTo>
                    <a:pt x="969" y="235"/>
                    <a:pt x="963" y="240"/>
                    <a:pt x="955" y="240"/>
                  </a:cubicBezTo>
                  <a:cubicBezTo>
                    <a:pt x="950" y="240"/>
                    <a:pt x="944" y="238"/>
                    <a:pt x="936" y="233"/>
                  </a:cubicBezTo>
                  <a:cubicBezTo>
                    <a:pt x="944" y="229"/>
                    <a:pt x="950" y="228"/>
                    <a:pt x="953" y="225"/>
                  </a:cubicBezTo>
                  <a:cubicBezTo>
                    <a:pt x="959" y="217"/>
                    <a:pt x="968" y="207"/>
                    <a:pt x="966" y="200"/>
                  </a:cubicBezTo>
                  <a:cubicBezTo>
                    <a:pt x="960" y="168"/>
                    <a:pt x="951" y="137"/>
                    <a:pt x="941" y="106"/>
                  </a:cubicBezTo>
                  <a:cubicBezTo>
                    <a:pt x="939" y="100"/>
                    <a:pt x="930" y="92"/>
                    <a:pt x="925" y="92"/>
                  </a:cubicBezTo>
                  <a:cubicBezTo>
                    <a:pt x="925" y="92"/>
                    <a:pt x="924" y="92"/>
                    <a:pt x="924" y="92"/>
                  </a:cubicBezTo>
                  <a:cubicBezTo>
                    <a:pt x="917" y="93"/>
                    <a:pt x="911" y="102"/>
                    <a:pt x="907" y="109"/>
                  </a:cubicBezTo>
                  <a:cubicBezTo>
                    <a:pt x="902" y="117"/>
                    <a:pt x="899" y="127"/>
                    <a:pt x="897" y="136"/>
                  </a:cubicBezTo>
                  <a:cubicBezTo>
                    <a:pt x="895" y="144"/>
                    <a:pt x="891" y="153"/>
                    <a:pt x="893" y="160"/>
                  </a:cubicBezTo>
                  <a:cubicBezTo>
                    <a:pt x="897" y="169"/>
                    <a:pt x="905" y="177"/>
                    <a:pt x="911" y="186"/>
                  </a:cubicBezTo>
                  <a:cubicBezTo>
                    <a:pt x="914" y="191"/>
                    <a:pt x="914" y="196"/>
                    <a:pt x="915" y="201"/>
                  </a:cubicBezTo>
                  <a:cubicBezTo>
                    <a:pt x="913" y="202"/>
                    <a:pt x="912" y="203"/>
                    <a:pt x="910" y="204"/>
                  </a:cubicBezTo>
                  <a:cubicBezTo>
                    <a:pt x="893" y="181"/>
                    <a:pt x="873" y="169"/>
                    <a:pt x="848" y="169"/>
                  </a:cubicBezTo>
                  <a:cubicBezTo>
                    <a:pt x="842" y="169"/>
                    <a:pt x="836" y="170"/>
                    <a:pt x="830" y="171"/>
                  </a:cubicBezTo>
                  <a:cubicBezTo>
                    <a:pt x="831" y="182"/>
                    <a:pt x="831" y="190"/>
                    <a:pt x="832" y="198"/>
                  </a:cubicBezTo>
                  <a:cubicBezTo>
                    <a:pt x="830" y="199"/>
                    <a:pt x="829" y="199"/>
                    <a:pt x="827" y="199"/>
                  </a:cubicBezTo>
                  <a:cubicBezTo>
                    <a:pt x="823" y="194"/>
                    <a:pt x="819" y="189"/>
                    <a:pt x="818" y="187"/>
                  </a:cubicBezTo>
                  <a:cubicBezTo>
                    <a:pt x="802" y="192"/>
                    <a:pt x="787" y="201"/>
                    <a:pt x="775" y="201"/>
                  </a:cubicBezTo>
                  <a:cubicBezTo>
                    <a:pt x="773" y="201"/>
                    <a:pt x="771" y="201"/>
                    <a:pt x="769" y="200"/>
                  </a:cubicBezTo>
                  <a:cubicBezTo>
                    <a:pt x="764" y="198"/>
                    <a:pt x="760" y="198"/>
                    <a:pt x="756" y="198"/>
                  </a:cubicBezTo>
                  <a:cubicBezTo>
                    <a:pt x="740" y="198"/>
                    <a:pt x="729" y="208"/>
                    <a:pt x="716" y="215"/>
                  </a:cubicBezTo>
                  <a:cubicBezTo>
                    <a:pt x="709" y="220"/>
                    <a:pt x="702" y="225"/>
                    <a:pt x="693" y="232"/>
                  </a:cubicBezTo>
                  <a:cubicBezTo>
                    <a:pt x="688" y="215"/>
                    <a:pt x="687" y="197"/>
                    <a:pt x="670" y="197"/>
                  </a:cubicBezTo>
                  <a:cubicBezTo>
                    <a:pt x="667" y="197"/>
                    <a:pt x="663" y="197"/>
                    <a:pt x="658" y="199"/>
                  </a:cubicBezTo>
                  <a:cubicBezTo>
                    <a:pt x="663" y="214"/>
                    <a:pt x="668" y="229"/>
                    <a:pt x="674" y="246"/>
                  </a:cubicBezTo>
                  <a:cubicBezTo>
                    <a:pt x="668" y="244"/>
                    <a:pt x="665" y="242"/>
                    <a:pt x="663" y="242"/>
                  </a:cubicBezTo>
                  <a:cubicBezTo>
                    <a:pt x="663" y="242"/>
                    <a:pt x="663" y="242"/>
                    <a:pt x="662" y="242"/>
                  </a:cubicBezTo>
                  <a:cubicBezTo>
                    <a:pt x="650" y="245"/>
                    <a:pt x="638" y="249"/>
                    <a:pt x="626" y="252"/>
                  </a:cubicBezTo>
                  <a:cubicBezTo>
                    <a:pt x="628" y="258"/>
                    <a:pt x="631" y="264"/>
                    <a:pt x="632" y="270"/>
                  </a:cubicBezTo>
                  <a:cubicBezTo>
                    <a:pt x="632" y="273"/>
                    <a:pt x="629" y="277"/>
                    <a:pt x="629" y="277"/>
                  </a:cubicBezTo>
                  <a:cubicBezTo>
                    <a:pt x="628" y="277"/>
                    <a:pt x="628" y="277"/>
                    <a:pt x="629" y="277"/>
                  </a:cubicBezTo>
                  <a:cubicBezTo>
                    <a:pt x="618" y="272"/>
                    <a:pt x="609" y="264"/>
                    <a:pt x="603" y="264"/>
                  </a:cubicBezTo>
                  <a:cubicBezTo>
                    <a:pt x="602" y="264"/>
                    <a:pt x="601" y="264"/>
                    <a:pt x="601" y="264"/>
                  </a:cubicBezTo>
                  <a:cubicBezTo>
                    <a:pt x="579" y="272"/>
                    <a:pt x="607" y="280"/>
                    <a:pt x="604" y="290"/>
                  </a:cubicBezTo>
                  <a:cubicBezTo>
                    <a:pt x="581" y="279"/>
                    <a:pt x="572" y="263"/>
                    <a:pt x="575" y="239"/>
                  </a:cubicBezTo>
                  <a:cubicBezTo>
                    <a:pt x="582" y="241"/>
                    <a:pt x="590" y="244"/>
                    <a:pt x="597" y="244"/>
                  </a:cubicBezTo>
                  <a:cubicBezTo>
                    <a:pt x="599" y="244"/>
                    <a:pt x="600" y="244"/>
                    <a:pt x="602" y="244"/>
                  </a:cubicBezTo>
                  <a:cubicBezTo>
                    <a:pt x="613" y="241"/>
                    <a:pt x="622" y="232"/>
                    <a:pt x="631" y="226"/>
                  </a:cubicBezTo>
                  <a:cubicBezTo>
                    <a:pt x="625" y="219"/>
                    <a:pt x="621" y="209"/>
                    <a:pt x="613" y="205"/>
                  </a:cubicBezTo>
                  <a:cubicBezTo>
                    <a:pt x="588" y="192"/>
                    <a:pt x="562" y="181"/>
                    <a:pt x="537" y="170"/>
                  </a:cubicBezTo>
                  <a:cubicBezTo>
                    <a:pt x="534" y="168"/>
                    <a:pt x="529" y="166"/>
                    <a:pt x="529" y="163"/>
                  </a:cubicBezTo>
                  <a:cubicBezTo>
                    <a:pt x="527" y="151"/>
                    <a:pt x="523" y="147"/>
                    <a:pt x="518" y="147"/>
                  </a:cubicBezTo>
                  <a:cubicBezTo>
                    <a:pt x="512" y="147"/>
                    <a:pt x="504" y="152"/>
                    <a:pt x="498" y="153"/>
                  </a:cubicBezTo>
                  <a:cubicBezTo>
                    <a:pt x="489" y="149"/>
                    <a:pt x="479" y="146"/>
                    <a:pt x="469" y="146"/>
                  </a:cubicBezTo>
                  <a:cubicBezTo>
                    <a:pt x="468" y="146"/>
                    <a:pt x="466" y="157"/>
                    <a:pt x="464" y="164"/>
                  </a:cubicBezTo>
                  <a:cubicBezTo>
                    <a:pt x="456" y="161"/>
                    <a:pt x="448" y="155"/>
                    <a:pt x="440" y="155"/>
                  </a:cubicBezTo>
                  <a:cubicBezTo>
                    <a:pt x="435" y="155"/>
                    <a:pt x="430" y="157"/>
                    <a:pt x="425" y="163"/>
                  </a:cubicBezTo>
                  <a:cubicBezTo>
                    <a:pt x="429" y="168"/>
                    <a:pt x="432" y="173"/>
                    <a:pt x="437" y="182"/>
                  </a:cubicBezTo>
                  <a:cubicBezTo>
                    <a:pt x="421" y="190"/>
                    <a:pt x="407" y="201"/>
                    <a:pt x="392" y="204"/>
                  </a:cubicBezTo>
                  <a:cubicBezTo>
                    <a:pt x="364" y="208"/>
                    <a:pt x="352" y="228"/>
                    <a:pt x="342" y="249"/>
                  </a:cubicBezTo>
                  <a:cubicBezTo>
                    <a:pt x="328" y="276"/>
                    <a:pt x="312" y="299"/>
                    <a:pt x="282" y="309"/>
                  </a:cubicBezTo>
                  <a:cubicBezTo>
                    <a:pt x="264" y="315"/>
                    <a:pt x="253" y="331"/>
                    <a:pt x="257" y="346"/>
                  </a:cubicBezTo>
                  <a:cubicBezTo>
                    <a:pt x="263" y="363"/>
                    <a:pt x="270" y="380"/>
                    <a:pt x="278" y="401"/>
                  </a:cubicBezTo>
                  <a:cubicBezTo>
                    <a:pt x="288" y="396"/>
                    <a:pt x="299" y="391"/>
                    <a:pt x="309" y="386"/>
                  </a:cubicBezTo>
                  <a:cubicBezTo>
                    <a:pt x="313" y="385"/>
                    <a:pt x="317" y="383"/>
                    <a:pt x="320" y="383"/>
                  </a:cubicBezTo>
                  <a:cubicBezTo>
                    <a:pt x="327" y="383"/>
                    <a:pt x="332" y="387"/>
                    <a:pt x="336" y="395"/>
                  </a:cubicBezTo>
                  <a:cubicBezTo>
                    <a:pt x="341" y="406"/>
                    <a:pt x="346" y="417"/>
                    <a:pt x="350" y="428"/>
                  </a:cubicBezTo>
                  <a:cubicBezTo>
                    <a:pt x="354" y="438"/>
                    <a:pt x="357" y="443"/>
                    <a:pt x="361" y="443"/>
                  </a:cubicBezTo>
                  <a:cubicBezTo>
                    <a:pt x="364" y="443"/>
                    <a:pt x="368" y="440"/>
                    <a:pt x="374" y="432"/>
                  </a:cubicBezTo>
                  <a:cubicBezTo>
                    <a:pt x="384" y="420"/>
                    <a:pt x="387" y="402"/>
                    <a:pt x="398" y="392"/>
                  </a:cubicBezTo>
                  <a:cubicBezTo>
                    <a:pt x="416" y="376"/>
                    <a:pt x="417" y="364"/>
                    <a:pt x="401" y="345"/>
                  </a:cubicBezTo>
                  <a:cubicBezTo>
                    <a:pt x="387" y="329"/>
                    <a:pt x="394" y="313"/>
                    <a:pt x="414" y="301"/>
                  </a:cubicBezTo>
                  <a:cubicBezTo>
                    <a:pt x="424" y="295"/>
                    <a:pt x="430" y="283"/>
                    <a:pt x="438" y="274"/>
                  </a:cubicBezTo>
                  <a:cubicBezTo>
                    <a:pt x="443" y="267"/>
                    <a:pt x="447" y="254"/>
                    <a:pt x="452" y="254"/>
                  </a:cubicBezTo>
                  <a:cubicBezTo>
                    <a:pt x="453" y="254"/>
                    <a:pt x="454" y="254"/>
                    <a:pt x="455" y="254"/>
                  </a:cubicBezTo>
                  <a:cubicBezTo>
                    <a:pt x="463" y="254"/>
                    <a:pt x="472" y="259"/>
                    <a:pt x="479" y="261"/>
                  </a:cubicBezTo>
                  <a:cubicBezTo>
                    <a:pt x="470" y="270"/>
                    <a:pt x="465" y="276"/>
                    <a:pt x="459" y="282"/>
                  </a:cubicBezTo>
                  <a:cubicBezTo>
                    <a:pt x="456" y="285"/>
                    <a:pt x="453" y="289"/>
                    <a:pt x="449" y="292"/>
                  </a:cubicBezTo>
                  <a:cubicBezTo>
                    <a:pt x="430" y="304"/>
                    <a:pt x="427" y="323"/>
                    <a:pt x="439" y="345"/>
                  </a:cubicBezTo>
                  <a:cubicBezTo>
                    <a:pt x="444" y="355"/>
                    <a:pt x="453" y="361"/>
                    <a:pt x="463" y="361"/>
                  </a:cubicBezTo>
                  <a:cubicBezTo>
                    <a:pt x="470" y="361"/>
                    <a:pt x="477" y="359"/>
                    <a:pt x="485" y="355"/>
                  </a:cubicBezTo>
                  <a:cubicBezTo>
                    <a:pt x="490" y="352"/>
                    <a:pt x="493" y="351"/>
                    <a:pt x="496" y="351"/>
                  </a:cubicBezTo>
                  <a:cubicBezTo>
                    <a:pt x="501" y="351"/>
                    <a:pt x="504" y="356"/>
                    <a:pt x="507" y="370"/>
                  </a:cubicBezTo>
                  <a:cubicBezTo>
                    <a:pt x="500" y="367"/>
                    <a:pt x="494" y="365"/>
                    <a:pt x="488" y="365"/>
                  </a:cubicBezTo>
                  <a:cubicBezTo>
                    <a:pt x="476" y="365"/>
                    <a:pt x="467" y="371"/>
                    <a:pt x="459" y="385"/>
                  </a:cubicBezTo>
                  <a:cubicBezTo>
                    <a:pt x="464" y="390"/>
                    <a:pt x="469" y="395"/>
                    <a:pt x="473" y="400"/>
                  </a:cubicBezTo>
                  <a:cubicBezTo>
                    <a:pt x="472" y="403"/>
                    <a:pt x="471" y="405"/>
                    <a:pt x="470" y="407"/>
                  </a:cubicBezTo>
                  <a:cubicBezTo>
                    <a:pt x="462" y="403"/>
                    <a:pt x="454" y="399"/>
                    <a:pt x="443" y="393"/>
                  </a:cubicBezTo>
                  <a:cubicBezTo>
                    <a:pt x="442" y="401"/>
                    <a:pt x="442" y="407"/>
                    <a:pt x="440" y="414"/>
                  </a:cubicBezTo>
                  <a:cubicBezTo>
                    <a:pt x="436" y="429"/>
                    <a:pt x="435" y="455"/>
                    <a:pt x="420" y="455"/>
                  </a:cubicBezTo>
                  <a:cubicBezTo>
                    <a:pt x="420" y="455"/>
                    <a:pt x="419" y="454"/>
                    <a:pt x="417" y="454"/>
                  </a:cubicBezTo>
                  <a:cubicBezTo>
                    <a:pt x="414" y="453"/>
                    <a:pt x="410" y="453"/>
                    <a:pt x="407" y="453"/>
                  </a:cubicBezTo>
                  <a:cubicBezTo>
                    <a:pt x="396" y="453"/>
                    <a:pt x="387" y="456"/>
                    <a:pt x="378" y="460"/>
                  </a:cubicBezTo>
                  <a:cubicBezTo>
                    <a:pt x="368" y="463"/>
                    <a:pt x="359" y="466"/>
                    <a:pt x="349" y="466"/>
                  </a:cubicBezTo>
                  <a:cubicBezTo>
                    <a:pt x="348" y="466"/>
                    <a:pt x="348" y="466"/>
                    <a:pt x="348" y="466"/>
                  </a:cubicBezTo>
                  <a:cubicBezTo>
                    <a:pt x="329" y="466"/>
                    <a:pt x="316" y="455"/>
                    <a:pt x="321" y="437"/>
                  </a:cubicBezTo>
                  <a:cubicBezTo>
                    <a:pt x="322" y="433"/>
                    <a:pt x="325" y="430"/>
                    <a:pt x="327" y="426"/>
                  </a:cubicBezTo>
                  <a:cubicBezTo>
                    <a:pt x="331" y="414"/>
                    <a:pt x="320" y="398"/>
                    <a:pt x="315" y="398"/>
                  </a:cubicBezTo>
                  <a:cubicBezTo>
                    <a:pt x="315" y="398"/>
                    <a:pt x="315" y="398"/>
                    <a:pt x="315" y="398"/>
                  </a:cubicBezTo>
                  <a:cubicBezTo>
                    <a:pt x="310" y="407"/>
                    <a:pt x="308" y="417"/>
                    <a:pt x="304" y="418"/>
                  </a:cubicBezTo>
                  <a:cubicBezTo>
                    <a:pt x="287" y="424"/>
                    <a:pt x="290" y="432"/>
                    <a:pt x="297" y="443"/>
                  </a:cubicBezTo>
                  <a:cubicBezTo>
                    <a:pt x="302" y="451"/>
                    <a:pt x="305" y="459"/>
                    <a:pt x="310" y="468"/>
                  </a:cubicBezTo>
                  <a:cubicBezTo>
                    <a:pt x="287" y="481"/>
                    <a:pt x="254" y="475"/>
                    <a:pt x="255" y="512"/>
                  </a:cubicBezTo>
                  <a:cubicBezTo>
                    <a:pt x="252" y="511"/>
                    <a:pt x="249" y="510"/>
                    <a:pt x="246" y="510"/>
                  </a:cubicBezTo>
                  <a:cubicBezTo>
                    <a:pt x="236" y="510"/>
                    <a:pt x="230" y="518"/>
                    <a:pt x="224" y="527"/>
                  </a:cubicBezTo>
                  <a:cubicBezTo>
                    <a:pt x="219" y="535"/>
                    <a:pt x="213" y="543"/>
                    <a:pt x="205" y="543"/>
                  </a:cubicBezTo>
                  <a:cubicBezTo>
                    <a:pt x="202" y="543"/>
                    <a:pt x="199" y="543"/>
                    <a:pt x="196" y="540"/>
                  </a:cubicBezTo>
                  <a:cubicBezTo>
                    <a:pt x="180" y="549"/>
                    <a:pt x="168" y="556"/>
                    <a:pt x="151" y="566"/>
                  </a:cubicBezTo>
                  <a:cubicBezTo>
                    <a:pt x="197" y="580"/>
                    <a:pt x="195" y="609"/>
                    <a:pt x="184" y="642"/>
                  </a:cubicBezTo>
                  <a:cubicBezTo>
                    <a:pt x="164" y="639"/>
                    <a:pt x="145" y="635"/>
                    <a:pt x="126" y="632"/>
                  </a:cubicBezTo>
                  <a:cubicBezTo>
                    <a:pt x="125" y="632"/>
                    <a:pt x="123" y="632"/>
                    <a:pt x="122" y="632"/>
                  </a:cubicBezTo>
                  <a:cubicBezTo>
                    <a:pt x="110" y="632"/>
                    <a:pt x="102" y="641"/>
                    <a:pt x="104" y="652"/>
                  </a:cubicBezTo>
                  <a:cubicBezTo>
                    <a:pt x="106" y="671"/>
                    <a:pt x="109" y="689"/>
                    <a:pt x="94" y="705"/>
                  </a:cubicBezTo>
                  <a:cubicBezTo>
                    <a:pt x="92" y="707"/>
                    <a:pt x="92" y="714"/>
                    <a:pt x="94" y="715"/>
                  </a:cubicBezTo>
                  <a:cubicBezTo>
                    <a:pt x="103" y="721"/>
                    <a:pt x="103" y="741"/>
                    <a:pt x="117" y="741"/>
                  </a:cubicBezTo>
                  <a:cubicBezTo>
                    <a:pt x="120" y="741"/>
                    <a:pt x="123" y="741"/>
                    <a:pt x="128" y="738"/>
                  </a:cubicBezTo>
                  <a:cubicBezTo>
                    <a:pt x="128" y="738"/>
                    <a:pt x="128" y="738"/>
                    <a:pt x="128" y="738"/>
                  </a:cubicBezTo>
                  <a:cubicBezTo>
                    <a:pt x="130" y="738"/>
                    <a:pt x="133" y="742"/>
                    <a:pt x="135" y="744"/>
                  </a:cubicBezTo>
                  <a:cubicBezTo>
                    <a:pt x="138" y="747"/>
                    <a:pt x="147" y="748"/>
                    <a:pt x="158" y="748"/>
                  </a:cubicBezTo>
                  <a:cubicBezTo>
                    <a:pt x="173" y="748"/>
                    <a:pt x="190" y="746"/>
                    <a:pt x="192" y="741"/>
                  </a:cubicBezTo>
                  <a:cubicBezTo>
                    <a:pt x="198" y="731"/>
                    <a:pt x="203" y="721"/>
                    <a:pt x="208" y="711"/>
                  </a:cubicBezTo>
                  <a:cubicBezTo>
                    <a:pt x="211" y="704"/>
                    <a:pt x="211" y="694"/>
                    <a:pt x="216" y="689"/>
                  </a:cubicBezTo>
                  <a:cubicBezTo>
                    <a:pt x="228" y="674"/>
                    <a:pt x="241" y="660"/>
                    <a:pt x="257" y="642"/>
                  </a:cubicBezTo>
                  <a:cubicBezTo>
                    <a:pt x="262" y="645"/>
                    <a:pt x="267" y="646"/>
                    <a:pt x="273" y="646"/>
                  </a:cubicBezTo>
                  <a:cubicBezTo>
                    <a:pt x="286" y="646"/>
                    <a:pt x="300" y="638"/>
                    <a:pt x="312" y="630"/>
                  </a:cubicBezTo>
                  <a:cubicBezTo>
                    <a:pt x="327" y="646"/>
                    <a:pt x="337" y="661"/>
                    <a:pt x="351" y="671"/>
                  </a:cubicBezTo>
                  <a:cubicBezTo>
                    <a:pt x="369" y="685"/>
                    <a:pt x="391" y="695"/>
                    <a:pt x="388" y="724"/>
                  </a:cubicBezTo>
                  <a:cubicBezTo>
                    <a:pt x="391" y="724"/>
                    <a:pt x="393" y="724"/>
                    <a:pt x="395" y="724"/>
                  </a:cubicBezTo>
                  <a:cubicBezTo>
                    <a:pt x="398" y="715"/>
                    <a:pt x="401" y="705"/>
                    <a:pt x="404" y="695"/>
                  </a:cubicBezTo>
                  <a:cubicBezTo>
                    <a:pt x="409" y="696"/>
                    <a:pt x="415" y="698"/>
                    <a:pt x="427" y="700"/>
                  </a:cubicBezTo>
                  <a:cubicBezTo>
                    <a:pt x="419" y="692"/>
                    <a:pt x="415" y="688"/>
                    <a:pt x="412" y="684"/>
                  </a:cubicBezTo>
                  <a:cubicBezTo>
                    <a:pt x="394" y="662"/>
                    <a:pt x="364" y="656"/>
                    <a:pt x="352" y="626"/>
                  </a:cubicBezTo>
                  <a:cubicBezTo>
                    <a:pt x="348" y="615"/>
                    <a:pt x="347" y="609"/>
                    <a:pt x="358" y="601"/>
                  </a:cubicBezTo>
                  <a:cubicBezTo>
                    <a:pt x="360" y="604"/>
                    <a:pt x="364" y="605"/>
                    <a:pt x="366" y="608"/>
                  </a:cubicBezTo>
                  <a:cubicBezTo>
                    <a:pt x="377" y="621"/>
                    <a:pt x="388" y="634"/>
                    <a:pt x="400" y="646"/>
                  </a:cubicBezTo>
                  <a:cubicBezTo>
                    <a:pt x="407" y="654"/>
                    <a:pt x="419" y="659"/>
                    <a:pt x="423" y="668"/>
                  </a:cubicBezTo>
                  <a:cubicBezTo>
                    <a:pt x="434" y="686"/>
                    <a:pt x="442" y="707"/>
                    <a:pt x="451" y="726"/>
                  </a:cubicBezTo>
                  <a:cubicBezTo>
                    <a:pt x="453" y="730"/>
                    <a:pt x="459" y="735"/>
                    <a:pt x="463" y="736"/>
                  </a:cubicBezTo>
                  <a:cubicBezTo>
                    <a:pt x="463" y="736"/>
                    <a:pt x="463" y="736"/>
                    <a:pt x="463" y="736"/>
                  </a:cubicBezTo>
                  <a:cubicBezTo>
                    <a:pt x="466" y="736"/>
                    <a:pt x="470" y="730"/>
                    <a:pt x="473" y="727"/>
                  </a:cubicBezTo>
                  <a:cubicBezTo>
                    <a:pt x="477" y="724"/>
                    <a:pt x="481" y="721"/>
                    <a:pt x="486" y="717"/>
                  </a:cubicBezTo>
                  <a:cubicBezTo>
                    <a:pt x="480" y="713"/>
                    <a:pt x="474" y="708"/>
                    <a:pt x="468" y="704"/>
                  </a:cubicBezTo>
                  <a:cubicBezTo>
                    <a:pt x="480" y="679"/>
                    <a:pt x="504" y="685"/>
                    <a:pt x="523" y="679"/>
                  </a:cubicBezTo>
                  <a:cubicBezTo>
                    <a:pt x="500" y="717"/>
                    <a:pt x="504" y="729"/>
                    <a:pt x="547" y="752"/>
                  </a:cubicBezTo>
                  <a:cubicBezTo>
                    <a:pt x="552" y="749"/>
                    <a:pt x="557" y="745"/>
                    <a:pt x="561" y="743"/>
                  </a:cubicBezTo>
                  <a:cubicBezTo>
                    <a:pt x="570" y="746"/>
                    <a:pt x="577" y="750"/>
                    <a:pt x="585" y="751"/>
                  </a:cubicBezTo>
                  <a:cubicBezTo>
                    <a:pt x="587" y="751"/>
                    <a:pt x="589" y="751"/>
                    <a:pt x="591" y="751"/>
                  </a:cubicBezTo>
                  <a:cubicBezTo>
                    <a:pt x="598" y="751"/>
                    <a:pt x="604" y="750"/>
                    <a:pt x="611" y="750"/>
                  </a:cubicBezTo>
                  <a:cubicBezTo>
                    <a:pt x="612" y="758"/>
                    <a:pt x="616" y="765"/>
                    <a:pt x="614" y="770"/>
                  </a:cubicBezTo>
                  <a:cubicBezTo>
                    <a:pt x="609" y="787"/>
                    <a:pt x="604" y="805"/>
                    <a:pt x="594" y="819"/>
                  </a:cubicBezTo>
                  <a:cubicBezTo>
                    <a:pt x="593" y="821"/>
                    <a:pt x="591" y="821"/>
                    <a:pt x="588" y="821"/>
                  </a:cubicBezTo>
                  <a:cubicBezTo>
                    <a:pt x="585" y="821"/>
                    <a:pt x="582" y="821"/>
                    <a:pt x="579" y="821"/>
                  </a:cubicBezTo>
                  <a:cubicBezTo>
                    <a:pt x="576" y="820"/>
                    <a:pt x="572" y="820"/>
                    <a:pt x="569" y="820"/>
                  </a:cubicBezTo>
                  <a:cubicBezTo>
                    <a:pt x="568" y="820"/>
                    <a:pt x="566" y="820"/>
                    <a:pt x="565" y="820"/>
                  </a:cubicBezTo>
                  <a:cubicBezTo>
                    <a:pt x="557" y="822"/>
                    <a:pt x="549" y="826"/>
                    <a:pt x="539" y="830"/>
                  </a:cubicBezTo>
                  <a:cubicBezTo>
                    <a:pt x="536" y="828"/>
                    <a:pt x="529" y="821"/>
                    <a:pt x="523" y="821"/>
                  </a:cubicBezTo>
                  <a:cubicBezTo>
                    <a:pt x="523" y="821"/>
                    <a:pt x="523" y="821"/>
                    <a:pt x="522" y="821"/>
                  </a:cubicBezTo>
                  <a:cubicBezTo>
                    <a:pt x="520" y="821"/>
                    <a:pt x="518" y="821"/>
                    <a:pt x="516" y="821"/>
                  </a:cubicBezTo>
                  <a:cubicBezTo>
                    <a:pt x="498" y="821"/>
                    <a:pt x="485" y="808"/>
                    <a:pt x="471" y="800"/>
                  </a:cubicBezTo>
                  <a:cubicBezTo>
                    <a:pt x="465" y="797"/>
                    <a:pt x="460" y="795"/>
                    <a:pt x="456" y="795"/>
                  </a:cubicBezTo>
                  <a:cubicBezTo>
                    <a:pt x="449" y="795"/>
                    <a:pt x="444" y="800"/>
                    <a:pt x="440" y="808"/>
                  </a:cubicBezTo>
                  <a:cubicBezTo>
                    <a:pt x="435" y="814"/>
                    <a:pt x="435" y="823"/>
                    <a:pt x="432" y="835"/>
                  </a:cubicBezTo>
                  <a:cubicBezTo>
                    <a:pt x="423" y="830"/>
                    <a:pt x="415" y="826"/>
                    <a:pt x="406" y="822"/>
                  </a:cubicBezTo>
                  <a:cubicBezTo>
                    <a:pt x="392" y="816"/>
                    <a:pt x="378" y="810"/>
                    <a:pt x="364" y="803"/>
                  </a:cubicBezTo>
                  <a:cubicBezTo>
                    <a:pt x="351" y="798"/>
                    <a:pt x="339" y="793"/>
                    <a:pt x="327" y="788"/>
                  </a:cubicBezTo>
                  <a:cubicBezTo>
                    <a:pt x="329" y="786"/>
                    <a:pt x="332" y="784"/>
                    <a:pt x="335" y="783"/>
                  </a:cubicBezTo>
                  <a:cubicBezTo>
                    <a:pt x="335" y="770"/>
                    <a:pt x="340" y="756"/>
                    <a:pt x="336" y="745"/>
                  </a:cubicBezTo>
                  <a:cubicBezTo>
                    <a:pt x="333" y="738"/>
                    <a:pt x="328" y="735"/>
                    <a:pt x="321" y="735"/>
                  </a:cubicBezTo>
                  <a:cubicBezTo>
                    <a:pt x="316" y="735"/>
                    <a:pt x="311" y="737"/>
                    <a:pt x="306" y="739"/>
                  </a:cubicBezTo>
                  <a:cubicBezTo>
                    <a:pt x="305" y="740"/>
                    <a:pt x="303" y="740"/>
                    <a:pt x="302" y="740"/>
                  </a:cubicBezTo>
                  <a:cubicBezTo>
                    <a:pt x="300" y="740"/>
                    <a:pt x="299" y="740"/>
                    <a:pt x="298" y="740"/>
                  </a:cubicBezTo>
                  <a:cubicBezTo>
                    <a:pt x="289" y="738"/>
                    <a:pt x="280" y="737"/>
                    <a:pt x="272" y="737"/>
                  </a:cubicBezTo>
                  <a:cubicBezTo>
                    <a:pt x="244" y="737"/>
                    <a:pt x="218" y="746"/>
                    <a:pt x="195" y="759"/>
                  </a:cubicBezTo>
                  <a:cubicBezTo>
                    <a:pt x="186" y="765"/>
                    <a:pt x="178" y="767"/>
                    <a:pt x="171" y="767"/>
                  </a:cubicBezTo>
                  <a:cubicBezTo>
                    <a:pt x="162" y="767"/>
                    <a:pt x="154" y="764"/>
                    <a:pt x="144" y="760"/>
                  </a:cubicBezTo>
                  <a:cubicBezTo>
                    <a:pt x="136" y="771"/>
                    <a:pt x="130" y="788"/>
                    <a:pt x="120" y="791"/>
                  </a:cubicBezTo>
                  <a:cubicBezTo>
                    <a:pt x="100" y="797"/>
                    <a:pt x="98" y="809"/>
                    <a:pt x="96" y="826"/>
                  </a:cubicBezTo>
                  <a:cubicBezTo>
                    <a:pt x="94" y="837"/>
                    <a:pt x="89" y="848"/>
                    <a:pt x="81" y="857"/>
                  </a:cubicBezTo>
                  <a:cubicBezTo>
                    <a:pt x="74" y="865"/>
                    <a:pt x="60" y="868"/>
                    <a:pt x="54" y="877"/>
                  </a:cubicBezTo>
                  <a:cubicBezTo>
                    <a:pt x="43" y="894"/>
                    <a:pt x="32" y="912"/>
                    <a:pt x="27" y="931"/>
                  </a:cubicBezTo>
                  <a:cubicBezTo>
                    <a:pt x="21" y="954"/>
                    <a:pt x="17" y="979"/>
                    <a:pt x="20" y="1003"/>
                  </a:cubicBezTo>
                  <a:cubicBezTo>
                    <a:pt x="23" y="1026"/>
                    <a:pt x="22" y="1043"/>
                    <a:pt x="0" y="1056"/>
                  </a:cubicBezTo>
                  <a:cubicBezTo>
                    <a:pt x="11" y="1065"/>
                    <a:pt x="24" y="1071"/>
                    <a:pt x="13" y="1087"/>
                  </a:cubicBezTo>
                  <a:cubicBezTo>
                    <a:pt x="12" y="1089"/>
                    <a:pt x="17" y="1095"/>
                    <a:pt x="19" y="1098"/>
                  </a:cubicBezTo>
                  <a:cubicBezTo>
                    <a:pt x="22" y="1102"/>
                    <a:pt x="27" y="1104"/>
                    <a:pt x="30" y="1108"/>
                  </a:cubicBezTo>
                  <a:cubicBezTo>
                    <a:pt x="54" y="1140"/>
                    <a:pt x="77" y="1172"/>
                    <a:pt x="103" y="1203"/>
                  </a:cubicBezTo>
                  <a:cubicBezTo>
                    <a:pt x="105" y="1205"/>
                    <a:pt x="109" y="1206"/>
                    <a:pt x="115" y="1206"/>
                  </a:cubicBezTo>
                  <a:cubicBezTo>
                    <a:pt x="119" y="1206"/>
                    <a:pt x="125" y="1205"/>
                    <a:pt x="129" y="1204"/>
                  </a:cubicBezTo>
                  <a:cubicBezTo>
                    <a:pt x="139" y="1202"/>
                    <a:pt x="150" y="1193"/>
                    <a:pt x="160" y="1193"/>
                  </a:cubicBezTo>
                  <a:cubicBezTo>
                    <a:pt x="160" y="1193"/>
                    <a:pt x="161" y="1193"/>
                    <a:pt x="161" y="1193"/>
                  </a:cubicBezTo>
                  <a:cubicBezTo>
                    <a:pt x="165" y="1194"/>
                    <a:pt x="170" y="1194"/>
                    <a:pt x="173" y="1194"/>
                  </a:cubicBezTo>
                  <a:cubicBezTo>
                    <a:pt x="193" y="1194"/>
                    <a:pt x="210" y="1188"/>
                    <a:pt x="226" y="1178"/>
                  </a:cubicBezTo>
                  <a:cubicBezTo>
                    <a:pt x="233" y="1174"/>
                    <a:pt x="243" y="1173"/>
                    <a:pt x="251" y="1173"/>
                  </a:cubicBezTo>
                  <a:cubicBezTo>
                    <a:pt x="251" y="1173"/>
                    <a:pt x="251" y="1173"/>
                    <a:pt x="251" y="1173"/>
                  </a:cubicBezTo>
                  <a:cubicBezTo>
                    <a:pt x="256" y="1173"/>
                    <a:pt x="264" y="1178"/>
                    <a:pt x="264" y="1181"/>
                  </a:cubicBezTo>
                  <a:cubicBezTo>
                    <a:pt x="266" y="1202"/>
                    <a:pt x="282" y="1204"/>
                    <a:pt x="298" y="1207"/>
                  </a:cubicBezTo>
                  <a:cubicBezTo>
                    <a:pt x="307" y="1209"/>
                    <a:pt x="315" y="1213"/>
                    <a:pt x="321" y="1216"/>
                  </a:cubicBezTo>
                  <a:cubicBezTo>
                    <a:pt x="320" y="1233"/>
                    <a:pt x="325" y="1251"/>
                    <a:pt x="318" y="1261"/>
                  </a:cubicBezTo>
                  <a:cubicBezTo>
                    <a:pt x="303" y="1281"/>
                    <a:pt x="315" y="1291"/>
                    <a:pt x="327" y="1303"/>
                  </a:cubicBezTo>
                  <a:cubicBezTo>
                    <a:pt x="336" y="1312"/>
                    <a:pt x="348" y="1321"/>
                    <a:pt x="351" y="1332"/>
                  </a:cubicBezTo>
                  <a:cubicBezTo>
                    <a:pt x="359" y="1362"/>
                    <a:pt x="363" y="1392"/>
                    <a:pt x="369" y="1426"/>
                  </a:cubicBezTo>
                  <a:cubicBezTo>
                    <a:pt x="365" y="1433"/>
                    <a:pt x="359" y="1445"/>
                    <a:pt x="352" y="1457"/>
                  </a:cubicBezTo>
                  <a:cubicBezTo>
                    <a:pt x="338" y="1479"/>
                    <a:pt x="339" y="1500"/>
                    <a:pt x="351" y="1524"/>
                  </a:cubicBezTo>
                  <a:cubicBezTo>
                    <a:pt x="361" y="1544"/>
                    <a:pt x="375" y="1566"/>
                    <a:pt x="374" y="1587"/>
                  </a:cubicBezTo>
                  <a:cubicBezTo>
                    <a:pt x="374" y="1623"/>
                    <a:pt x="394" y="1649"/>
                    <a:pt x="404" y="1679"/>
                  </a:cubicBezTo>
                  <a:cubicBezTo>
                    <a:pt x="408" y="1691"/>
                    <a:pt x="417" y="1703"/>
                    <a:pt x="415" y="1713"/>
                  </a:cubicBezTo>
                  <a:cubicBezTo>
                    <a:pt x="411" y="1729"/>
                    <a:pt x="419" y="1738"/>
                    <a:pt x="429" y="1743"/>
                  </a:cubicBezTo>
                  <a:cubicBezTo>
                    <a:pt x="431" y="1744"/>
                    <a:pt x="434" y="1744"/>
                    <a:pt x="437" y="1744"/>
                  </a:cubicBezTo>
                  <a:cubicBezTo>
                    <a:pt x="444" y="1744"/>
                    <a:pt x="451" y="1742"/>
                    <a:pt x="457" y="1742"/>
                  </a:cubicBezTo>
                  <a:cubicBezTo>
                    <a:pt x="467" y="1740"/>
                    <a:pt x="476" y="1738"/>
                    <a:pt x="485" y="1735"/>
                  </a:cubicBezTo>
                  <a:cubicBezTo>
                    <a:pt x="503" y="1729"/>
                    <a:pt x="521" y="1724"/>
                    <a:pt x="538" y="1716"/>
                  </a:cubicBezTo>
                  <a:cubicBezTo>
                    <a:pt x="546" y="1712"/>
                    <a:pt x="552" y="1703"/>
                    <a:pt x="558" y="1695"/>
                  </a:cubicBezTo>
                  <a:cubicBezTo>
                    <a:pt x="564" y="1688"/>
                    <a:pt x="569" y="1681"/>
                    <a:pt x="573" y="1673"/>
                  </a:cubicBezTo>
                  <a:cubicBezTo>
                    <a:pt x="576" y="1669"/>
                    <a:pt x="576" y="1661"/>
                    <a:pt x="579" y="1660"/>
                  </a:cubicBezTo>
                  <a:cubicBezTo>
                    <a:pt x="595" y="1654"/>
                    <a:pt x="593" y="1640"/>
                    <a:pt x="595" y="1628"/>
                  </a:cubicBezTo>
                  <a:cubicBezTo>
                    <a:pt x="596" y="1621"/>
                    <a:pt x="599" y="1611"/>
                    <a:pt x="603" y="1610"/>
                  </a:cubicBezTo>
                  <a:cubicBezTo>
                    <a:pt x="630" y="1605"/>
                    <a:pt x="625" y="1584"/>
                    <a:pt x="623" y="1567"/>
                  </a:cubicBezTo>
                  <a:cubicBezTo>
                    <a:pt x="622" y="1553"/>
                    <a:pt x="614" y="1539"/>
                    <a:pt x="628" y="1526"/>
                  </a:cubicBezTo>
                  <a:cubicBezTo>
                    <a:pt x="638" y="1516"/>
                    <a:pt x="646" y="1503"/>
                    <a:pt x="658" y="1496"/>
                  </a:cubicBezTo>
                  <a:cubicBezTo>
                    <a:pt x="699" y="1472"/>
                    <a:pt x="692" y="1463"/>
                    <a:pt x="687" y="1433"/>
                  </a:cubicBezTo>
                  <a:cubicBezTo>
                    <a:pt x="683" y="1403"/>
                    <a:pt x="672" y="1374"/>
                    <a:pt x="672" y="1344"/>
                  </a:cubicBezTo>
                  <a:cubicBezTo>
                    <a:pt x="673" y="1307"/>
                    <a:pt x="698" y="1279"/>
                    <a:pt x="723" y="1253"/>
                  </a:cubicBezTo>
                  <a:cubicBezTo>
                    <a:pt x="743" y="1232"/>
                    <a:pt x="767" y="1213"/>
                    <a:pt x="783" y="1189"/>
                  </a:cubicBezTo>
                  <a:cubicBezTo>
                    <a:pt x="798" y="1166"/>
                    <a:pt x="804" y="1138"/>
                    <a:pt x="815" y="1111"/>
                  </a:cubicBezTo>
                  <a:cubicBezTo>
                    <a:pt x="811" y="1106"/>
                    <a:pt x="806" y="1099"/>
                    <a:pt x="801" y="1094"/>
                  </a:cubicBezTo>
                  <a:cubicBezTo>
                    <a:pt x="793" y="1098"/>
                    <a:pt x="786" y="1102"/>
                    <a:pt x="780" y="1106"/>
                  </a:cubicBezTo>
                  <a:cubicBezTo>
                    <a:pt x="773" y="1109"/>
                    <a:pt x="765" y="1113"/>
                    <a:pt x="758" y="1115"/>
                  </a:cubicBezTo>
                  <a:cubicBezTo>
                    <a:pt x="756" y="1116"/>
                    <a:pt x="753" y="1116"/>
                    <a:pt x="750" y="1116"/>
                  </a:cubicBezTo>
                  <a:cubicBezTo>
                    <a:pt x="733" y="1116"/>
                    <a:pt x="707" y="1105"/>
                    <a:pt x="702" y="1094"/>
                  </a:cubicBezTo>
                  <a:cubicBezTo>
                    <a:pt x="687" y="1067"/>
                    <a:pt x="671" y="1039"/>
                    <a:pt x="656" y="1011"/>
                  </a:cubicBezTo>
                  <a:cubicBezTo>
                    <a:pt x="644" y="989"/>
                    <a:pt x="632" y="967"/>
                    <a:pt x="620" y="945"/>
                  </a:cubicBezTo>
                  <a:cubicBezTo>
                    <a:pt x="619" y="943"/>
                    <a:pt x="619" y="942"/>
                    <a:pt x="619" y="941"/>
                  </a:cubicBezTo>
                  <a:cubicBezTo>
                    <a:pt x="631" y="916"/>
                    <a:pt x="610" y="905"/>
                    <a:pt x="599" y="889"/>
                  </a:cubicBezTo>
                  <a:cubicBezTo>
                    <a:pt x="591" y="878"/>
                    <a:pt x="585" y="865"/>
                    <a:pt x="577" y="851"/>
                  </a:cubicBezTo>
                  <a:cubicBezTo>
                    <a:pt x="590" y="860"/>
                    <a:pt x="600" y="865"/>
                    <a:pt x="608" y="871"/>
                  </a:cubicBezTo>
                  <a:cubicBezTo>
                    <a:pt x="613" y="875"/>
                    <a:pt x="616" y="880"/>
                    <a:pt x="620" y="885"/>
                  </a:cubicBezTo>
                  <a:cubicBezTo>
                    <a:pt x="623" y="892"/>
                    <a:pt x="626" y="899"/>
                    <a:pt x="630" y="905"/>
                  </a:cubicBezTo>
                  <a:cubicBezTo>
                    <a:pt x="638" y="920"/>
                    <a:pt x="647" y="935"/>
                    <a:pt x="655" y="950"/>
                  </a:cubicBezTo>
                  <a:cubicBezTo>
                    <a:pt x="660" y="959"/>
                    <a:pt x="663" y="968"/>
                    <a:pt x="669" y="977"/>
                  </a:cubicBezTo>
                  <a:cubicBezTo>
                    <a:pt x="688" y="1005"/>
                    <a:pt x="711" y="1032"/>
                    <a:pt x="707" y="1071"/>
                  </a:cubicBezTo>
                  <a:cubicBezTo>
                    <a:pt x="706" y="1076"/>
                    <a:pt x="713" y="1085"/>
                    <a:pt x="719" y="1088"/>
                  </a:cubicBezTo>
                  <a:cubicBezTo>
                    <a:pt x="720" y="1089"/>
                    <a:pt x="720" y="1089"/>
                    <a:pt x="721" y="1089"/>
                  </a:cubicBezTo>
                  <a:cubicBezTo>
                    <a:pt x="724" y="1089"/>
                    <a:pt x="731" y="1083"/>
                    <a:pt x="736" y="1080"/>
                  </a:cubicBezTo>
                  <a:cubicBezTo>
                    <a:pt x="747" y="1075"/>
                    <a:pt x="759" y="1070"/>
                    <a:pt x="770" y="1066"/>
                  </a:cubicBezTo>
                  <a:cubicBezTo>
                    <a:pt x="775" y="1064"/>
                    <a:pt x="780" y="1064"/>
                    <a:pt x="784" y="1062"/>
                  </a:cubicBezTo>
                  <a:cubicBezTo>
                    <a:pt x="799" y="1054"/>
                    <a:pt x="814" y="1046"/>
                    <a:pt x="828" y="1037"/>
                  </a:cubicBezTo>
                  <a:cubicBezTo>
                    <a:pt x="867" y="1012"/>
                    <a:pt x="870" y="1014"/>
                    <a:pt x="888" y="978"/>
                  </a:cubicBezTo>
                  <a:cubicBezTo>
                    <a:pt x="890" y="976"/>
                    <a:pt x="892" y="974"/>
                    <a:pt x="894" y="972"/>
                  </a:cubicBezTo>
                  <a:cubicBezTo>
                    <a:pt x="910" y="957"/>
                    <a:pt x="905" y="937"/>
                    <a:pt x="885" y="928"/>
                  </a:cubicBezTo>
                  <a:cubicBezTo>
                    <a:pt x="875" y="923"/>
                    <a:pt x="866" y="914"/>
                    <a:pt x="855" y="906"/>
                  </a:cubicBezTo>
                  <a:cubicBezTo>
                    <a:pt x="855" y="906"/>
                    <a:pt x="852" y="910"/>
                    <a:pt x="849" y="913"/>
                  </a:cubicBezTo>
                  <a:cubicBezTo>
                    <a:pt x="840" y="918"/>
                    <a:pt x="831" y="925"/>
                    <a:pt x="822" y="925"/>
                  </a:cubicBezTo>
                  <a:cubicBezTo>
                    <a:pt x="822" y="925"/>
                    <a:pt x="822" y="925"/>
                    <a:pt x="822" y="925"/>
                  </a:cubicBezTo>
                  <a:cubicBezTo>
                    <a:pt x="812" y="925"/>
                    <a:pt x="800" y="920"/>
                    <a:pt x="804" y="904"/>
                  </a:cubicBezTo>
                  <a:cubicBezTo>
                    <a:pt x="805" y="902"/>
                    <a:pt x="797" y="897"/>
                    <a:pt x="793" y="893"/>
                  </a:cubicBezTo>
                  <a:cubicBezTo>
                    <a:pt x="778" y="879"/>
                    <a:pt x="762" y="866"/>
                    <a:pt x="757" y="843"/>
                  </a:cubicBezTo>
                  <a:cubicBezTo>
                    <a:pt x="767" y="844"/>
                    <a:pt x="776" y="845"/>
                    <a:pt x="785" y="846"/>
                  </a:cubicBezTo>
                  <a:cubicBezTo>
                    <a:pt x="784" y="847"/>
                    <a:pt x="782" y="848"/>
                    <a:pt x="781" y="850"/>
                  </a:cubicBezTo>
                  <a:cubicBezTo>
                    <a:pt x="792" y="861"/>
                    <a:pt x="802" y="874"/>
                    <a:pt x="814" y="884"/>
                  </a:cubicBezTo>
                  <a:cubicBezTo>
                    <a:pt x="821" y="890"/>
                    <a:pt x="829" y="893"/>
                    <a:pt x="836" y="893"/>
                  </a:cubicBezTo>
                  <a:cubicBezTo>
                    <a:pt x="845" y="893"/>
                    <a:pt x="854" y="889"/>
                    <a:pt x="862" y="881"/>
                  </a:cubicBezTo>
                  <a:cubicBezTo>
                    <a:pt x="869" y="902"/>
                    <a:pt x="888" y="913"/>
                    <a:pt x="905" y="913"/>
                  </a:cubicBezTo>
                  <a:cubicBezTo>
                    <a:pt x="913" y="913"/>
                    <a:pt x="921" y="911"/>
                    <a:pt x="927" y="906"/>
                  </a:cubicBezTo>
                  <a:cubicBezTo>
                    <a:pt x="945" y="909"/>
                    <a:pt x="958" y="911"/>
                    <a:pt x="976" y="914"/>
                  </a:cubicBezTo>
                  <a:cubicBezTo>
                    <a:pt x="978" y="916"/>
                    <a:pt x="985" y="921"/>
                    <a:pt x="991" y="927"/>
                  </a:cubicBezTo>
                  <a:cubicBezTo>
                    <a:pt x="998" y="933"/>
                    <a:pt x="1007" y="939"/>
                    <a:pt x="1011" y="946"/>
                  </a:cubicBezTo>
                  <a:cubicBezTo>
                    <a:pt x="1019" y="964"/>
                    <a:pt x="1024" y="971"/>
                    <a:pt x="1033" y="971"/>
                  </a:cubicBezTo>
                  <a:cubicBezTo>
                    <a:pt x="1039" y="971"/>
                    <a:pt x="1046" y="969"/>
                    <a:pt x="1056" y="963"/>
                  </a:cubicBezTo>
                  <a:cubicBezTo>
                    <a:pt x="1056" y="969"/>
                    <a:pt x="1058" y="975"/>
                    <a:pt x="1058" y="980"/>
                  </a:cubicBezTo>
                  <a:cubicBezTo>
                    <a:pt x="1055" y="1011"/>
                    <a:pt x="1064" y="1038"/>
                    <a:pt x="1079" y="1065"/>
                  </a:cubicBezTo>
                  <a:cubicBezTo>
                    <a:pt x="1092" y="1086"/>
                    <a:pt x="1098" y="1111"/>
                    <a:pt x="1108" y="1134"/>
                  </a:cubicBezTo>
                  <a:cubicBezTo>
                    <a:pt x="1110" y="1140"/>
                    <a:pt x="1114" y="1145"/>
                    <a:pt x="1117" y="1150"/>
                  </a:cubicBezTo>
                  <a:cubicBezTo>
                    <a:pt x="1123" y="1146"/>
                    <a:pt x="1130" y="1143"/>
                    <a:pt x="1134" y="1138"/>
                  </a:cubicBezTo>
                  <a:cubicBezTo>
                    <a:pt x="1150" y="1118"/>
                    <a:pt x="1149" y="1094"/>
                    <a:pt x="1146" y="1070"/>
                  </a:cubicBezTo>
                  <a:cubicBezTo>
                    <a:pt x="1145" y="1063"/>
                    <a:pt x="1144" y="1053"/>
                    <a:pt x="1148" y="1049"/>
                  </a:cubicBezTo>
                  <a:cubicBezTo>
                    <a:pt x="1163" y="1032"/>
                    <a:pt x="1181" y="1017"/>
                    <a:pt x="1198" y="1002"/>
                  </a:cubicBezTo>
                  <a:cubicBezTo>
                    <a:pt x="1207" y="994"/>
                    <a:pt x="1223" y="987"/>
                    <a:pt x="1224" y="978"/>
                  </a:cubicBezTo>
                  <a:cubicBezTo>
                    <a:pt x="1226" y="961"/>
                    <a:pt x="1234" y="957"/>
                    <a:pt x="1243" y="957"/>
                  </a:cubicBezTo>
                  <a:cubicBezTo>
                    <a:pt x="1246" y="957"/>
                    <a:pt x="1249" y="957"/>
                    <a:pt x="1252" y="958"/>
                  </a:cubicBezTo>
                  <a:cubicBezTo>
                    <a:pt x="1259" y="949"/>
                    <a:pt x="1265" y="941"/>
                    <a:pt x="1269" y="936"/>
                  </a:cubicBezTo>
                  <a:cubicBezTo>
                    <a:pt x="1276" y="949"/>
                    <a:pt x="1281" y="961"/>
                    <a:pt x="1289" y="971"/>
                  </a:cubicBezTo>
                  <a:cubicBezTo>
                    <a:pt x="1303" y="988"/>
                    <a:pt x="1317" y="1003"/>
                    <a:pt x="1314" y="1028"/>
                  </a:cubicBezTo>
                  <a:cubicBezTo>
                    <a:pt x="1313" y="1036"/>
                    <a:pt x="1317" y="1040"/>
                    <a:pt x="1323" y="1040"/>
                  </a:cubicBezTo>
                  <a:cubicBezTo>
                    <a:pt x="1326" y="1040"/>
                    <a:pt x="1329" y="1039"/>
                    <a:pt x="1333" y="1036"/>
                  </a:cubicBezTo>
                  <a:cubicBezTo>
                    <a:pt x="1337" y="1032"/>
                    <a:pt x="1339" y="1026"/>
                    <a:pt x="1341" y="1021"/>
                  </a:cubicBezTo>
                  <a:cubicBezTo>
                    <a:pt x="1344" y="1022"/>
                    <a:pt x="1346" y="1024"/>
                    <a:pt x="1348" y="1025"/>
                  </a:cubicBezTo>
                  <a:cubicBezTo>
                    <a:pt x="1349" y="1031"/>
                    <a:pt x="1353" y="1038"/>
                    <a:pt x="1352" y="1043"/>
                  </a:cubicBezTo>
                  <a:cubicBezTo>
                    <a:pt x="1345" y="1070"/>
                    <a:pt x="1363" y="1090"/>
                    <a:pt x="1368" y="1114"/>
                  </a:cubicBezTo>
                  <a:cubicBezTo>
                    <a:pt x="1370" y="1123"/>
                    <a:pt x="1385" y="1132"/>
                    <a:pt x="1385" y="1140"/>
                  </a:cubicBezTo>
                  <a:cubicBezTo>
                    <a:pt x="1383" y="1174"/>
                    <a:pt x="1394" y="1203"/>
                    <a:pt x="1412" y="1230"/>
                  </a:cubicBezTo>
                  <a:cubicBezTo>
                    <a:pt x="1412" y="1230"/>
                    <a:pt x="1412" y="1230"/>
                    <a:pt x="1412" y="1230"/>
                  </a:cubicBezTo>
                  <a:cubicBezTo>
                    <a:pt x="1422" y="1232"/>
                    <a:pt x="1432" y="1235"/>
                    <a:pt x="1443" y="1237"/>
                  </a:cubicBezTo>
                  <a:cubicBezTo>
                    <a:pt x="1448" y="1208"/>
                    <a:pt x="1449" y="1184"/>
                    <a:pt x="1427" y="1164"/>
                  </a:cubicBezTo>
                  <a:cubicBezTo>
                    <a:pt x="1412" y="1151"/>
                    <a:pt x="1397" y="1137"/>
                    <a:pt x="1394" y="1116"/>
                  </a:cubicBezTo>
                  <a:cubicBezTo>
                    <a:pt x="1393" y="1107"/>
                    <a:pt x="1394" y="1097"/>
                    <a:pt x="1395" y="1087"/>
                  </a:cubicBezTo>
                  <a:cubicBezTo>
                    <a:pt x="1395" y="1086"/>
                    <a:pt x="1402" y="1084"/>
                    <a:pt x="1404" y="1084"/>
                  </a:cubicBezTo>
                  <a:cubicBezTo>
                    <a:pt x="1405" y="1084"/>
                    <a:pt x="1405" y="1085"/>
                    <a:pt x="1405" y="1085"/>
                  </a:cubicBezTo>
                  <a:cubicBezTo>
                    <a:pt x="1410" y="1092"/>
                    <a:pt x="1414" y="1101"/>
                    <a:pt x="1418" y="1109"/>
                  </a:cubicBezTo>
                  <a:cubicBezTo>
                    <a:pt x="1419" y="1110"/>
                    <a:pt x="1420" y="1111"/>
                    <a:pt x="1422" y="1113"/>
                  </a:cubicBezTo>
                  <a:cubicBezTo>
                    <a:pt x="1428" y="1111"/>
                    <a:pt x="1432" y="1110"/>
                    <a:pt x="1436" y="1110"/>
                  </a:cubicBezTo>
                  <a:cubicBezTo>
                    <a:pt x="1454" y="1110"/>
                    <a:pt x="1437" y="1140"/>
                    <a:pt x="1450" y="1148"/>
                  </a:cubicBezTo>
                  <a:cubicBezTo>
                    <a:pt x="1468" y="1129"/>
                    <a:pt x="1495" y="1120"/>
                    <a:pt x="1497" y="1088"/>
                  </a:cubicBezTo>
                  <a:cubicBezTo>
                    <a:pt x="1499" y="1062"/>
                    <a:pt x="1491" y="1041"/>
                    <a:pt x="1469" y="1024"/>
                  </a:cubicBezTo>
                  <a:cubicBezTo>
                    <a:pt x="1446" y="1006"/>
                    <a:pt x="1447" y="994"/>
                    <a:pt x="1467" y="976"/>
                  </a:cubicBezTo>
                  <a:cubicBezTo>
                    <a:pt x="1472" y="971"/>
                    <a:pt x="1475" y="965"/>
                    <a:pt x="1480" y="958"/>
                  </a:cubicBezTo>
                  <a:cubicBezTo>
                    <a:pt x="1483" y="965"/>
                    <a:pt x="1486" y="971"/>
                    <a:pt x="1490" y="979"/>
                  </a:cubicBezTo>
                  <a:cubicBezTo>
                    <a:pt x="1506" y="963"/>
                    <a:pt x="1521" y="950"/>
                    <a:pt x="1542" y="950"/>
                  </a:cubicBezTo>
                  <a:cubicBezTo>
                    <a:pt x="1547" y="950"/>
                    <a:pt x="1551" y="950"/>
                    <a:pt x="1556" y="952"/>
                  </a:cubicBezTo>
                  <a:cubicBezTo>
                    <a:pt x="1556" y="952"/>
                    <a:pt x="1557" y="952"/>
                    <a:pt x="1557" y="952"/>
                  </a:cubicBezTo>
                  <a:cubicBezTo>
                    <a:pt x="1562" y="952"/>
                    <a:pt x="1569" y="947"/>
                    <a:pt x="1572" y="943"/>
                  </a:cubicBezTo>
                  <a:cubicBezTo>
                    <a:pt x="1588" y="921"/>
                    <a:pt x="1609" y="902"/>
                    <a:pt x="1618" y="875"/>
                  </a:cubicBezTo>
                  <a:cubicBezTo>
                    <a:pt x="1619" y="870"/>
                    <a:pt x="1626" y="864"/>
                    <a:pt x="1625" y="861"/>
                  </a:cubicBezTo>
                  <a:cubicBezTo>
                    <a:pt x="1616" y="839"/>
                    <a:pt x="1623" y="811"/>
                    <a:pt x="1602" y="792"/>
                  </a:cubicBezTo>
                  <a:cubicBezTo>
                    <a:pt x="1594" y="784"/>
                    <a:pt x="1588" y="771"/>
                    <a:pt x="1587" y="759"/>
                  </a:cubicBezTo>
                  <a:cubicBezTo>
                    <a:pt x="1587" y="754"/>
                    <a:pt x="1601" y="749"/>
                    <a:pt x="1608" y="742"/>
                  </a:cubicBezTo>
                  <a:cubicBezTo>
                    <a:pt x="1611" y="740"/>
                    <a:pt x="1614" y="732"/>
                    <a:pt x="1613" y="730"/>
                  </a:cubicBezTo>
                  <a:cubicBezTo>
                    <a:pt x="1609" y="726"/>
                    <a:pt x="1603" y="721"/>
                    <a:pt x="1597" y="720"/>
                  </a:cubicBezTo>
                  <a:cubicBezTo>
                    <a:pt x="1597" y="720"/>
                    <a:pt x="1597" y="720"/>
                    <a:pt x="1596" y="720"/>
                  </a:cubicBezTo>
                  <a:cubicBezTo>
                    <a:pt x="1592" y="720"/>
                    <a:pt x="1587" y="726"/>
                    <a:pt x="1582" y="727"/>
                  </a:cubicBezTo>
                  <a:cubicBezTo>
                    <a:pt x="1581" y="727"/>
                    <a:pt x="1579" y="727"/>
                    <a:pt x="1578" y="727"/>
                  </a:cubicBezTo>
                  <a:cubicBezTo>
                    <a:pt x="1572" y="727"/>
                    <a:pt x="1567" y="726"/>
                    <a:pt x="1564" y="723"/>
                  </a:cubicBezTo>
                  <a:cubicBezTo>
                    <a:pt x="1560" y="721"/>
                    <a:pt x="1557" y="710"/>
                    <a:pt x="1560" y="707"/>
                  </a:cubicBezTo>
                  <a:cubicBezTo>
                    <a:pt x="1568" y="697"/>
                    <a:pt x="1578" y="689"/>
                    <a:pt x="1590" y="678"/>
                  </a:cubicBezTo>
                  <a:cubicBezTo>
                    <a:pt x="1592" y="690"/>
                    <a:pt x="1594" y="699"/>
                    <a:pt x="1596" y="709"/>
                  </a:cubicBezTo>
                  <a:cubicBezTo>
                    <a:pt x="1611" y="703"/>
                    <a:pt x="1625" y="699"/>
                    <a:pt x="1639" y="694"/>
                  </a:cubicBezTo>
                  <a:cubicBezTo>
                    <a:pt x="1640" y="696"/>
                    <a:pt x="1640" y="698"/>
                    <a:pt x="1641" y="701"/>
                  </a:cubicBezTo>
                  <a:cubicBezTo>
                    <a:pt x="1638" y="706"/>
                    <a:pt x="1635" y="711"/>
                    <a:pt x="1631" y="717"/>
                  </a:cubicBezTo>
                  <a:cubicBezTo>
                    <a:pt x="1654" y="725"/>
                    <a:pt x="1661" y="745"/>
                    <a:pt x="1664" y="765"/>
                  </a:cubicBezTo>
                  <a:cubicBezTo>
                    <a:pt x="1666" y="776"/>
                    <a:pt x="1670" y="782"/>
                    <a:pt x="1678" y="782"/>
                  </a:cubicBezTo>
                  <a:cubicBezTo>
                    <a:pt x="1680" y="782"/>
                    <a:pt x="1684" y="782"/>
                    <a:pt x="1688" y="780"/>
                  </a:cubicBezTo>
                  <a:cubicBezTo>
                    <a:pt x="1704" y="771"/>
                    <a:pt x="1703" y="755"/>
                    <a:pt x="1697" y="742"/>
                  </a:cubicBezTo>
                  <a:cubicBezTo>
                    <a:pt x="1688" y="726"/>
                    <a:pt x="1675" y="713"/>
                    <a:pt x="1666" y="700"/>
                  </a:cubicBezTo>
                  <a:cubicBezTo>
                    <a:pt x="1672" y="689"/>
                    <a:pt x="1682" y="679"/>
                    <a:pt x="1684" y="666"/>
                  </a:cubicBezTo>
                  <a:cubicBezTo>
                    <a:pt x="1687" y="651"/>
                    <a:pt x="1695" y="648"/>
                    <a:pt x="1709" y="646"/>
                  </a:cubicBezTo>
                  <a:cubicBezTo>
                    <a:pt x="1718" y="646"/>
                    <a:pt x="1729" y="642"/>
                    <a:pt x="1735" y="636"/>
                  </a:cubicBezTo>
                  <a:cubicBezTo>
                    <a:pt x="1771" y="594"/>
                    <a:pt x="1780" y="543"/>
                    <a:pt x="1770" y="490"/>
                  </a:cubicBezTo>
                  <a:cubicBezTo>
                    <a:pt x="1767" y="473"/>
                    <a:pt x="1757" y="464"/>
                    <a:pt x="1746" y="464"/>
                  </a:cubicBezTo>
                  <a:cubicBezTo>
                    <a:pt x="1740" y="464"/>
                    <a:pt x="1734" y="467"/>
                    <a:pt x="1728" y="472"/>
                  </a:cubicBezTo>
                  <a:cubicBezTo>
                    <a:pt x="1718" y="464"/>
                    <a:pt x="1709" y="457"/>
                    <a:pt x="1700" y="449"/>
                  </a:cubicBezTo>
                  <a:cubicBezTo>
                    <a:pt x="1709" y="436"/>
                    <a:pt x="1718" y="425"/>
                    <a:pt x="1725" y="411"/>
                  </a:cubicBezTo>
                  <a:cubicBezTo>
                    <a:pt x="1740" y="384"/>
                    <a:pt x="1752" y="374"/>
                    <a:pt x="1775" y="374"/>
                  </a:cubicBezTo>
                  <a:cubicBezTo>
                    <a:pt x="1782" y="374"/>
                    <a:pt x="1789" y="375"/>
                    <a:pt x="1798" y="376"/>
                  </a:cubicBezTo>
                  <a:cubicBezTo>
                    <a:pt x="1803" y="377"/>
                    <a:pt x="1808" y="379"/>
                    <a:pt x="1813" y="379"/>
                  </a:cubicBezTo>
                  <a:cubicBezTo>
                    <a:pt x="1819" y="379"/>
                    <a:pt x="1824" y="377"/>
                    <a:pt x="1829" y="369"/>
                  </a:cubicBezTo>
                  <a:cubicBezTo>
                    <a:pt x="1829" y="369"/>
                    <a:pt x="1830" y="369"/>
                    <a:pt x="1831" y="369"/>
                  </a:cubicBezTo>
                  <a:cubicBezTo>
                    <a:pt x="1835" y="369"/>
                    <a:pt x="1844" y="372"/>
                    <a:pt x="1850" y="373"/>
                  </a:cubicBezTo>
                  <a:cubicBezTo>
                    <a:pt x="1855" y="375"/>
                    <a:pt x="1862" y="379"/>
                    <a:pt x="1867" y="379"/>
                  </a:cubicBezTo>
                  <a:cubicBezTo>
                    <a:pt x="1867" y="379"/>
                    <a:pt x="1868" y="379"/>
                    <a:pt x="1869" y="379"/>
                  </a:cubicBezTo>
                  <a:cubicBezTo>
                    <a:pt x="1875" y="377"/>
                    <a:pt x="1880" y="370"/>
                    <a:pt x="1884" y="364"/>
                  </a:cubicBezTo>
                  <a:cubicBezTo>
                    <a:pt x="1886" y="359"/>
                    <a:pt x="1884" y="352"/>
                    <a:pt x="1887" y="347"/>
                  </a:cubicBezTo>
                  <a:cubicBezTo>
                    <a:pt x="1891" y="340"/>
                    <a:pt x="1896" y="328"/>
                    <a:pt x="1903" y="327"/>
                  </a:cubicBezTo>
                  <a:cubicBezTo>
                    <a:pt x="1903" y="327"/>
                    <a:pt x="1904" y="327"/>
                    <a:pt x="1905" y="327"/>
                  </a:cubicBezTo>
                  <a:cubicBezTo>
                    <a:pt x="1913" y="327"/>
                    <a:pt x="1923" y="333"/>
                    <a:pt x="1931" y="336"/>
                  </a:cubicBezTo>
                  <a:cubicBezTo>
                    <a:pt x="1935" y="338"/>
                    <a:pt x="1937" y="341"/>
                    <a:pt x="1941" y="345"/>
                  </a:cubicBezTo>
                  <a:cubicBezTo>
                    <a:pt x="1948" y="337"/>
                    <a:pt x="1953" y="330"/>
                    <a:pt x="1959" y="322"/>
                  </a:cubicBezTo>
                  <a:cubicBezTo>
                    <a:pt x="1972" y="336"/>
                    <a:pt x="1964" y="343"/>
                    <a:pt x="1956" y="354"/>
                  </a:cubicBezTo>
                  <a:cubicBezTo>
                    <a:pt x="1941" y="372"/>
                    <a:pt x="1923" y="391"/>
                    <a:pt x="1917" y="413"/>
                  </a:cubicBezTo>
                  <a:cubicBezTo>
                    <a:pt x="1907" y="446"/>
                    <a:pt x="1931" y="473"/>
                    <a:pt x="1943" y="502"/>
                  </a:cubicBezTo>
                  <a:cubicBezTo>
                    <a:pt x="1944" y="505"/>
                    <a:pt x="1950" y="506"/>
                    <a:pt x="1955" y="510"/>
                  </a:cubicBezTo>
                  <a:cubicBezTo>
                    <a:pt x="1960" y="501"/>
                    <a:pt x="1964" y="494"/>
                    <a:pt x="1968" y="486"/>
                  </a:cubicBezTo>
                  <a:cubicBezTo>
                    <a:pt x="1973" y="476"/>
                    <a:pt x="1975" y="464"/>
                    <a:pt x="1982" y="455"/>
                  </a:cubicBezTo>
                  <a:cubicBezTo>
                    <a:pt x="1995" y="437"/>
                    <a:pt x="1996" y="415"/>
                    <a:pt x="1982" y="401"/>
                  </a:cubicBezTo>
                  <a:cubicBezTo>
                    <a:pt x="1970" y="390"/>
                    <a:pt x="1970" y="376"/>
                    <a:pt x="1983" y="366"/>
                  </a:cubicBezTo>
                  <a:cubicBezTo>
                    <a:pt x="1997" y="355"/>
                    <a:pt x="2008" y="349"/>
                    <a:pt x="2018" y="349"/>
                  </a:cubicBezTo>
                  <a:cubicBezTo>
                    <a:pt x="2028" y="349"/>
                    <a:pt x="2038" y="354"/>
                    <a:pt x="2050" y="363"/>
                  </a:cubicBezTo>
                  <a:cubicBezTo>
                    <a:pt x="2062" y="353"/>
                    <a:pt x="2054" y="328"/>
                    <a:pt x="2078" y="326"/>
                  </a:cubicBezTo>
                  <a:cubicBezTo>
                    <a:pt x="2093" y="324"/>
                    <a:pt x="2107" y="318"/>
                    <a:pt x="2128" y="312"/>
                  </a:cubicBezTo>
                  <a:cubicBezTo>
                    <a:pt x="2133" y="291"/>
                    <a:pt x="2103" y="290"/>
                    <a:pt x="2092" y="275"/>
                  </a:cubicBezTo>
                  <a:cubicBezTo>
                    <a:pt x="2100" y="270"/>
                    <a:pt x="2107" y="266"/>
                    <a:pt x="2113" y="261"/>
                  </a:cubicBezTo>
                  <a:cubicBezTo>
                    <a:pt x="2112" y="251"/>
                    <a:pt x="2099" y="238"/>
                    <a:pt x="2116" y="236"/>
                  </a:cubicBezTo>
                  <a:cubicBezTo>
                    <a:pt x="2125" y="246"/>
                    <a:pt x="2131" y="256"/>
                    <a:pt x="2139" y="261"/>
                  </a:cubicBezTo>
                  <a:cubicBezTo>
                    <a:pt x="2154" y="270"/>
                    <a:pt x="2170" y="276"/>
                    <a:pt x="2185" y="283"/>
                  </a:cubicBezTo>
                  <a:cubicBezTo>
                    <a:pt x="2188" y="284"/>
                    <a:pt x="2190" y="284"/>
                    <a:pt x="2193" y="284"/>
                  </a:cubicBezTo>
                  <a:cubicBezTo>
                    <a:pt x="2196" y="284"/>
                    <a:pt x="2198" y="284"/>
                    <a:pt x="2200" y="283"/>
                  </a:cubicBezTo>
                  <a:cubicBezTo>
                    <a:pt x="2202" y="282"/>
                    <a:pt x="2203" y="275"/>
                    <a:pt x="2202" y="271"/>
                  </a:cubicBezTo>
                  <a:cubicBezTo>
                    <a:pt x="2201" y="267"/>
                    <a:pt x="2198" y="264"/>
                    <a:pt x="2195" y="259"/>
                  </a:cubicBezTo>
                  <a:cubicBezTo>
                    <a:pt x="2207" y="254"/>
                    <a:pt x="2225" y="253"/>
                    <a:pt x="2217" y="233"/>
                  </a:cubicBezTo>
                  <a:cubicBezTo>
                    <a:pt x="2196" y="231"/>
                    <a:pt x="2177" y="229"/>
                    <a:pt x="2157" y="226"/>
                  </a:cubicBezTo>
                  <a:cubicBezTo>
                    <a:pt x="2103" y="190"/>
                    <a:pt x="2044" y="161"/>
                    <a:pt x="1974" y="157"/>
                  </a:cubicBezTo>
                  <a:cubicBezTo>
                    <a:pt x="1971" y="164"/>
                    <a:pt x="1969" y="170"/>
                    <a:pt x="1967" y="175"/>
                  </a:cubicBezTo>
                  <a:cubicBezTo>
                    <a:pt x="1949" y="174"/>
                    <a:pt x="1931" y="166"/>
                    <a:pt x="1913" y="166"/>
                  </a:cubicBezTo>
                  <a:cubicBezTo>
                    <a:pt x="1902" y="166"/>
                    <a:pt x="1891" y="169"/>
                    <a:pt x="1880" y="180"/>
                  </a:cubicBezTo>
                  <a:cubicBezTo>
                    <a:pt x="1873" y="173"/>
                    <a:pt x="1865" y="167"/>
                    <a:pt x="1859" y="160"/>
                  </a:cubicBezTo>
                  <a:cubicBezTo>
                    <a:pt x="1850" y="148"/>
                    <a:pt x="1838" y="142"/>
                    <a:pt x="1825" y="142"/>
                  </a:cubicBezTo>
                  <a:cubicBezTo>
                    <a:pt x="1821" y="142"/>
                    <a:pt x="1817" y="142"/>
                    <a:pt x="1812" y="144"/>
                  </a:cubicBezTo>
                  <a:cubicBezTo>
                    <a:pt x="1806" y="147"/>
                    <a:pt x="1800" y="148"/>
                    <a:pt x="1794" y="148"/>
                  </a:cubicBezTo>
                  <a:cubicBezTo>
                    <a:pt x="1775" y="148"/>
                    <a:pt x="1760" y="135"/>
                    <a:pt x="1743" y="127"/>
                  </a:cubicBezTo>
                  <a:cubicBezTo>
                    <a:pt x="1735" y="124"/>
                    <a:pt x="1726" y="119"/>
                    <a:pt x="1719" y="119"/>
                  </a:cubicBezTo>
                  <a:cubicBezTo>
                    <a:pt x="1718" y="119"/>
                    <a:pt x="1717" y="119"/>
                    <a:pt x="1716" y="120"/>
                  </a:cubicBezTo>
                  <a:cubicBezTo>
                    <a:pt x="1711" y="121"/>
                    <a:pt x="1707" y="121"/>
                    <a:pt x="1703" y="121"/>
                  </a:cubicBezTo>
                  <a:cubicBezTo>
                    <a:pt x="1685" y="121"/>
                    <a:pt x="1670" y="110"/>
                    <a:pt x="1652" y="104"/>
                  </a:cubicBezTo>
                  <a:cubicBezTo>
                    <a:pt x="1637" y="108"/>
                    <a:pt x="1629" y="116"/>
                    <a:pt x="1639" y="136"/>
                  </a:cubicBezTo>
                  <a:cubicBezTo>
                    <a:pt x="1611" y="134"/>
                    <a:pt x="1587" y="132"/>
                    <a:pt x="1560" y="129"/>
                  </a:cubicBezTo>
                  <a:cubicBezTo>
                    <a:pt x="1558" y="135"/>
                    <a:pt x="1553" y="139"/>
                    <a:pt x="1547" y="139"/>
                  </a:cubicBezTo>
                  <a:cubicBezTo>
                    <a:pt x="1538" y="139"/>
                    <a:pt x="1525" y="134"/>
                    <a:pt x="1506" y="123"/>
                  </a:cubicBezTo>
                  <a:cubicBezTo>
                    <a:pt x="1511" y="119"/>
                    <a:pt x="1515" y="115"/>
                    <a:pt x="1520" y="111"/>
                  </a:cubicBezTo>
                  <a:cubicBezTo>
                    <a:pt x="1511" y="96"/>
                    <a:pt x="1499" y="88"/>
                    <a:pt x="1487" y="88"/>
                  </a:cubicBezTo>
                  <a:cubicBezTo>
                    <a:pt x="1475" y="88"/>
                    <a:pt x="1463" y="96"/>
                    <a:pt x="1454" y="110"/>
                  </a:cubicBezTo>
                  <a:cubicBezTo>
                    <a:pt x="1423" y="95"/>
                    <a:pt x="1392" y="86"/>
                    <a:pt x="1360" y="86"/>
                  </a:cubicBezTo>
                  <a:cubicBezTo>
                    <a:pt x="1336" y="86"/>
                    <a:pt x="1312" y="91"/>
                    <a:pt x="1287" y="101"/>
                  </a:cubicBezTo>
                  <a:cubicBezTo>
                    <a:pt x="1300" y="92"/>
                    <a:pt x="1314" y="87"/>
                    <a:pt x="1325" y="77"/>
                  </a:cubicBezTo>
                  <a:cubicBezTo>
                    <a:pt x="1335" y="69"/>
                    <a:pt x="1345" y="57"/>
                    <a:pt x="1346" y="46"/>
                  </a:cubicBezTo>
                  <a:cubicBezTo>
                    <a:pt x="1346" y="35"/>
                    <a:pt x="1314" y="18"/>
                    <a:pt x="1297" y="18"/>
                  </a:cubicBezTo>
                  <a:cubicBezTo>
                    <a:pt x="1294" y="18"/>
                    <a:pt x="1292" y="18"/>
                    <a:pt x="1290" y="20"/>
                  </a:cubicBezTo>
                  <a:cubicBezTo>
                    <a:pt x="1284" y="24"/>
                    <a:pt x="1279" y="25"/>
                    <a:pt x="1275" y="25"/>
                  </a:cubicBezTo>
                  <a:cubicBezTo>
                    <a:pt x="1266" y="25"/>
                    <a:pt x="1260" y="18"/>
                    <a:pt x="1252" y="9"/>
                  </a:cubicBezTo>
                  <a:cubicBezTo>
                    <a:pt x="1246" y="3"/>
                    <a:pt x="1240" y="0"/>
                    <a:pt x="12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3A718F7-617F-4C4E-9E23-6D0012494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4056" y="43164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  <a:gd name="T5" fmla="*/ 0 w 1"/>
                <a:gd name="T6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6434D8B2-FD92-4A9C-ABCA-14B949B614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4056" y="43164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  <a:gd name="T4" fmla="*/ 0 w 1"/>
                <a:gd name="T5" fmla="*/ 0 w 1"/>
                <a:gd name="T6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670FBC9-16D1-46AF-97B1-A8AB36072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389" y="2109788"/>
              <a:ext cx="2841626" cy="3903662"/>
            </a:xfrm>
            <a:custGeom>
              <a:avLst/>
              <a:gdLst>
                <a:gd name="T0" fmla="*/ 794 w 1408"/>
                <a:gd name="T1" fmla="*/ 65 h 1919"/>
                <a:gd name="T2" fmla="*/ 689 w 1408"/>
                <a:gd name="T3" fmla="*/ 89 h 1919"/>
                <a:gd name="T4" fmla="*/ 561 w 1408"/>
                <a:gd name="T5" fmla="*/ 38 h 1919"/>
                <a:gd name="T6" fmla="*/ 466 w 1408"/>
                <a:gd name="T7" fmla="*/ 44 h 1919"/>
                <a:gd name="T8" fmla="*/ 467 w 1408"/>
                <a:gd name="T9" fmla="*/ 26 h 1919"/>
                <a:gd name="T10" fmla="*/ 295 w 1408"/>
                <a:gd name="T11" fmla="*/ 30 h 1919"/>
                <a:gd name="T12" fmla="*/ 204 w 1408"/>
                <a:gd name="T13" fmla="*/ 7 h 1919"/>
                <a:gd name="T14" fmla="*/ 74 w 1408"/>
                <a:gd name="T15" fmla="*/ 67 h 1919"/>
                <a:gd name="T16" fmla="*/ 43 w 1408"/>
                <a:gd name="T17" fmla="*/ 118 h 1919"/>
                <a:gd name="T18" fmla="*/ 82 w 1408"/>
                <a:gd name="T19" fmla="*/ 159 h 1919"/>
                <a:gd name="T20" fmla="*/ 58 w 1408"/>
                <a:gd name="T21" fmla="*/ 227 h 1919"/>
                <a:gd name="T22" fmla="*/ 0 w 1408"/>
                <a:gd name="T23" fmla="*/ 327 h 1919"/>
                <a:gd name="T24" fmla="*/ 174 w 1408"/>
                <a:gd name="T25" fmla="*/ 215 h 1919"/>
                <a:gd name="T26" fmla="*/ 172 w 1408"/>
                <a:gd name="T27" fmla="*/ 248 h 1919"/>
                <a:gd name="T28" fmla="*/ 262 w 1408"/>
                <a:gd name="T29" fmla="*/ 227 h 1919"/>
                <a:gd name="T30" fmla="*/ 374 w 1408"/>
                <a:gd name="T31" fmla="*/ 304 h 1919"/>
                <a:gd name="T32" fmla="*/ 393 w 1408"/>
                <a:gd name="T33" fmla="*/ 560 h 1919"/>
                <a:gd name="T34" fmla="*/ 453 w 1408"/>
                <a:gd name="T35" fmla="*/ 659 h 1919"/>
                <a:gd name="T36" fmla="*/ 533 w 1408"/>
                <a:gd name="T37" fmla="*/ 812 h 1919"/>
                <a:gd name="T38" fmla="*/ 583 w 1408"/>
                <a:gd name="T39" fmla="*/ 854 h 1919"/>
                <a:gd name="T40" fmla="*/ 785 w 1408"/>
                <a:gd name="T41" fmla="*/ 958 h 1919"/>
                <a:gd name="T42" fmla="*/ 876 w 1408"/>
                <a:gd name="T43" fmla="*/ 1009 h 1919"/>
                <a:gd name="T44" fmla="*/ 888 w 1408"/>
                <a:gd name="T45" fmla="*/ 1261 h 1919"/>
                <a:gd name="T46" fmla="*/ 965 w 1408"/>
                <a:gd name="T47" fmla="*/ 1669 h 1919"/>
                <a:gd name="T48" fmla="*/ 1034 w 1408"/>
                <a:gd name="T49" fmla="*/ 1918 h 1919"/>
                <a:gd name="T50" fmla="*/ 1076 w 1408"/>
                <a:gd name="T51" fmla="*/ 1805 h 1919"/>
                <a:gd name="T52" fmla="*/ 1098 w 1408"/>
                <a:gd name="T53" fmla="*/ 1707 h 1919"/>
                <a:gd name="T54" fmla="*/ 1171 w 1408"/>
                <a:gd name="T55" fmla="*/ 1606 h 1919"/>
                <a:gd name="T56" fmla="*/ 1334 w 1408"/>
                <a:gd name="T57" fmla="*/ 1425 h 1919"/>
                <a:gd name="T58" fmla="*/ 1284 w 1408"/>
                <a:gd name="T59" fmla="*/ 1135 h 1919"/>
                <a:gd name="T60" fmla="*/ 1217 w 1408"/>
                <a:gd name="T61" fmla="*/ 1129 h 1919"/>
                <a:gd name="T62" fmla="*/ 1142 w 1408"/>
                <a:gd name="T63" fmla="*/ 1042 h 1919"/>
                <a:gd name="T64" fmla="*/ 1064 w 1408"/>
                <a:gd name="T65" fmla="*/ 974 h 1919"/>
                <a:gd name="T66" fmla="*/ 906 w 1408"/>
                <a:gd name="T67" fmla="*/ 1006 h 1919"/>
                <a:gd name="T68" fmla="*/ 783 w 1408"/>
                <a:gd name="T69" fmla="*/ 901 h 1919"/>
                <a:gd name="T70" fmla="*/ 749 w 1408"/>
                <a:gd name="T71" fmla="*/ 848 h 1919"/>
                <a:gd name="T72" fmla="*/ 735 w 1408"/>
                <a:gd name="T73" fmla="*/ 718 h 1919"/>
                <a:gd name="T74" fmla="*/ 774 w 1408"/>
                <a:gd name="T75" fmla="*/ 722 h 1919"/>
                <a:gd name="T76" fmla="*/ 887 w 1408"/>
                <a:gd name="T77" fmla="*/ 790 h 1919"/>
                <a:gd name="T78" fmla="*/ 1016 w 1408"/>
                <a:gd name="T79" fmla="*/ 528 h 1919"/>
                <a:gd name="T80" fmla="*/ 1097 w 1408"/>
                <a:gd name="T81" fmla="*/ 458 h 1919"/>
                <a:gd name="T82" fmla="*/ 1133 w 1408"/>
                <a:gd name="T83" fmla="*/ 458 h 1919"/>
                <a:gd name="T84" fmla="*/ 1082 w 1408"/>
                <a:gd name="T85" fmla="*/ 410 h 1919"/>
                <a:gd name="T86" fmla="*/ 1042 w 1408"/>
                <a:gd name="T87" fmla="*/ 418 h 1919"/>
                <a:gd name="T88" fmla="*/ 1184 w 1408"/>
                <a:gd name="T89" fmla="*/ 330 h 1919"/>
                <a:gd name="T90" fmla="*/ 1143 w 1408"/>
                <a:gd name="T91" fmla="*/ 266 h 1919"/>
                <a:gd name="T92" fmla="*/ 1061 w 1408"/>
                <a:gd name="T93" fmla="*/ 202 h 1919"/>
                <a:gd name="T94" fmla="*/ 964 w 1408"/>
                <a:gd name="T95" fmla="*/ 302 h 1919"/>
                <a:gd name="T96" fmla="*/ 907 w 1408"/>
                <a:gd name="T97" fmla="*/ 315 h 1919"/>
                <a:gd name="T98" fmla="*/ 807 w 1408"/>
                <a:gd name="T99" fmla="*/ 263 h 1919"/>
                <a:gd name="T100" fmla="*/ 865 w 1408"/>
                <a:gd name="T101" fmla="*/ 152 h 1919"/>
                <a:gd name="T102" fmla="*/ 908 w 1408"/>
                <a:gd name="T103" fmla="*/ 101 h 1919"/>
                <a:gd name="T104" fmla="*/ 937 w 1408"/>
                <a:gd name="T105" fmla="*/ 102 h 1919"/>
                <a:gd name="T106" fmla="*/ 903 w 1408"/>
                <a:gd name="T107" fmla="*/ 87 h 1919"/>
                <a:gd name="T108" fmla="*/ 876 w 1408"/>
                <a:gd name="T109" fmla="*/ 61 h 1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08" h="1919">
                  <a:moveTo>
                    <a:pt x="850" y="0"/>
                  </a:moveTo>
                  <a:cubicBezTo>
                    <a:pt x="845" y="0"/>
                    <a:pt x="838" y="3"/>
                    <a:pt x="834" y="6"/>
                  </a:cubicBezTo>
                  <a:cubicBezTo>
                    <a:pt x="828" y="10"/>
                    <a:pt x="824" y="16"/>
                    <a:pt x="820" y="22"/>
                  </a:cubicBezTo>
                  <a:cubicBezTo>
                    <a:pt x="817" y="25"/>
                    <a:pt x="818" y="30"/>
                    <a:pt x="821" y="33"/>
                  </a:cubicBezTo>
                  <a:cubicBezTo>
                    <a:pt x="841" y="51"/>
                    <a:pt x="840" y="58"/>
                    <a:pt x="821" y="69"/>
                  </a:cubicBezTo>
                  <a:cubicBezTo>
                    <a:pt x="820" y="69"/>
                    <a:pt x="820" y="69"/>
                    <a:pt x="820" y="69"/>
                  </a:cubicBezTo>
                  <a:cubicBezTo>
                    <a:pt x="809" y="68"/>
                    <a:pt x="800" y="65"/>
                    <a:pt x="794" y="65"/>
                  </a:cubicBezTo>
                  <a:cubicBezTo>
                    <a:pt x="791" y="65"/>
                    <a:pt x="789" y="65"/>
                    <a:pt x="788" y="66"/>
                  </a:cubicBezTo>
                  <a:cubicBezTo>
                    <a:pt x="774" y="74"/>
                    <a:pt x="763" y="78"/>
                    <a:pt x="752" y="78"/>
                  </a:cubicBezTo>
                  <a:cubicBezTo>
                    <a:pt x="741" y="78"/>
                    <a:pt x="730" y="74"/>
                    <a:pt x="717" y="65"/>
                  </a:cubicBezTo>
                  <a:cubicBezTo>
                    <a:pt x="716" y="64"/>
                    <a:pt x="713" y="64"/>
                    <a:pt x="711" y="64"/>
                  </a:cubicBezTo>
                  <a:cubicBezTo>
                    <a:pt x="706" y="64"/>
                    <a:pt x="701" y="65"/>
                    <a:pt x="698" y="67"/>
                  </a:cubicBezTo>
                  <a:cubicBezTo>
                    <a:pt x="694" y="72"/>
                    <a:pt x="693" y="80"/>
                    <a:pt x="690" y="88"/>
                  </a:cubicBezTo>
                  <a:cubicBezTo>
                    <a:pt x="690" y="89"/>
                    <a:pt x="689" y="89"/>
                    <a:pt x="689" y="89"/>
                  </a:cubicBezTo>
                  <a:cubicBezTo>
                    <a:pt x="689" y="89"/>
                    <a:pt x="688" y="89"/>
                    <a:pt x="688" y="89"/>
                  </a:cubicBezTo>
                  <a:cubicBezTo>
                    <a:pt x="677" y="86"/>
                    <a:pt x="668" y="69"/>
                    <a:pt x="655" y="69"/>
                  </a:cubicBezTo>
                  <a:cubicBezTo>
                    <a:pt x="650" y="69"/>
                    <a:pt x="644" y="72"/>
                    <a:pt x="637" y="79"/>
                  </a:cubicBezTo>
                  <a:cubicBezTo>
                    <a:pt x="637" y="79"/>
                    <a:pt x="637" y="79"/>
                    <a:pt x="636" y="79"/>
                  </a:cubicBezTo>
                  <a:cubicBezTo>
                    <a:pt x="636" y="79"/>
                    <a:pt x="635" y="79"/>
                    <a:pt x="635" y="78"/>
                  </a:cubicBezTo>
                  <a:cubicBezTo>
                    <a:pt x="641" y="56"/>
                    <a:pt x="629" y="54"/>
                    <a:pt x="617" y="52"/>
                  </a:cubicBezTo>
                  <a:cubicBezTo>
                    <a:pt x="598" y="48"/>
                    <a:pt x="579" y="43"/>
                    <a:pt x="561" y="38"/>
                  </a:cubicBezTo>
                  <a:cubicBezTo>
                    <a:pt x="557" y="37"/>
                    <a:pt x="553" y="35"/>
                    <a:pt x="550" y="35"/>
                  </a:cubicBezTo>
                  <a:cubicBezTo>
                    <a:pt x="549" y="35"/>
                    <a:pt x="549" y="35"/>
                    <a:pt x="548" y="35"/>
                  </a:cubicBezTo>
                  <a:cubicBezTo>
                    <a:pt x="540" y="37"/>
                    <a:pt x="533" y="39"/>
                    <a:pt x="526" y="39"/>
                  </a:cubicBezTo>
                  <a:cubicBezTo>
                    <a:pt x="514" y="39"/>
                    <a:pt x="504" y="35"/>
                    <a:pt x="497" y="21"/>
                  </a:cubicBezTo>
                  <a:cubicBezTo>
                    <a:pt x="497" y="20"/>
                    <a:pt x="496" y="20"/>
                    <a:pt x="496" y="20"/>
                  </a:cubicBezTo>
                  <a:cubicBezTo>
                    <a:pt x="496" y="20"/>
                    <a:pt x="495" y="20"/>
                    <a:pt x="495" y="20"/>
                  </a:cubicBezTo>
                  <a:cubicBezTo>
                    <a:pt x="485" y="29"/>
                    <a:pt x="475" y="37"/>
                    <a:pt x="466" y="44"/>
                  </a:cubicBezTo>
                  <a:cubicBezTo>
                    <a:pt x="465" y="45"/>
                    <a:pt x="465" y="45"/>
                    <a:pt x="465" y="45"/>
                  </a:cubicBezTo>
                  <a:cubicBezTo>
                    <a:pt x="464" y="45"/>
                    <a:pt x="464" y="45"/>
                    <a:pt x="464" y="44"/>
                  </a:cubicBezTo>
                  <a:cubicBezTo>
                    <a:pt x="463" y="43"/>
                    <a:pt x="462" y="42"/>
                    <a:pt x="462" y="41"/>
                  </a:cubicBezTo>
                  <a:cubicBezTo>
                    <a:pt x="461" y="41"/>
                    <a:pt x="461" y="40"/>
                    <a:pt x="462" y="40"/>
                  </a:cubicBezTo>
                  <a:cubicBezTo>
                    <a:pt x="466" y="36"/>
                    <a:pt x="470" y="33"/>
                    <a:pt x="475" y="30"/>
                  </a:cubicBezTo>
                  <a:cubicBezTo>
                    <a:pt x="476" y="29"/>
                    <a:pt x="475" y="28"/>
                    <a:pt x="474" y="27"/>
                  </a:cubicBezTo>
                  <a:cubicBezTo>
                    <a:pt x="472" y="27"/>
                    <a:pt x="470" y="26"/>
                    <a:pt x="467" y="26"/>
                  </a:cubicBezTo>
                  <a:cubicBezTo>
                    <a:pt x="451" y="26"/>
                    <a:pt x="433" y="40"/>
                    <a:pt x="421" y="59"/>
                  </a:cubicBezTo>
                  <a:cubicBezTo>
                    <a:pt x="421" y="59"/>
                    <a:pt x="420" y="60"/>
                    <a:pt x="420" y="60"/>
                  </a:cubicBezTo>
                  <a:cubicBezTo>
                    <a:pt x="420" y="60"/>
                    <a:pt x="420" y="60"/>
                    <a:pt x="420" y="60"/>
                  </a:cubicBezTo>
                  <a:cubicBezTo>
                    <a:pt x="396" y="53"/>
                    <a:pt x="370" y="51"/>
                    <a:pt x="351" y="38"/>
                  </a:cubicBezTo>
                  <a:cubicBezTo>
                    <a:pt x="341" y="30"/>
                    <a:pt x="330" y="29"/>
                    <a:pt x="319" y="29"/>
                  </a:cubicBezTo>
                  <a:cubicBezTo>
                    <a:pt x="315" y="29"/>
                    <a:pt x="311" y="29"/>
                    <a:pt x="307" y="29"/>
                  </a:cubicBezTo>
                  <a:cubicBezTo>
                    <a:pt x="303" y="29"/>
                    <a:pt x="299" y="30"/>
                    <a:pt x="295" y="30"/>
                  </a:cubicBezTo>
                  <a:cubicBezTo>
                    <a:pt x="288" y="30"/>
                    <a:pt x="281" y="29"/>
                    <a:pt x="274" y="27"/>
                  </a:cubicBezTo>
                  <a:cubicBezTo>
                    <a:pt x="262" y="22"/>
                    <a:pt x="247" y="28"/>
                    <a:pt x="239" y="11"/>
                  </a:cubicBezTo>
                  <a:cubicBezTo>
                    <a:pt x="239" y="10"/>
                    <a:pt x="239" y="10"/>
                    <a:pt x="238" y="10"/>
                  </a:cubicBezTo>
                  <a:cubicBezTo>
                    <a:pt x="238" y="10"/>
                    <a:pt x="238" y="10"/>
                    <a:pt x="237" y="11"/>
                  </a:cubicBezTo>
                  <a:cubicBezTo>
                    <a:pt x="230" y="17"/>
                    <a:pt x="224" y="22"/>
                    <a:pt x="218" y="22"/>
                  </a:cubicBezTo>
                  <a:cubicBezTo>
                    <a:pt x="213" y="22"/>
                    <a:pt x="209" y="18"/>
                    <a:pt x="206" y="8"/>
                  </a:cubicBezTo>
                  <a:cubicBezTo>
                    <a:pt x="205" y="7"/>
                    <a:pt x="205" y="7"/>
                    <a:pt x="204" y="7"/>
                  </a:cubicBezTo>
                  <a:cubicBezTo>
                    <a:pt x="204" y="7"/>
                    <a:pt x="204" y="7"/>
                    <a:pt x="204" y="7"/>
                  </a:cubicBezTo>
                  <a:cubicBezTo>
                    <a:pt x="195" y="10"/>
                    <a:pt x="186" y="13"/>
                    <a:pt x="178" y="15"/>
                  </a:cubicBezTo>
                  <a:cubicBezTo>
                    <a:pt x="162" y="20"/>
                    <a:pt x="145" y="25"/>
                    <a:pt x="129" y="30"/>
                  </a:cubicBezTo>
                  <a:cubicBezTo>
                    <a:pt x="126" y="31"/>
                    <a:pt x="125" y="35"/>
                    <a:pt x="124" y="37"/>
                  </a:cubicBezTo>
                  <a:cubicBezTo>
                    <a:pt x="121" y="53"/>
                    <a:pt x="110" y="55"/>
                    <a:pt x="97" y="56"/>
                  </a:cubicBezTo>
                  <a:cubicBezTo>
                    <a:pt x="89" y="56"/>
                    <a:pt x="82" y="61"/>
                    <a:pt x="74" y="65"/>
                  </a:cubicBezTo>
                  <a:cubicBezTo>
                    <a:pt x="74" y="65"/>
                    <a:pt x="74" y="66"/>
                    <a:pt x="74" y="67"/>
                  </a:cubicBezTo>
                  <a:cubicBezTo>
                    <a:pt x="80" y="73"/>
                    <a:pt x="84" y="82"/>
                    <a:pt x="92" y="86"/>
                  </a:cubicBezTo>
                  <a:cubicBezTo>
                    <a:pt x="101" y="91"/>
                    <a:pt x="113" y="93"/>
                    <a:pt x="128" y="98"/>
                  </a:cubicBezTo>
                  <a:cubicBezTo>
                    <a:pt x="129" y="98"/>
                    <a:pt x="129" y="100"/>
                    <a:pt x="128" y="100"/>
                  </a:cubicBezTo>
                  <a:cubicBezTo>
                    <a:pt x="119" y="103"/>
                    <a:pt x="111" y="103"/>
                    <a:pt x="102" y="103"/>
                  </a:cubicBezTo>
                  <a:cubicBezTo>
                    <a:pt x="99" y="103"/>
                    <a:pt x="96" y="103"/>
                    <a:pt x="93" y="103"/>
                  </a:cubicBezTo>
                  <a:cubicBezTo>
                    <a:pt x="89" y="103"/>
                    <a:pt x="86" y="103"/>
                    <a:pt x="83" y="103"/>
                  </a:cubicBezTo>
                  <a:cubicBezTo>
                    <a:pt x="68" y="103"/>
                    <a:pt x="54" y="105"/>
                    <a:pt x="43" y="118"/>
                  </a:cubicBezTo>
                  <a:cubicBezTo>
                    <a:pt x="42" y="118"/>
                    <a:pt x="42" y="119"/>
                    <a:pt x="42" y="119"/>
                  </a:cubicBezTo>
                  <a:cubicBezTo>
                    <a:pt x="50" y="128"/>
                    <a:pt x="56" y="142"/>
                    <a:pt x="66" y="145"/>
                  </a:cubicBezTo>
                  <a:cubicBezTo>
                    <a:pt x="68" y="146"/>
                    <a:pt x="70" y="146"/>
                    <a:pt x="73" y="146"/>
                  </a:cubicBezTo>
                  <a:cubicBezTo>
                    <a:pt x="81" y="146"/>
                    <a:pt x="91" y="142"/>
                    <a:pt x="100" y="141"/>
                  </a:cubicBezTo>
                  <a:cubicBezTo>
                    <a:pt x="100" y="141"/>
                    <a:pt x="100" y="141"/>
                    <a:pt x="101" y="141"/>
                  </a:cubicBezTo>
                  <a:cubicBezTo>
                    <a:pt x="101" y="141"/>
                    <a:pt x="102" y="142"/>
                    <a:pt x="102" y="142"/>
                  </a:cubicBezTo>
                  <a:cubicBezTo>
                    <a:pt x="97" y="150"/>
                    <a:pt x="90" y="155"/>
                    <a:pt x="82" y="159"/>
                  </a:cubicBezTo>
                  <a:cubicBezTo>
                    <a:pt x="72" y="163"/>
                    <a:pt x="60" y="164"/>
                    <a:pt x="51" y="170"/>
                  </a:cubicBezTo>
                  <a:cubicBezTo>
                    <a:pt x="43" y="176"/>
                    <a:pt x="38" y="187"/>
                    <a:pt x="30" y="197"/>
                  </a:cubicBezTo>
                  <a:cubicBezTo>
                    <a:pt x="30" y="197"/>
                    <a:pt x="30" y="198"/>
                    <a:pt x="30" y="198"/>
                  </a:cubicBezTo>
                  <a:cubicBezTo>
                    <a:pt x="33" y="202"/>
                    <a:pt x="38" y="206"/>
                    <a:pt x="38" y="209"/>
                  </a:cubicBezTo>
                  <a:cubicBezTo>
                    <a:pt x="38" y="225"/>
                    <a:pt x="38" y="230"/>
                    <a:pt x="45" y="230"/>
                  </a:cubicBezTo>
                  <a:cubicBezTo>
                    <a:pt x="48" y="230"/>
                    <a:pt x="52" y="229"/>
                    <a:pt x="58" y="227"/>
                  </a:cubicBezTo>
                  <a:cubicBezTo>
                    <a:pt x="58" y="227"/>
                    <a:pt x="58" y="227"/>
                    <a:pt x="58" y="227"/>
                  </a:cubicBezTo>
                  <a:cubicBezTo>
                    <a:pt x="59" y="227"/>
                    <a:pt x="59" y="228"/>
                    <a:pt x="59" y="228"/>
                  </a:cubicBezTo>
                  <a:cubicBezTo>
                    <a:pt x="57" y="237"/>
                    <a:pt x="56" y="245"/>
                    <a:pt x="54" y="254"/>
                  </a:cubicBezTo>
                  <a:cubicBezTo>
                    <a:pt x="54" y="255"/>
                    <a:pt x="54" y="256"/>
                    <a:pt x="55" y="256"/>
                  </a:cubicBezTo>
                  <a:cubicBezTo>
                    <a:pt x="55" y="256"/>
                    <a:pt x="55" y="256"/>
                    <a:pt x="55" y="256"/>
                  </a:cubicBezTo>
                  <a:cubicBezTo>
                    <a:pt x="70" y="255"/>
                    <a:pt x="82" y="254"/>
                    <a:pt x="94" y="253"/>
                  </a:cubicBezTo>
                  <a:cubicBezTo>
                    <a:pt x="97" y="257"/>
                    <a:pt x="97" y="258"/>
                    <a:pt x="100" y="261"/>
                  </a:cubicBezTo>
                  <a:cubicBezTo>
                    <a:pt x="78" y="298"/>
                    <a:pt x="32" y="301"/>
                    <a:pt x="0" y="327"/>
                  </a:cubicBezTo>
                  <a:cubicBezTo>
                    <a:pt x="0" y="327"/>
                    <a:pt x="0" y="328"/>
                    <a:pt x="1" y="329"/>
                  </a:cubicBezTo>
                  <a:cubicBezTo>
                    <a:pt x="8" y="331"/>
                    <a:pt x="15" y="333"/>
                    <a:pt x="21" y="333"/>
                  </a:cubicBezTo>
                  <a:cubicBezTo>
                    <a:pt x="25" y="333"/>
                    <a:pt x="28" y="332"/>
                    <a:pt x="31" y="331"/>
                  </a:cubicBezTo>
                  <a:cubicBezTo>
                    <a:pt x="55" y="320"/>
                    <a:pt x="77" y="306"/>
                    <a:pt x="100" y="293"/>
                  </a:cubicBezTo>
                  <a:cubicBezTo>
                    <a:pt x="113" y="285"/>
                    <a:pt x="125" y="277"/>
                    <a:pt x="137" y="269"/>
                  </a:cubicBezTo>
                  <a:cubicBezTo>
                    <a:pt x="137" y="268"/>
                    <a:pt x="137" y="268"/>
                    <a:pt x="137" y="268"/>
                  </a:cubicBezTo>
                  <a:cubicBezTo>
                    <a:pt x="149" y="251"/>
                    <a:pt x="161" y="233"/>
                    <a:pt x="174" y="215"/>
                  </a:cubicBezTo>
                  <a:cubicBezTo>
                    <a:pt x="178" y="208"/>
                    <a:pt x="183" y="202"/>
                    <a:pt x="190" y="202"/>
                  </a:cubicBezTo>
                  <a:cubicBezTo>
                    <a:pt x="192" y="202"/>
                    <a:pt x="195" y="204"/>
                    <a:pt x="198" y="206"/>
                  </a:cubicBezTo>
                  <a:cubicBezTo>
                    <a:pt x="199" y="206"/>
                    <a:pt x="199" y="207"/>
                    <a:pt x="199" y="208"/>
                  </a:cubicBezTo>
                  <a:cubicBezTo>
                    <a:pt x="188" y="219"/>
                    <a:pt x="178" y="229"/>
                    <a:pt x="167" y="240"/>
                  </a:cubicBezTo>
                  <a:cubicBezTo>
                    <a:pt x="167" y="240"/>
                    <a:pt x="167" y="241"/>
                    <a:pt x="167" y="241"/>
                  </a:cubicBezTo>
                  <a:cubicBezTo>
                    <a:pt x="168" y="243"/>
                    <a:pt x="169" y="245"/>
                    <a:pt x="171" y="247"/>
                  </a:cubicBezTo>
                  <a:cubicBezTo>
                    <a:pt x="171" y="248"/>
                    <a:pt x="171" y="248"/>
                    <a:pt x="172" y="248"/>
                  </a:cubicBezTo>
                  <a:cubicBezTo>
                    <a:pt x="175" y="248"/>
                    <a:pt x="180" y="249"/>
                    <a:pt x="184" y="249"/>
                  </a:cubicBezTo>
                  <a:cubicBezTo>
                    <a:pt x="186" y="249"/>
                    <a:pt x="188" y="249"/>
                    <a:pt x="190" y="248"/>
                  </a:cubicBezTo>
                  <a:cubicBezTo>
                    <a:pt x="201" y="238"/>
                    <a:pt x="212" y="228"/>
                    <a:pt x="220" y="215"/>
                  </a:cubicBezTo>
                  <a:cubicBezTo>
                    <a:pt x="224" y="210"/>
                    <a:pt x="226" y="207"/>
                    <a:pt x="230" y="207"/>
                  </a:cubicBezTo>
                  <a:cubicBezTo>
                    <a:pt x="232" y="207"/>
                    <a:pt x="235" y="208"/>
                    <a:pt x="239" y="212"/>
                  </a:cubicBezTo>
                  <a:cubicBezTo>
                    <a:pt x="245" y="218"/>
                    <a:pt x="254" y="227"/>
                    <a:pt x="261" y="227"/>
                  </a:cubicBezTo>
                  <a:cubicBezTo>
                    <a:pt x="261" y="227"/>
                    <a:pt x="262" y="227"/>
                    <a:pt x="262" y="227"/>
                  </a:cubicBezTo>
                  <a:cubicBezTo>
                    <a:pt x="264" y="226"/>
                    <a:pt x="266" y="226"/>
                    <a:pt x="268" y="226"/>
                  </a:cubicBezTo>
                  <a:cubicBezTo>
                    <a:pt x="283" y="226"/>
                    <a:pt x="292" y="236"/>
                    <a:pt x="303" y="244"/>
                  </a:cubicBezTo>
                  <a:cubicBezTo>
                    <a:pt x="311" y="250"/>
                    <a:pt x="317" y="261"/>
                    <a:pt x="330" y="261"/>
                  </a:cubicBezTo>
                  <a:cubicBezTo>
                    <a:pt x="331" y="261"/>
                    <a:pt x="333" y="261"/>
                    <a:pt x="335" y="260"/>
                  </a:cubicBezTo>
                  <a:cubicBezTo>
                    <a:pt x="335" y="260"/>
                    <a:pt x="335" y="260"/>
                    <a:pt x="335" y="260"/>
                  </a:cubicBezTo>
                  <a:cubicBezTo>
                    <a:pt x="339" y="260"/>
                    <a:pt x="352" y="264"/>
                    <a:pt x="353" y="278"/>
                  </a:cubicBezTo>
                  <a:cubicBezTo>
                    <a:pt x="353" y="287"/>
                    <a:pt x="366" y="295"/>
                    <a:pt x="374" y="304"/>
                  </a:cubicBezTo>
                  <a:cubicBezTo>
                    <a:pt x="375" y="304"/>
                    <a:pt x="375" y="306"/>
                    <a:pt x="374" y="306"/>
                  </a:cubicBezTo>
                  <a:cubicBezTo>
                    <a:pt x="373" y="306"/>
                    <a:pt x="373" y="307"/>
                    <a:pt x="373" y="307"/>
                  </a:cubicBezTo>
                  <a:cubicBezTo>
                    <a:pt x="384" y="334"/>
                    <a:pt x="395" y="361"/>
                    <a:pt x="406" y="387"/>
                  </a:cubicBezTo>
                  <a:cubicBezTo>
                    <a:pt x="406" y="388"/>
                    <a:pt x="406" y="388"/>
                    <a:pt x="406" y="388"/>
                  </a:cubicBezTo>
                  <a:cubicBezTo>
                    <a:pt x="404" y="397"/>
                    <a:pt x="402" y="407"/>
                    <a:pt x="406" y="412"/>
                  </a:cubicBezTo>
                  <a:cubicBezTo>
                    <a:pt x="422" y="433"/>
                    <a:pt x="417" y="453"/>
                    <a:pt x="410" y="475"/>
                  </a:cubicBezTo>
                  <a:cubicBezTo>
                    <a:pt x="402" y="503"/>
                    <a:pt x="398" y="532"/>
                    <a:pt x="393" y="560"/>
                  </a:cubicBezTo>
                  <a:cubicBezTo>
                    <a:pt x="392" y="567"/>
                    <a:pt x="396" y="574"/>
                    <a:pt x="399" y="580"/>
                  </a:cubicBezTo>
                  <a:cubicBezTo>
                    <a:pt x="403" y="591"/>
                    <a:pt x="408" y="601"/>
                    <a:pt x="413" y="612"/>
                  </a:cubicBezTo>
                  <a:cubicBezTo>
                    <a:pt x="413" y="612"/>
                    <a:pt x="413" y="613"/>
                    <a:pt x="413" y="613"/>
                  </a:cubicBezTo>
                  <a:cubicBezTo>
                    <a:pt x="411" y="614"/>
                    <a:pt x="410" y="615"/>
                    <a:pt x="409" y="615"/>
                  </a:cubicBezTo>
                  <a:cubicBezTo>
                    <a:pt x="408" y="616"/>
                    <a:pt x="408" y="617"/>
                    <a:pt x="409" y="617"/>
                  </a:cubicBezTo>
                  <a:cubicBezTo>
                    <a:pt x="424" y="631"/>
                    <a:pt x="439" y="646"/>
                    <a:pt x="453" y="659"/>
                  </a:cubicBezTo>
                  <a:cubicBezTo>
                    <a:pt x="453" y="659"/>
                    <a:pt x="453" y="659"/>
                    <a:pt x="453" y="659"/>
                  </a:cubicBezTo>
                  <a:cubicBezTo>
                    <a:pt x="457" y="674"/>
                    <a:pt x="457" y="692"/>
                    <a:pt x="466" y="704"/>
                  </a:cubicBezTo>
                  <a:cubicBezTo>
                    <a:pt x="475" y="717"/>
                    <a:pt x="485" y="727"/>
                    <a:pt x="471" y="743"/>
                  </a:cubicBezTo>
                  <a:cubicBezTo>
                    <a:pt x="470" y="744"/>
                    <a:pt x="471" y="745"/>
                    <a:pt x="471" y="745"/>
                  </a:cubicBezTo>
                  <a:cubicBezTo>
                    <a:pt x="490" y="755"/>
                    <a:pt x="506" y="764"/>
                    <a:pt x="508" y="789"/>
                  </a:cubicBezTo>
                  <a:cubicBezTo>
                    <a:pt x="509" y="797"/>
                    <a:pt x="522" y="805"/>
                    <a:pt x="531" y="813"/>
                  </a:cubicBezTo>
                  <a:cubicBezTo>
                    <a:pt x="531" y="813"/>
                    <a:pt x="531" y="813"/>
                    <a:pt x="532" y="813"/>
                  </a:cubicBezTo>
                  <a:cubicBezTo>
                    <a:pt x="532" y="813"/>
                    <a:pt x="533" y="813"/>
                    <a:pt x="533" y="812"/>
                  </a:cubicBezTo>
                  <a:cubicBezTo>
                    <a:pt x="535" y="764"/>
                    <a:pt x="493" y="735"/>
                    <a:pt x="486" y="691"/>
                  </a:cubicBezTo>
                  <a:cubicBezTo>
                    <a:pt x="486" y="691"/>
                    <a:pt x="487" y="690"/>
                    <a:pt x="488" y="690"/>
                  </a:cubicBezTo>
                  <a:cubicBezTo>
                    <a:pt x="488" y="690"/>
                    <a:pt x="488" y="690"/>
                    <a:pt x="488" y="690"/>
                  </a:cubicBezTo>
                  <a:cubicBezTo>
                    <a:pt x="497" y="696"/>
                    <a:pt x="507" y="702"/>
                    <a:pt x="509" y="711"/>
                  </a:cubicBezTo>
                  <a:cubicBezTo>
                    <a:pt x="518" y="744"/>
                    <a:pt x="540" y="768"/>
                    <a:pt x="559" y="795"/>
                  </a:cubicBezTo>
                  <a:cubicBezTo>
                    <a:pt x="567" y="807"/>
                    <a:pt x="570" y="824"/>
                    <a:pt x="576" y="838"/>
                  </a:cubicBezTo>
                  <a:cubicBezTo>
                    <a:pt x="578" y="844"/>
                    <a:pt x="579" y="851"/>
                    <a:pt x="583" y="854"/>
                  </a:cubicBezTo>
                  <a:cubicBezTo>
                    <a:pt x="601" y="867"/>
                    <a:pt x="619" y="881"/>
                    <a:pt x="638" y="892"/>
                  </a:cubicBezTo>
                  <a:cubicBezTo>
                    <a:pt x="651" y="899"/>
                    <a:pt x="664" y="907"/>
                    <a:pt x="679" y="907"/>
                  </a:cubicBezTo>
                  <a:cubicBezTo>
                    <a:pt x="684" y="907"/>
                    <a:pt x="689" y="906"/>
                    <a:pt x="695" y="904"/>
                  </a:cubicBezTo>
                  <a:cubicBezTo>
                    <a:pt x="695" y="904"/>
                    <a:pt x="696" y="904"/>
                    <a:pt x="697" y="904"/>
                  </a:cubicBezTo>
                  <a:cubicBezTo>
                    <a:pt x="704" y="904"/>
                    <a:pt x="713" y="912"/>
                    <a:pt x="721" y="916"/>
                  </a:cubicBezTo>
                  <a:cubicBezTo>
                    <a:pt x="732" y="921"/>
                    <a:pt x="742" y="927"/>
                    <a:pt x="752" y="933"/>
                  </a:cubicBezTo>
                  <a:cubicBezTo>
                    <a:pt x="764" y="941"/>
                    <a:pt x="775" y="949"/>
                    <a:pt x="785" y="958"/>
                  </a:cubicBezTo>
                  <a:cubicBezTo>
                    <a:pt x="798" y="971"/>
                    <a:pt x="793" y="999"/>
                    <a:pt x="821" y="1001"/>
                  </a:cubicBezTo>
                  <a:cubicBezTo>
                    <a:pt x="822" y="1001"/>
                    <a:pt x="823" y="1008"/>
                    <a:pt x="825" y="1009"/>
                  </a:cubicBezTo>
                  <a:cubicBezTo>
                    <a:pt x="837" y="1015"/>
                    <a:pt x="849" y="1021"/>
                    <a:pt x="862" y="1023"/>
                  </a:cubicBezTo>
                  <a:cubicBezTo>
                    <a:pt x="862" y="1023"/>
                    <a:pt x="862" y="1023"/>
                    <a:pt x="862" y="1023"/>
                  </a:cubicBezTo>
                  <a:cubicBezTo>
                    <a:pt x="865" y="1023"/>
                    <a:pt x="870" y="1015"/>
                    <a:pt x="875" y="1010"/>
                  </a:cubicBezTo>
                  <a:cubicBezTo>
                    <a:pt x="875" y="1009"/>
                    <a:pt x="875" y="1009"/>
                    <a:pt x="876" y="1009"/>
                  </a:cubicBezTo>
                  <a:cubicBezTo>
                    <a:pt x="876" y="1009"/>
                    <a:pt x="876" y="1009"/>
                    <a:pt x="876" y="1009"/>
                  </a:cubicBezTo>
                  <a:cubicBezTo>
                    <a:pt x="896" y="1023"/>
                    <a:pt x="897" y="1045"/>
                    <a:pt x="899" y="1066"/>
                  </a:cubicBezTo>
                  <a:cubicBezTo>
                    <a:pt x="900" y="1072"/>
                    <a:pt x="894" y="1081"/>
                    <a:pt x="888" y="1086"/>
                  </a:cubicBezTo>
                  <a:cubicBezTo>
                    <a:pt x="861" y="1108"/>
                    <a:pt x="850" y="1139"/>
                    <a:pt x="863" y="1166"/>
                  </a:cubicBezTo>
                  <a:cubicBezTo>
                    <a:pt x="863" y="1166"/>
                    <a:pt x="863" y="1167"/>
                    <a:pt x="863" y="1167"/>
                  </a:cubicBezTo>
                  <a:cubicBezTo>
                    <a:pt x="843" y="1181"/>
                    <a:pt x="843" y="1192"/>
                    <a:pt x="862" y="1208"/>
                  </a:cubicBezTo>
                  <a:cubicBezTo>
                    <a:pt x="864" y="1209"/>
                    <a:pt x="865" y="1212"/>
                    <a:pt x="866" y="1215"/>
                  </a:cubicBezTo>
                  <a:cubicBezTo>
                    <a:pt x="873" y="1230"/>
                    <a:pt x="881" y="1245"/>
                    <a:pt x="888" y="1261"/>
                  </a:cubicBezTo>
                  <a:cubicBezTo>
                    <a:pt x="905" y="1299"/>
                    <a:pt x="917" y="1341"/>
                    <a:pt x="963" y="1358"/>
                  </a:cubicBezTo>
                  <a:cubicBezTo>
                    <a:pt x="971" y="1360"/>
                    <a:pt x="981" y="1371"/>
                    <a:pt x="982" y="1380"/>
                  </a:cubicBezTo>
                  <a:cubicBezTo>
                    <a:pt x="987" y="1411"/>
                    <a:pt x="992" y="1443"/>
                    <a:pt x="990" y="1474"/>
                  </a:cubicBezTo>
                  <a:cubicBezTo>
                    <a:pt x="989" y="1502"/>
                    <a:pt x="979" y="1530"/>
                    <a:pt x="973" y="1558"/>
                  </a:cubicBezTo>
                  <a:cubicBezTo>
                    <a:pt x="972" y="1565"/>
                    <a:pt x="970" y="1575"/>
                    <a:pt x="973" y="1581"/>
                  </a:cubicBezTo>
                  <a:cubicBezTo>
                    <a:pt x="984" y="1602"/>
                    <a:pt x="977" y="1621"/>
                    <a:pt x="970" y="1641"/>
                  </a:cubicBezTo>
                  <a:cubicBezTo>
                    <a:pt x="966" y="1650"/>
                    <a:pt x="964" y="1660"/>
                    <a:pt x="965" y="1669"/>
                  </a:cubicBezTo>
                  <a:cubicBezTo>
                    <a:pt x="965" y="1690"/>
                    <a:pt x="968" y="1711"/>
                    <a:pt x="970" y="1731"/>
                  </a:cubicBezTo>
                  <a:cubicBezTo>
                    <a:pt x="970" y="1733"/>
                    <a:pt x="973" y="1735"/>
                    <a:pt x="974" y="1738"/>
                  </a:cubicBezTo>
                  <a:cubicBezTo>
                    <a:pt x="977" y="1746"/>
                    <a:pt x="982" y="1755"/>
                    <a:pt x="983" y="1764"/>
                  </a:cubicBezTo>
                  <a:cubicBezTo>
                    <a:pt x="984" y="1781"/>
                    <a:pt x="964" y="1798"/>
                    <a:pt x="982" y="1816"/>
                  </a:cubicBezTo>
                  <a:cubicBezTo>
                    <a:pt x="982" y="1816"/>
                    <a:pt x="980" y="1819"/>
                    <a:pt x="979" y="1821"/>
                  </a:cubicBezTo>
                  <a:cubicBezTo>
                    <a:pt x="970" y="1837"/>
                    <a:pt x="977" y="1850"/>
                    <a:pt x="987" y="1862"/>
                  </a:cubicBezTo>
                  <a:cubicBezTo>
                    <a:pt x="1003" y="1882"/>
                    <a:pt x="1019" y="1901"/>
                    <a:pt x="1034" y="1918"/>
                  </a:cubicBezTo>
                  <a:cubicBezTo>
                    <a:pt x="1034" y="1918"/>
                    <a:pt x="1034" y="1919"/>
                    <a:pt x="1035" y="1919"/>
                  </a:cubicBezTo>
                  <a:cubicBezTo>
                    <a:pt x="1035" y="1919"/>
                    <a:pt x="1035" y="1918"/>
                    <a:pt x="1035" y="1918"/>
                  </a:cubicBezTo>
                  <a:cubicBezTo>
                    <a:pt x="1042" y="1913"/>
                    <a:pt x="1047" y="1909"/>
                    <a:pt x="1052" y="1905"/>
                  </a:cubicBezTo>
                  <a:cubicBezTo>
                    <a:pt x="1052" y="1905"/>
                    <a:pt x="1053" y="1904"/>
                    <a:pt x="1053" y="1904"/>
                  </a:cubicBezTo>
                  <a:cubicBezTo>
                    <a:pt x="1052" y="1891"/>
                    <a:pt x="1050" y="1879"/>
                    <a:pt x="1050" y="1866"/>
                  </a:cubicBezTo>
                  <a:cubicBezTo>
                    <a:pt x="1050" y="1860"/>
                    <a:pt x="1054" y="1855"/>
                    <a:pt x="1056" y="1849"/>
                  </a:cubicBezTo>
                  <a:cubicBezTo>
                    <a:pt x="1063" y="1834"/>
                    <a:pt x="1070" y="1820"/>
                    <a:pt x="1076" y="1805"/>
                  </a:cubicBezTo>
                  <a:cubicBezTo>
                    <a:pt x="1076" y="1803"/>
                    <a:pt x="1071" y="1796"/>
                    <a:pt x="1068" y="1794"/>
                  </a:cubicBezTo>
                  <a:cubicBezTo>
                    <a:pt x="1051" y="1788"/>
                    <a:pt x="1055" y="1781"/>
                    <a:pt x="1065" y="1771"/>
                  </a:cubicBezTo>
                  <a:cubicBezTo>
                    <a:pt x="1091" y="1747"/>
                    <a:pt x="1092" y="1734"/>
                    <a:pt x="1076" y="1704"/>
                  </a:cubicBezTo>
                  <a:cubicBezTo>
                    <a:pt x="1075" y="1704"/>
                    <a:pt x="1076" y="1703"/>
                    <a:pt x="1077" y="1702"/>
                  </a:cubicBezTo>
                  <a:cubicBezTo>
                    <a:pt x="1078" y="1701"/>
                    <a:pt x="1078" y="1701"/>
                    <a:pt x="1078" y="1701"/>
                  </a:cubicBezTo>
                  <a:cubicBezTo>
                    <a:pt x="1078" y="1701"/>
                    <a:pt x="1079" y="1701"/>
                    <a:pt x="1079" y="1701"/>
                  </a:cubicBezTo>
                  <a:cubicBezTo>
                    <a:pt x="1088" y="1705"/>
                    <a:pt x="1094" y="1707"/>
                    <a:pt x="1098" y="1707"/>
                  </a:cubicBezTo>
                  <a:cubicBezTo>
                    <a:pt x="1106" y="1707"/>
                    <a:pt x="1107" y="1699"/>
                    <a:pt x="1110" y="1676"/>
                  </a:cubicBezTo>
                  <a:cubicBezTo>
                    <a:pt x="1110" y="1676"/>
                    <a:pt x="1110" y="1675"/>
                    <a:pt x="1111" y="1675"/>
                  </a:cubicBezTo>
                  <a:cubicBezTo>
                    <a:pt x="1129" y="1667"/>
                    <a:pt x="1150" y="1663"/>
                    <a:pt x="1162" y="1651"/>
                  </a:cubicBezTo>
                  <a:cubicBezTo>
                    <a:pt x="1178" y="1635"/>
                    <a:pt x="1159" y="1621"/>
                    <a:pt x="1151" y="1606"/>
                  </a:cubicBezTo>
                  <a:cubicBezTo>
                    <a:pt x="1150" y="1605"/>
                    <a:pt x="1151" y="1604"/>
                    <a:pt x="1152" y="1604"/>
                  </a:cubicBezTo>
                  <a:cubicBezTo>
                    <a:pt x="1152" y="1604"/>
                    <a:pt x="1152" y="1604"/>
                    <a:pt x="1152" y="1604"/>
                  </a:cubicBezTo>
                  <a:cubicBezTo>
                    <a:pt x="1159" y="1605"/>
                    <a:pt x="1166" y="1606"/>
                    <a:pt x="1171" y="1606"/>
                  </a:cubicBezTo>
                  <a:cubicBezTo>
                    <a:pt x="1198" y="1606"/>
                    <a:pt x="1208" y="1595"/>
                    <a:pt x="1210" y="1571"/>
                  </a:cubicBezTo>
                  <a:cubicBezTo>
                    <a:pt x="1210" y="1570"/>
                    <a:pt x="1210" y="1570"/>
                    <a:pt x="1210" y="1570"/>
                  </a:cubicBezTo>
                  <a:cubicBezTo>
                    <a:pt x="1220" y="1560"/>
                    <a:pt x="1230" y="1553"/>
                    <a:pt x="1232" y="1545"/>
                  </a:cubicBezTo>
                  <a:cubicBezTo>
                    <a:pt x="1236" y="1523"/>
                    <a:pt x="1258" y="1507"/>
                    <a:pt x="1252" y="1481"/>
                  </a:cubicBezTo>
                  <a:cubicBezTo>
                    <a:pt x="1251" y="1477"/>
                    <a:pt x="1255" y="1470"/>
                    <a:pt x="1259" y="1467"/>
                  </a:cubicBezTo>
                  <a:cubicBezTo>
                    <a:pt x="1283" y="1453"/>
                    <a:pt x="1307" y="1440"/>
                    <a:pt x="1334" y="1425"/>
                  </a:cubicBezTo>
                  <a:cubicBezTo>
                    <a:pt x="1334" y="1425"/>
                    <a:pt x="1334" y="1425"/>
                    <a:pt x="1334" y="1425"/>
                  </a:cubicBezTo>
                  <a:cubicBezTo>
                    <a:pt x="1342" y="1390"/>
                    <a:pt x="1364" y="1352"/>
                    <a:pt x="1355" y="1309"/>
                  </a:cubicBezTo>
                  <a:cubicBezTo>
                    <a:pt x="1355" y="1307"/>
                    <a:pt x="1356" y="1304"/>
                    <a:pt x="1357" y="1303"/>
                  </a:cubicBezTo>
                  <a:cubicBezTo>
                    <a:pt x="1369" y="1285"/>
                    <a:pt x="1382" y="1268"/>
                    <a:pt x="1393" y="1250"/>
                  </a:cubicBezTo>
                  <a:cubicBezTo>
                    <a:pt x="1399" y="1240"/>
                    <a:pt x="1408" y="1227"/>
                    <a:pt x="1405" y="1217"/>
                  </a:cubicBezTo>
                  <a:cubicBezTo>
                    <a:pt x="1401" y="1196"/>
                    <a:pt x="1384" y="1181"/>
                    <a:pt x="1366" y="1170"/>
                  </a:cubicBezTo>
                  <a:cubicBezTo>
                    <a:pt x="1358" y="1165"/>
                    <a:pt x="1350" y="1159"/>
                    <a:pt x="1341" y="1156"/>
                  </a:cubicBezTo>
                  <a:cubicBezTo>
                    <a:pt x="1322" y="1150"/>
                    <a:pt x="1298" y="1158"/>
                    <a:pt x="1284" y="1135"/>
                  </a:cubicBezTo>
                  <a:cubicBezTo>
                    <a:pt x="1281" y="1132"/>
                    <a:pt x="1273" y="1130"/>
                    <a:pt x="1268" y="1130"/>
                  </a:cubicBezTo>
                  <a:cubicBezTo>
                    <a:pt x="1267" y="1130"/>
                    <a:pt x="1266" y="1130"/>
                    <a:pt x="1266" y="1130"/>
                  </a:cubicBezTo>
                  <a:cubicBezTo>
                    <a:pt x="1263" y="1130"/>
                    <a:pt x="1260" y="1130"/>
                    <a:pt x="1257" y="1131"/>
                  </a:cubicBezTo>
                  <a:cubicBezTo>
                    <a:pt x="1253" y="1132"/>
                    <a:pt x="1250" y="1132"/>
                    <a:pt x="1247" y="1132"/>
                  </a:cubicBezTo>
                  <a:cubicBezTo>
                    <a:pt x="1242" y="1132"/>
                    <a:pt x="1236" y="1130"/>
                    <a:pt x="1232" y="1123"/>
                  </a:cubicBezTo>
                  <a:cubicBezTo>
                    <a:pt x="1232" y="1123"/>
                    <a:pt x="1232" y="1123"/>
                    <a:pt x="1231" y="1123"/>
                  </a:cubicBezTo>
                  <a:cubicBezTo>
                    <a:pt x="1229" y="1123"/>
                    <a:pt x="1221" y="1126"/>
                    <a:pt x="1217" y="1129"/>
                  </a:cubicBezTo>
                  <a:cubicBezTo>
                    <a:pt x="1215" y="1130"/>
                    <a:pt x="1213" y="1132"/>
                    <a:pt x="1211" y="1134"/>
                  </a:cubicBezTo>
                  <a:cubicBezTo>
                    <a:pt x="1211" y="1134"/>
                    <a:pt x="1211" y="1134"/>
                    <a:pt x="1211" y="1134"/>
                  </a:cubicBezTo>
                  <a:cubicBezTo>
                    <a:pt x="1210" y="1134"/>
                    <a:pt x="1209" y="1133"/>
                    <a:pt x="1209" y="1132"/>
                  </a:cubicBezTo>
                  <a:cubicBezTo>
                    <a:pt x="1229" y="1098"/>
                    <a:pt x="1226" y="1090"/>
                    <a:pt x="1196" y="1057"/>
                  </a:cubicBezTo>
                  <a:cubicBezTo>
                    <a:pt x="1185" y="1044"/>
                    <a:pt x="1173" y="1037"/>
                    <a:pt x="1162" y="1037"/>
                  </a:cubicBezTo>
                  <a:cubicBezTo>
                    <a:pt x="1156" y="1037"/>
                    <a:pt x="1149" y="1039"/>
                    <a:pt x="1143" y="1042"/>
                  </a:cubicBezTo>
                  <a:cubicBezTo>
                    <a:pt x="1143" y="1042"/>
                    <a:pt x="1143" y="1042"/>
                    <a:pt x="1142" y="1042"/>
                  </a:cubicBezTo>
                  <a:cubicBezTo>
                    <a:pt x="1142" y="1042"/>
                    <a:pt x="1142" y="1042"/>
                    <a:pt x="1142" y="1042"/>
                  </a:cubicBezTo>
                  <a:cubicBezTo>
                    <a:pt x="1123" y="1021"/>
                    <a:pt x="1104" y="1001"/>
                    <a:pt x="1085" y="980"/>
                  </a:cubicBezTo>
                  <a:cubicBezTo>
                    <a:pt x="1085" y="980"/>
                    <a:pt x="1085" y="979"/>
                    <a:pt x="1085" y="978"/>
                  </a:cubicBezTo>
                  <a:cubicBezTo>
                    <a:pt x="1086" y="978"/>
                    <a:pt x="1087" y="977"/>
                    <a:pt x="1088" y="976"/>
                  </a:cubicBezTo>
                  <a:cubicBezTo>
                    <a:pt x="1088" y="975"/>
                    <a:pt x="1088" y="974"/>
                    <a:pt x="1087" y="974"/>
                  </a:cubicBezTo>
                  <a:cubicBezTo>
                    <a:pt x="1082" y="973"/>
                    <a:pt x="1077" y="973"/>
                    <a:pt x="1073" y="973"/>
                  </a:cubicBezTo>
                  <a:cubicBezTo>
                    <a:pt x="1069" y="973"/>
                    <a:pt x="1066" y="973"/>
                    <a:pt x="1064" y="974"/>
                  </a:cubicBezTo>
                  <a:cubicBezTo>
                    <a:pt x="1055" y="979"/>
                    <a:pt x="1047" y="981"/>
                    <a:pt x="1039" y="981"/>
                  </a:cubicBezTo>
                  <a:cubicBezTo>
                    <a:pt x="1023" y="981"/>
                    <a:pt x="1009" y="972"/>
                    <a:pt x="994" y="962"/>
                  </a:cubicBezTo>
                  <a:cubicBezTo>
                    <a:pt x="987" y="957"/>
                    <a:pt x="975" y="952"/>
                    <a:pt x="966" y="952"/>
                  </a:cubicBezTo>
                  <a:cubicBezTo>
                    <a:pt x="963" y="952"/>
                    <a:pt x="960" y="953"/>
                    <a:pt x="958" y="954"/>
                  </a:cubicBezTo>
                  <a:cubicBezTo>
                    <a:pt x="937" y="967"/>
                    <a:pt x="913" y="981"/>
                    <a:pt x="907" y="1005"/>
                  </a:cubicBezTo>
                  <a:cubicBezTo>
                    <a:pt x="907" y="1006"/>
                    <a:pt x="907" y="1006"/>
                    <a:pt x="906" y="1006"/>
                  </a:cubicBezTo>
                  <a:cubicBezTo>
                    <a:pt x="906" y="1006"/>
                    <a:pt x="906" y="1006"/>
                    <a:pt x="906" y="1006"/>
                  </a:cubicBezTo>
                  <a:cubicBezTo>
                    <a:pt x="893" y="1001"/>
                    <a:pt x="881" y="992"/>
                    <a:pt x="870" y="992"/>
                  </a:cubicBezTo>
                  <a:cubicBezTo>
                    <a:pt x="869" y="992"/>
                    <a:pt x="868" y="992"/>
                    <a:pt x="868" y="992"/>
                  </a:cubicBezTo>
                  <a:cubicBezTo>
                    <a:pt x="864" y="993"/>
                    <a:pt x="860" y="993"/>
                    <a:pt x="856" y="993"/>
                  </a:cubicBezTo>
                  <a:cubicBezTo>
                    <a:pt x="836" y="993"/>
                    <a:pt x="825" y="982"/>
                    <a:pt x="827" y="958"/>
                  </a:cubicBezTo>
                  <a:cubicBezTo>
                    <a:pt x="828" y="944"/>
                    <a:pt x="831" y="930"/>
                    <a:pt x="834" y="912"/>
                  </a:cubicBezTo>
                  <a:cubicBezTo>
                    <a:pt x="835" y="912"/>
                    <a:pt x="834" y="911"/>
                    <a:pt x="833" y="911"/>
                  </a:cubicBezTo>
                  <a:cubicBezTo>
                    <a:pt x="818" y="908"/>
                    <a:pt x="803" y="905"/>
                    <a:pt x="783" y="901"/>
                  </a:cubicBezTo>
                  <a:cubicBezTo>
                    <a:pt x="782" y="901"/>
                    <a:pt x="782" y="900"/>
                    <a:pt x="782" y="899"/>
                  </a:cubicBezTo>
                  <a:cubicBezTo>
                    <a:pt x="785" y="884"/>
                    <a:pt x="789" y="867"/>
                    <a:pt x="792" y="849"/>
                  </a:cubicBezTo>
                  <a:cubicBezTo>
                    <a:pt x="793" y="842"/>
                    <a:pt x="790" y="834"/>
                    <a:pt x="789" y="827"/>
                  </a:cubicBezTo>
                  <a:cubicBezTo>
                    <a:pt x="789" y="826"/>
                    <a:pt x="788" y="826"/>
                    <a:pt x="788" y="826"/>
                  </a:cubicBezTo>
                  <a:cubicBezTo>
                    <a:pt x="787" y="826"/>
                    <a:pt x="787" y="826"/>
                    <a:pt x="787" y="826"/>
                  </a:cubicBezTo>
                  <a:cubicBezTo>
                    <a:pt x="776" y="829"/>
                    <a:pt x="765" y="831"/>
                    <a:pt x="755" y="835"/>
                  </a:cubicBezTo>
                  <a:cubicBezTo>
                    <a:pt x="752" y="836"/>
                    <a:pt x="751" y="844"/>
                    <a:pt x="749" y="848"/>
                  </a:cubicBezTo>
                  <a:cubicBezTo>
                    <a:pt x="743" y="860"/>
                    <a:pt x="726" y="868"/>
                    <a:pt x="710" y="868"/>
                  </a:cubicBezTo>
                  <a:cubicBezTo>
                    <a:pt x="699" y="868"/>
                    <a:pt x="688" y="863"/>
                    <a:pt x="683" y="854"/>
                  </a:cubicBezTo>
                  <a:cubicBezTo>
                    <a:pt x="674" y="835"/>
                    <a:pt x="670" y="811"/>
                    <a:pt x="670" y="790"/>
                  </a:cubicBezTo>
                  <a:cubicBezTo>
                    <a:pt x="670" y="754"/>
                    <a:pt x="697" y="732"/>
                    <a:pt x="720" y="708"/>
                  </a:cubicBezTo>
                  <a:cubicBezTo>
                    <a:pt x="720" y="708"/>
                    <a:pt x="721" y="708"/>
                    <a:pt x="721" y="708"/>
                  </a:cubicBezTo>
                  <a:cubicBezTo>
                    <a:pt x="721" y="708"/>
                    <a:pt x="722" y="708"/>
                    <a:pt x="722" y="708"/>
                  </a:cubicBezTo>
                  <a:cubicBezTo>
                    <a:pt x="727" y="712"/>
                    <a:pt x="731" y="715"/>
                    <a:pt x="735" y="718"/>
                  </a:cubicBezTo>
                  <a:cubicBezTo>
                    <a:pt x="736" y="718"/>
                    <a:pt x="736" y="718"/>
                    <a:pt x="736" y="718"/>
                  </a:cubicBezTo>
                  <a:cubicBezTo>
                    <a:pt x="736" y="718"/>
                    <a:pt x="737" y="718"/>
                    <a:pt x="737" y="718"/>
                  </a:cubicBezTo>
                  <a:cubicBezTo>
                    <a:pt x="740" y="713"/>
                    <a:pt x="743" y="710"/>
                    <a:pt x="746" y="704"/>
                  </a:cubicBezTo>
                  <a:cubicBezTo>
                    <a:pt x="747" y="704"/>
                    <a:pt x="747" y="704"/>
                    <a:pt x="747" y="704"/>
                  </a:cubicBezTo>
                  <a:cubicBezTo>
                    <a:pt x="748" y="704"/>
                    <a:pt x="749" y="704"/>
                    <a:pt x="749" y="705"/>
                  </a:cubicBezTo>
                  <a:cubicBezTo>
                    <a:pt x="750" y="720"/>
                    <a:pt x="757" y="723"/>
                    <a:pt x="765" y="723"/>
                  </a:cubicBezTo>
                  <a:cubicBezTo>
                    <a:pt x="768" y="723"/>
                    <a:pt x="771" y="723"/>
                    <a:pt x="774" y="722"/>
                  </a:cubicBezTo>
                  <a:cubicBezTo>
                    <a:pt x="775" y="722"/>
                    <a:pt x="775" y="722"/>
                    <a:pt x="775" y="721"/>
                  </a:cubicBezTo>
                  <a:cubicBezTo>
                    <a:pt x="777" y="714"/>
                    <a:pt x="778" y="708"/>
                    <a:pt x="781" y="705"/>
                  </a:cubicBezTo>
                  <a:cubicBezTo>
                    <a:pt x="785" y="701"/>
                    <a:pt x="792" y="700"/>
                    <a:pt x="800" y="700"/>
                  </a:cubicBezTo>
                  <a:cubicBezTo>
                    <a:pt x="819" y="700"/>
                    <a:pt x="845" y="709"/>
                    <a:pt x="851" y="720"/>
                  </a:cubicBezTo>
                  <a:cubicBezTo>
                    <a:pt x="853" y="724"/>
                    <a:pt x="851" y="730"/>
                    <a:pt x="851" y="734"/>
                  </a:cubicBezTo>
                  <a:cubicBezTo>
                    <a:pt x="851" y="758"/>
                    <a:pt x="859" y="776"/>
                    <a:pt x="887" y="790"/>
                  </a:cubicBezTo>
                  <a:cubicBezTo>
                    <a:pt x="887" y="790"/>
                    <a:pt x="887" y="790"/>
                    <a:pt x="887" y="790"/>
                  </a:cubicBezTo>
                  <a:cubicBezTo>
                    <a:pt x="888" y="790"/>
                    <a:pt x="889" y="789"/>
                    <a:pt x="888" y="789"/>
                  </a:cubicBezTo>
                  <a:cubicBezTo>
                    <a:pt x="885" y="765"/>
                    <a:pt x="883" y="746"/>
                    <a:pt x="879" y="727"/>
                  </a:cubicBezTo>
                  <a:cubicBezTo>
                    <a:pt x="870" y="682"/>
                    <a:pt x="880" y="660"/>
                    <a:pt x="920" y="643"/>
                  </a:cubicBezTo>
                  <a:cubicBezTo>
                    <a:pt x="946" y="632"/>
                    <a:pt x="951" y="621"/>
                    <a:pt x="942" y="598"/>
                  </a:cubicBezTo>
                  <a:cubicBezTo>
                    <a:pt x="942" y="597"/>
                    <a:pt x="942" y="597"/>
                    <a:pt x="943" y="597"/>
                  </a:cubicBezTo>
                  <a:cubicBezTo>
                    <a:pt x="953" y="581"/>
                    <a:pt x="960" y="565"/>
                    <a:pt x="972" y="553"/>
                  </a:cubicBezTo>
                  <a:cubicBezTo>
                    <a:pt x="984" y="542"/>
                    <a:pt x="1000" y="536"/>
                    <a:pt x="1016" y="528"/>
                  </a:cubicBezTo>
                  <a:cubicBezTo>
                    <a:pt x="1017" y="528"/>
                    <a:pt x="1017" y="527"/>
                    <a:pt x="1016" y="526"/>
                  </a:cubicBezTo>
                  <a:cubicBezTo>
                    <a:pt x="1007" y="513"/>
                    <a:pt x="1012" y="505"/>
                    <a:pt x="1027" y="497"/>
                  </a:cubicBezTo>
                  <a:cubicBezTo>
                    <a:pt x="1043" y="488"/>
                    <a:pt x="1057" y="476"/>
                    <a:pt x="1072" y="465"/>
                  </a:cubicBezTo>
                  <a:cubicBezTo>
                    <a:pt x="1078" y="461"/>
                    <a:pt x="1085" y="457"/>
                    <a:pt x="1092" y="453"/>
                  </a:cubicBezTo>
                  <a:cubicBezTo>
                    <a:pt x="1093" y="452"/>
                    <a:pt x="1093" y="452"/>
                    <a:pt x="1093" y="452"/>
                  </a:cubicBezTo>
                  <a:cubicBezTo>
                    <a:pt x="1094" y="452"/>
                    <a:pt x="1094" y="453"/>
                    <a:pt x="1094" y="453"/>
                  </a:cubicBezTo>
                  <a:cubicBezTo>
                    <a:pt x="1097" y="458"/>
                    <a:pt x="1097" y="458"/>
                    <a:pt x="1097" y="458"/>
                  </a:cubicBezTo>
                  <a:cubicBezTo>
                    <a:pt x="1098" y="459"/>
                    <a:pt x="1097" y="459"/>
                    <a:pt x="1097" y="460"/>
                  </a:cubicBezTo>
                  <a:cubicBezTo>
                    <a:pt x="1088" y="467"/>
                    <a:pt x="1078" y="473"/>
                    <a:pt x="1070" y="480"/>
                  </a:cubicBezTo>
                  <a:cubicBezTo>
                    <a:pt x="1067" y="483"/>
                    <a:pt x="1064" y="490"/>
                    <a:pt x="1065" y="493"/>
                  </a:cubicBezTo>
                  <a:cubicBezTo>
                    <a:pt x="1066" y="495"/>
                    <a:pt x="1072" y="498"/>
                    <a:pt x="1076" y="498"/>
                  </a:cubicBezTo>
                  <a:cubicBezTo>
                    <a:pt x="1076" y="498"/>
                    <a:pt x="1077" y="498"/>
                    <a:pt x="1077" y="498"/>
                  </a:cubicBezTo>
                  <a:cubicBezTo>
                    <a:pt x="1095" y="486"/>
                    <a:pt x="1112" y="474"/>
                    <a:pt x="1134" y="460"/>
                  </a:cubicBezTo>
                  <a:cubicBezTo>
                    <a:pt x="1134" y="459"/>
                    <a:pt x="1134" y="458"/>
                    <a:pt x="1133" y="458"/>
                  </a:cubicBezTo>
                  <a:cubicBezTo>
                    <a:pt x="1121" y="454"/>
                    <a:pt x="1112" y="452"/>
                    <a:pt x="1104" y="447"/>
                  </a:cubicBezTo>
                  <a:cubicBezTo>
                    <a:pt x="1097" y="442"/>
                    <a:pt x="1092" y="434"/>
                    <a:pt x="1088" y="426"/>
                  </a:cubicBezTo>
                  <a:cubicBezTo>
                    <a:pt x="1086" y="422"/>
                    <a:pt x="1088" y="416"/>
                    <a:pt x="1088" y="411"/>
                  </a:cubicBezTo>
                  <a:cubicBezTo>
                    <a:pt x="1088" y="410"/>
                    <a:pt x="1088" y="410"/>
                    <a:pt x="1087" y="410"/>
                  </a:cubicBezTo>
                  <a:cubicBezTo>
                    <a:pt x="1087" y="410"/>
                    <a:pt x="1087" y="410"/>
                    <a:pt x="1087" y="410"/>
                  </a:cubicBezTo>
                  <a:cubicBezTo>
                    <a:pt x="1086" y="410"/>
                    <a:pt x="1086" y="410"/>
                    <a:pt x="1085" y="410"/>
                  </a:cubicBezTo>
                  <a:cubicBezTo>
                    <a:pt x="1084" y="410"/>
                    <a:pt x="1083" y="410"/>
                    <a:pt x="1082" y="410"/>
                  </a:cubicBezTo>
                  <a:cubicBezTo>
                    <a:pt x="1080" y="410"/>
                    <a:pt x="1079" y="410"/>
                    <a:pt x="1078" y="410"/>
                  </a:cubicBezTo>
                  <a:cubicBezTo>
                    <a:pt x="1074" y="410"/>
                    <a:pt x="1070" y="410"/>
                    <a:pt x="1067" y="411"/>
                  </a:cubicBezTo>
                  <a:cubicBezTo>
                    <a:pt x="1059" y="414"/>
                    <a:pt x="1052" y="419"/>
                    <a:pt x="1045" y="424"/>
                  </a:cubicBezTo>
                  <a:cubicBezTo>
                    <a:pt x="1045" y="424"/>
                    <a:pt x="1045" y="424"/>
                    <a:pt x="1045" y="424"/>
                  </a:cubicBezTo>
                  <a:cubicBezTo>
                    <a:pt x="1044" y="424"/>
                    <a:pt x="1044" y="424"/>
                    <a:pt x="1044" y="423"/>
                  </a:cubicBezTo>
                  <a:cubicBezTo>
                    <a:pt x="1041" y="419"/>
                    <a:pt x="1041" y="419"/>
                    <a:pt x="1041" y="419"/>
                  </a:cubicBezTo>
                  <a:cubicBezTo>
                    <a:pt x="1041" y="419"/>
                    <a:pt x="1041" y="418"/>
                    <a:pt x="1042" y="418"/>
                  </a:cubicBezTo>
                  <a:cubicBezTo>
                    <a:pt x="1058" y="408"/>
                    <a:pt x="1071" y="393"/>
                    <a:pt x="1093" y="393"/>
                  </a:cubicBezTo>
                  <a:cubicBezTo>
                    <a:pt x="1094" y="393"/>
                    <a:pt x="1096" y="393"/>
                    <a:pt x="1097" y="393"/>
                  </a:cubicBezTo>
                  <a:cubicBezTo>
                    <a:pt x="1106" y="394"/>
                    <a:pt x="1115" y="395"/>
                    <a:pt x="1124" y="395"/>
                  </a:cubicBezTo>
                  <a:cubicBezTo>
                    <a:pt x="1139" y="395"/>
                    <a:pt x="1153" y="392"/>
                    <a:pt x="1164" y="379"/>
                  </a:cubicBezTo>
                  <a:cubicBezTo>
                    <a:pt x="1166" y="376"/>
                    <a:pt x="1171" y="376"/>
                    <a:pt x="1174" y="376"/>
                  </a:cubicBezTo>
                  <a:cubicBezTo>
                    <a:pt x="1195" y="373"/>
                    <a:pt x="1199" y="366"/>
                    <a:pt x="1195" y="343"/>
                  </a:cubicBezTo>
                  <a:cubicBezTo>
                    <a:pt x="1193" y="333"/>
                    <a:pt x="1189" y="330"/>
                    <a:pt x="1184" y="330"/>
                  </a:cubicBezTo>
                  <a:cubicBezTo>
                    <a:pt x="1180" y="330"/>
                    <a:pt x="1174" y="333"/>
                    <a:pt x="1168" y="334"/>
                  </a:cubicBezTo>
                  <a:cubicBezTo>
                    <a:pt x="1168" y="334"/>
                    <a:pt x="1168" y="334"/>
                    <a:pt x="1168" y="334"/>
                  </a:cubicBezTo>
                  <a:cubicBezTo>
                    <a:pt x="1167" y="334"/>
                    <a:pt x="1166" y="333"/>
                    <a:pt x="1167" y="333"/>
                  </a:cubicBezTo>
                  <a:cubicBezTo>
                    <a:pt x="1170" y="326"/>
                    <a:pt x="1173" y="321"/>
                    <a:pt x="1176" y="315"/>
                  </a:cubicBezTo>
                  <a:cubicBezTo>
                    <a:pt x="1177" y="314"/>
                    <a:pt x="1176" y="314"/>
                    <a:pt x="1176" y="313"/>
                  </a:cubicBezTo>
                  <a:cubicBezTo>
                    <a:pt x="1161" y="308"/>
                    <a:pt x="1148" y="303"/>
                    <a:pt x="1144" y="287"/>
                  </a:cubicBezTo>
                  <a:cubicBezTo>
                    <a:pt x="1142" y="281"/>
                    <a:pt x="1146" y="272"/>
                    <a:pt x="1143" y="266"/>
                  </a:cubicBezTo>
                  <a:cubicBezTo>
                    <a:pt x="1136" y="251"/>
                    <a:pt x="1126" y="237"/>
                    <a:pt x="1117" y="221"/>
                  </a:cubicBezTo>
                  <a:cubicBezTo>
                    <a:pt x="1116" y="221"/>
                    <a:pt x="1116" y="221"/>
                    <a:pt x="1116" y="221"/>
                  </a:cubicBezTo>
                  <a:cubicBezTo>
                    <a:pt x="1115" y="221"/>
                    <a:pt x="1115" y="221"/>
                    <a:pt x="1115" y="221"/>
                  </a:cubicBezTo>
                  <a:cubicBezTo>
                    <a:pt x="1104" y="234"/>
                    <a:pt x="1098" y="254"/>
                    <a:pt x="1082" y="254"/>
                  </a:cubicBezTo>
                  <a:cubicBezTo>
                    <a:pt x="1078" y="254"/>
                    <a:pt x="1073" y="253"/>
                    <a:pt x="1068" y="249"/>
                  </a:cubicBezTo>
                  <a:cubicBezTo>
                    <a:pt x="1061" y="245"/>
                    <a:pt x="1064" y="223"/>
                    <a:pt x="1062" y="203"/>
                  </a:cubicBezTo>
                  <a:cubicBezTo>
                    <a:pt x="1061" y="202"/>
                    <a:pt x="1061" y="202"/>
                    <a:pt x="1061" y="202"/>
                  </a:cubicBezTo>
                  <a:cubicBezTo>
                    <a:pt x="1045" y="187"/>
                    <a:pt x="1018" y="176"/>
                    <a:pt x="986" y="171"/>
                  </a:cubicBezTo>
                  <a:cubicBezTo>
                    <a:pt x="986" y="171"/>
                    <a:pt x="986" y="171"/>
                    <a:pt x="986" y="171"/>
                  </a:cubicBezTo>
                  <a:cubicBezTo>
                    <a:pt x="985" y="171"/>
                    <a:pt x="985" y="171"/>
                    <a:pt x="985" y="172"/>
                  </a:cubicBezTo>
                  <a:cubicBezTo>
                    <a:pt x="974" y="182"/>
                    <a:pt x="967" y="195"/>
                    <a:pt x="972" y="213"/>
                  </a:cubicBezTo>
                  <a:cubicBezTo>
                    <a:pt x="974" y="220"/>
                    <a:pt x="974" y="233"/>
                    <a:pt x="970" y="235"/>
                  </a:cubicBezTo>
                  <a:cubicBezTo>
                    <a:pt x="954" y="245"/>
                    <a:pt x="961" y="257"/>
                    <a:pt x="963" y="269"/>
                  </a:cubicBezTo>
                  <a:cubicBezTo>
                    <a:pt x="964" y="280"/>
                    <a:pt x="968" y="299"/>
                    <a:pt x="964" y="302"/>
                  </a:cubicBezTo>
                  <a:cubicBezTo>
                    <a:pt x="941" y="313"/>
                    <a:pt x="944" y="332"/>
                    <a:pt x="945" y="350"/>
                  </a:cubicBezTo>
                  <a:cubicBezTo>
                    <a:pt x="947" y="371"/>
                    <a:pt x="931" y="371"/>
                    <a:pt x="919" y="375"/>
                  </a:cubicBezTo>
                  <a:cubicBezTo>
                    <a:pt x="919" y="375"/>
                    <a:pt x="919" y="375"/>
                    <a:pt x="919" y="375"/>
                  </a:cubicBezTo>
                  <a:cubicBezTo>
                    <a:pt x="918" y="375"/>
                    <a:pt x="918" y="375"/>
                    <a:pt x="918" y="374"/>
                  </a:cubicBezTo>
                  <a:cubicBezTo>
                    <a:pt x="914" y="364"/>
                    <a:pt x="908" y="355"/>
                    <a:pt x="907" y="344"/>
                  </a:cubicBezTo>
                  <a:cubicBezTo>
                    <a:pt x="906" y="336"/>
                    <a:pt x="908" y="328"/>
                    <a:pt x="910" y="319"/>
                  </a:cubicBezTo>
                  <a:cubicBezTo>
                    <a:pt x="910" y="317"/>
                    <a:pt x="909" y="315"/>
                    <a:pt x="907" y="315"/>
                  </a:cubicBezTo>
                  <a:cubicBezTo>
                    <a:pt x="906" y="315"/>
                    <a:pt x="906" y="316"/>
                    <a:pt x="905" y="316"/>
                  </a:cubicBezTo>
                  <a:cubicBezTo>
                    <a:pt x="905" y="316"/>
                    <a:pt x="905" y="316"/>
                    <a:pt x="905" y="316"/>
                  </a:cubicBezTo>
                  <a:cubicBezTo>
                    <a:pt x="905" y="316"/>
                    <a:pt x="905" y="316"/>
                    <a:pt x="904" y="316"/>
                  </a:cubicBezTo>
                  <a:cubicBezTo>
                    <a:pt x="904" y="316"/>
                    <a:pt x="904" y="316"/>
                    <a:pt x="904" y="316"/>
                  </a:cubicBezTo>
                  <a:cubicBezTo>
                    <a:pt x="887" y="307"/>
                    <a:pt x="871" y="297"/>
                    <a:pt x="854" y="288"/>
                  </a:cubicBezTo>
                  <a:cubicBezTo>
                    <a:pt x="845" y="283"/>
                    <a:pt x="835" y="280"/>
                    <a:pt x="826" y="275"/>
                  </a:cubicBezTo>
                  <a:cubicBezTo>
                    <a:pt x="820" y="272"/>
                    <a:pt x="812" y="269"/>
                    <a:pt x="807" y="263"/>
                  </a:cubicBezTo>
                  <a:cubicBezTo>
                    <a:pt x="801" y="255"/>
                    <a:pt x="798" y="245"/>
                    <a:pt x="793" y="235"/>
                  </a:cubicBezTo>
                  <a:cubicBezTo>
                    <a:pt x="793" y="235"/>
                    <a:pt x="793" y="235"/>
                    <a:pt x="793" y="235"/>
                  </a:cubicBezTo>
                  <a:cubicBezTo>
                    <a:pt x="798" y="194"/>
                    <a:pt x="839" y="181"/>
                    <a:pt x="863" y="152"/>
                  </a:cubicBezTo>
                  <a:cubicBezTo>
                    <a:pt x="863" y="152"/>
                    <a:pt x="864" y="152"/>
                    <a:pt x="864" y="152"/>
                  </a:cubicBezTo>
                  <a:cubicBezTo>
                    <a:pt x="864" y="152"/>
                    <a:pt x="864" y="152"/>
                    <a:pt x="865" y="152"/>
                  </a:cubicBezTo>
                  <a:cubicBezTo>
                    <a:pt x="865" y="152"/>
                    <a:pt x="865" y="152"/>
                    <a:pt x="865" y="152"/>
                  </a:cubicBezTo>
                  <a:cubicBezTo>
                    <a:pt x="865" y="152"/>
                    <a:pt x="865" y="152"/>
                    <a:pt x="865" y="152"/>
                  </a:cubicBezTo>
                  <a:cubicBezTo>
                    <a:pt x="883" y="151"/>
                    <a:pt x="887" y="140"/>
                    <a:pt x="887" y="125"/>
                  </a:cubicBezTo>
                  <a:cubicBezTo>
                    <a:pt x="887" y="125"/>
                    <a:pt x="887" y="125"/>
                    <a:pt x="887" y="124"/>
                  </a:cubicBezTo>
                  <a:cubicBezTo>
                    <a:pt x="882" y="122"/>
                    <a:pt x="878" y="119"/>
                    <a:pt x="874" y="117"/>
                  </a:cubicBezTo>
                  <a:cubicBezTo>
                    <a:pt x="873" y="116"/>
                    <a:pt x="873" y="115"/>
                    <a:pt x="874" y="115"/>
                  </a:cubicBezTo>
                  <a:cubicBezTo>
                    <a:pt x="874" y="115"/>
                    <a:pt x="874" y="115"/>
                    <a:pt x="875" y="115"/>
                  </a:cubicBezTo>
                  <a:cubicBezTo>
                    <a:pt x="880" y="116"/>
                    <a:pt x="886" y="118"/>
                    <a:pt x="892" y="118"/>
                  </a:cubicBezTo>
                  <a:cubicBezTo>
                    <a:pt x="899" y="118"/>
                    <a:pt x="904" y="114"/>
                    <a:pt x="908" y="101"/>
                  </a:cubicBezTo>
                  <a:cubicBezTo>
                    <a:pt x="908" y="101"/>
                    <a:pt x="908" y="101"/>
                    <a:pt x="909" y="101"/>
                  </a:cubicBezTo>
                  <a:cubicBezTo>
                    <a:pt x="911" y="101"/>
                    <a:pt x="913" y="101"/>
                    <a:pt x="915" y="101"/>
                  </a:cubicBezTo>
                  <a:cubicBezTo>
                    <a:pt x="917" y="101"/>
                    <a:pt x="919" y="102"/>
                    <a:pt x="921" y="102"/>
                  </a:cubicBezTo>
                  <a:cubicBezTo>
                    <a:pt x="921" y="102"/>
                    <a:pt x="921" y="102"/>
                    <a:pt x="921" y="102"/>
                  </a:cubicBezTo>
                  <a:cubicBezTo>
                    <a:pt x="922" y="102"/>
                    <a:pt x="922" y="102"/>
                    <a:pt x="923" y="102"/>
                  </a:cubicBezTo>
                  <a:cubicBezTo>
                    <a:pt x="925" y="102"/>
                    <a:pt x="927" y="102"/>
                    <a:pt x="930" y="102"/>
                  </a:cubicBezTo>
                  <a:cubicBezTo>
                    <a:pt x="932" y="102"/>
                    <a:pt x="935" y="102"/>
                    <a:pt x="937" y="102"/>
                  </a:cubicBezTo>
                  <a:cubicBezTo>
                    <a:pt x="942" y="102"/>
                    <a:pt x="947" y="101"/>
                    <a:pt x="952" y="100"/>
                  </a:cubicBezTo>
                  <a:cubicBezTo>
                    <a:pt x="956" y="97"/>
                    <a:pt x="956" y="85"/>
                    <a:pt x="958" y="77"/>
                  </a:cubicBezTo>
                  <a:cubicBezTo>
                    <a:pt x="959" y="72"/>
                    <a:pt x="959" y="67"/>
                    <a:pt x="962" y="64"/>
                  </a:cubicBezTo>
                  <a:cubicBezTo>
                    <a:pt x="972" y="51"/>
                    <a:pt x="964" y="43"/>
                    <a:pt x="954" y="38"/>
                  </a:cubicBezTo>
                  <a:cubicBezTo>
                    <a:pt x="949" y="36"/>
                    <a:pt x="945" y="35"/>
                    <a:pt x="941" y="35"/>
                  </a:cubicBezTo>
                  <a:cubicBezTo>
                    <a:pt x="936" y="35"/>
                    <a:pt x="931" y="37"/>
                    <a:pt x="927" y="46"/>
                  </a:cubicBezTo>
                  <a:cubicBezTo>
                    <a:pt x="921" y="59"/>
                    <a:pt x="912" y="71"/>
                    <a:pt x="903" y="87"/>
                  </a:cubicBezTo>
                  <a:cubicBezTo>
                    <a:pt x="902" y="88"/>
                    <a:pt x="902" y="88"/>
                    <a:pt x="902" y="88"/>
                  </a:cubicBezTo>
                  <a:cubicBezTo>
                    <a:pt x="901" y="88"/>
                    <a:pt x="900" y="87"/>
                    <a:pt x="900" y="87"/>
                  </a:cubicBezTo>
                  <a:cubicBezTo>
                    <a:pt x="898" y="71"/>
                    <a:pt x="897" y="60"/>
                    <a:pt x="895" y="44"/>
                  </a:cubicBezTo>
                  <a:cubicBezTo>
                    <a:pt x="895" y="44"/>
                    <a:pt x="895" y="43"/>
                    <a:pt x="894" y="43"/>
                  </a:cubicBezTo>
                  <a:cubicBezTo>
                    <a:pt x="894" y="43"/>
                    <a:pt x="893" y="43"/>
                    <a:pt x="893" y="44"/>
                  </a:cubicBezTo>
                  <a:cubicBezTo>
                    <a:pt x="886" y="51"/>
                    <a:pt x="883" y="55"/>
                    <a:pt x="877" y="61"/>
                  </a:cubicBezTo>
                  <a:cubicBezTo>
                    <a:pt x="877" y="61"/>
                    <a:pt x="877" y="61"/>
                    <a:pt x="876" y="61"/>
                  </a:cubicBezTo>
                  <a:cubicBezTo>
                    <a:pt x="876" y="61"/>
                    <a:pt x="875" y="61"/>
                    <a:pt x="875" y="60"/>
                  </a:cubicBezTo>
                  <a:cubicBezTo>
                    <a:pt x="871" y="45"/>
                    <a:pt x="868" y="33"/>
                    <a:pt x="864" y="21"/>
                  </a:cubicBezTo>
                  <a:cubicBezTo>
                    <a:pt x="862" y="14"/>
                    <a:pt x="860" y="4"/>
                    <a:pt x="854" y="1"/>
                  </a:cubicBezTo>
                  <a:cubicBezTo>
                    <a:pt x="853" y="0"/>
                    <a:pt x="852" y="0"/>
                    <a:pt x="8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2FF9465-63FF-478A-9ECB-52075535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8" y="1509713"/>
              <a:ext cx="1203326" cy="1036638"/>
            </a:xfrm>
            <a:custGeom>
              <a:avLst/>
              <a:gdLst>
                <a:gd name="T0" fmla="*/ 337 w 596"/>
                <a:gd name="T1" fmla="*/ 15 h 510"/>
                <a:gd name="T2" fmla="*/ 287 w 596"/>
                <a:gd name="T3" fmla="*/ 21 h 510"/>
                <a:gd name="T4" fmla="*/ 277 w 596"/>
                <a:gd name="T5" fmla="*/ 49 h 510"/>
                <a:gd name="T6" fmla="*/ 235 w 596"/>
                <a:gd name="T7" fmla="*/ 40 h 510"/>
                <a:gd name="T8" fmla="*/ 230 w 596"/>
                <a:gd name="T9" fmla="*/ 69 h 510"/>
                <a:gd name="T10" fmla="*/ 215 w 596"/>
                <a:gd name="T11" fmla="*/ 53 h 510"/>
                <a:gd name="T12" fmla="*/ 192 w 596"/>
                <a:gd name="T13" fmla="*/ 52 h 510"/>
                <a:gd name="T14" fmla="*/ 163 w 596"/>
                <a:gd name="T15" fmla="*/ 44 h 510"/>
                <a:gd name="T16" fmla="*/ 76 w 596"/>
                <a:gd name="T17" fmla="*/ 101 h 510"/>
                <a:gd name="T18" fmla="*/ 1 w 596"/>
                <a:gd name="T19" fmla="*/ 150 h 510"/>
                <a:gd name="T20" fmla="*/ 12 w 596"/>
                <a:gd name="T21" fmla="*/ 158 h 510"/>
                <a:gd name="T22" fmla="*/ 52 w 596"/>
                <a:gd name="T23" fmla="*/ 159 h 510"/>
                <a:gd name="T24" fmla="*/ 50 w 596"/>
                <a:gd name="T25" fmla="*/ 166 h 510"/>
                <a:gd name="T26" fmla="*/ 62 w 596"/>
                <a:gd name="T27" fmla="*/ 195 h 510"/>
                <a:gd name="T28" fmla="*/ 142 w 596"/>
                <a:gd name="T29" fmla="*/ 227 h 510"/>
                <a:gd name="T30" fmla="*/ 172 w 596"/>
                <a:gd name="T31" fmla="*/ 289 h 510"/>
                <a:gd name="T32" fmla="*/ 178 w 596"/>
                <a:gd name="T33" fmla="*/ 303 h 510"/>
                <a:gd name="T34" fmla="*/ 168 w 596"/>
                <a:gd name="T35" fmla="*/ 317 h 510"/>
                <a:gd name="T36" fmla="*/ 170 w 596"/>
                <a:gd name="T37" fmla="*/ 352 h 510"/>
                <a:gd name="T38" fmla="*/ 243 w 596"/>
                <a:gd name="T39" fmla="*/ 510 h 510"/>
                <a:gd name="T40" fmla="*/ 284 w 596"/>
                <a:gd name="T41" fmla="*/ 428 h 510"/>
                <a:gd name="T42" fmla="*/ 368 w 596"/>
                <a:gd name="T43" fmla="*/ 373 h 510"/>
                <a:gd name="T44" fmla="*/ 408 w 596"/>
                <a:gd name="T45" fmla="*/ 360 h 510"/>
                <a:gd name="T46" fmla="*/ 435 w 596"/>
                <a:gd name="T47" fmla="*/ 303 h 510"/>
                <a:gd name="T48" fmla="*/ 460 w 596"/>
                <a:gd name="T49" fmla="*/ 292 h 510"/>
                <a:gd name="T50" fmla="*/ 488 w 596"/>
                <a:gd name="T51" fmla="*/ 303 h 510"/>
                <a:gd name="T52" fmla="*/ 470 w 596"/>
                <a:gd name="T53" fmla="*/ 267 h 510"/>
                <a:gd name="T54" fmla="*/ 475 w 596"/>
                <a:gd name="T55" fmla="*/ 251 h 510"/>
                <a:gd name="T56" fmla="*/ 533 w 596"/>
                <a:gd name="T57" fmla="*/ 208 h 510"/>
                <a:gd name="T58" fmla="*/ 530 w 596"/>
                <a:gd name="T59" fmla="*/ 158 h 510"/>
                <a:gd name="T60" fmla="*/ 497 w 596"/>
                <a:gd name="T61" fmla="*/ 150 h 510"/>
                <a:gd name="T62" fmla="*/ 529 w 596"/>
                <a:gd name="T63" fmla="*/ 106 h 510"/>
                <a:gd name="T64" fmla="*/ 595 w 596"/>
                <a:gd name="T65" fmla="*/ 61 h 510"/>
                <a:gd name="T66" fmla="*/ 487 w 596"/>
                <a:gd name="T67" fmla="*/ 81 h 510"/>
                <a:gd name="T68" fmla="*/ 497 w 596"/>
                <a:gd name="T69" fmla="*/ 54 h 510"/>
                <a:gd name="T70" fmla="*/ 493 w 596"/>
                <a:gd name="T71" fmla="*/ 49 h 510"/>
                <a:gd name="T72" fmla="*/ 455 w 596"/>
                <a:gd name="T73" fmla="*/ 64 h 510"/>
                <a:gd name="T74" fmla="*/ 454 w 596"/>
                <a:gd name="T75" fmla="*/ 43 h 510"/>
                <a:gd name="T76" fmla="*/ 393 w 596"/>
                <a:gd name="T77" fmla="*/ 56 h 510"/>
                <a:gd name="T78" fmla="*/ 492 w 596"/>
                <a:gd name="T79" fmla="*/ 31 h 510"/>
                <a:gd name="T80" fmla="*/ 492 w 596"/>
                <a:gd name="T81" fmla="*/ 23 h 510"/>
                <a:gd name="T82" fmla="*/ 426 w 596"/>
                <a:gd name="T83" fmla="*/ 23 h 510"/>
                <a:gd name="T84" fmla="*/ 428 w 596"/>
                <a:gd name="T85" fmla="*/ 14 h 510"/>
                <a:gd name="T86" fmla="*/ 416 w 596"/>
                <a:gd name="T87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6" h="510">
                  <a:moveTo>
                    <a:pt x="416" y="0"/>
                  </a:moveTo>
                  <a:cubicBezTo>
                    <a:pt x="416" y="0"/>
                    <a:pt x="416" y="0"/>
                    <a:pt x="416" y="0"/>
                  </a:cubicBezTo>
                  <a:cubicBezTo>
                    <a:pt x="389" y="4"/>
                    <a:pt x="358" y="2"/>
                    <a:pt x="337" y="15"/>
                  </a:cubicBezTo>
                  <a:cubicBezTo>
                    <a:pt x="326" y="23"/>
                    <a:pt x="317" y="29"/>
                    <a:pt x="307" y="29"/>
                  </a:cubicBezTo>
                  <a:cubicBezTo>
                    <a:pt x="302" y="29"/>
                    <a:pt x="296" y="27"/>
                    <a:pt x="289" y="22"/>
                  </a:cubicBezTo>
                  <a:cubicBezTo>
                    <a:pt x="288" y="22"/>
                    <a:pt x="288" y="21"/>
                    <a:pt x="287" y="21"/>
                  </a:cubicBezTo>
                  <a:cubicBezTo>
                    <a:pt x="285" y="21"/>
                    <a:pt x="283" y="22"/>
                    <a:pt x="282" y="22"/>
                  </a:cubicBezTo>
                  <a:cubicBezTo>
                    <a:pt x="281" y="22"/>
                    <a:pt x="281" y="23"/>
                    <a:pt x="281" y="23"/>
                  </a:cubicBezTo>
                  <a:cubicBezTo>
                    <a:pt x="279" y="33"/>
                    <a:pt x="278" y="43"/>
                    <a:pt x="277" y="49"/>
                  </a:cubicBezTo>
                  <a:cubicBezTo>
                    <a:pt x="277" y="49"/>
                    <a:pt x="277" y="50"/>
                    <a:pt x="276" y="50"/>
                  </a:cubicBezTo>
                  <a:cubicBezTo>
                    <a:pt x="276" y="50"/>
                    <a:pt x="276" y="50"/>
                    <a:pt x="276" y="50"/>
                  </a:cubicBezTo>
                  <a:cubicBezTo>
                    <a:pt x="261" y="46"/>
                    <a:pt x="248" y="43"/>
                    <a:pt x="235" y="40"/>
                  </a:cubicBezTo>
                  <a:cubicBezTo>
                    <a:pt x="235" y="40"/>
                    <a:pt x="235" y="40"/>
                    <a:pt x="235" y="40"/>
                  </a:cubicBezTo>
                  <a:cubicBezTo>
                    <a:pt x="234" y="40"/>
                    <a:pt x="234" y="40"/>
                    <a:pt x="234" y="40"/>
                  </a:cubicBezTo>
                  <a:cubicBezTo>
                    <a:pt x="232" y="50"/>
                    <a:pt x="232" y="57"/>
                    <a:pt x="230" y="69"/>
                  </a:cubicBezTo>
                  <a:cubicBezTo>
                    <a:pt x="230" y="70"/>
                    <a:pt x="229" y="70"/>
                    <a:pt x="229" y="70"/>
                  </a:cubicBezTo>
                  <a:cubicBezTo>
                    <a:pt x="229" y="70"/>
                    <a:pt x="228" y="70"/>
                    <a:pt x="228" y="70"/>
                  </a:cubicBezTo>
                  <a:cubicBezTo>
                    <a:pt x="222" y="61"/>
                    <a:pt x="219" y="57"/>
                    <a:pt x="215" y="53"/>
                  </a:cubicBezTo>
                  <a:cubicBezTo>
                    <a:pt x="211" y="49"/>
                    <a:pt x="207" y="44"/>
                    <a:pt x="202" y="43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9" y="43"/>
                    <a:pt x="195" y="49"/>
                    <a:pt x="192" y="52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83" y="50"/>
                    <a:pt x="174" y="44"/>
                    <a:pt x="167" y="44"/>
                  </a:cubicBezTo>
                  <a:cubicBezTo>
                    <a:pt x="165" y="44"/>
                    <a:pt x="164" y="44"/>
                    <a:pt x="163" y="44"/>
                  </a:cubicBezTo>
                  <a:cubicBezTo>
                    <a:pt x="147" y="49"/>
                    <a:pt x="127" y="52"/>
                    <a:pt x="118" y="72"/>
                  </a:cubicBezTo>
                  <a:cubicBezTo>
                    <a:pt x="115" y="77"/>
                    <a:pt x="104" y="80"/>
                    <a:pt x="97" y="80"/>
                  </a:cubicBezTo>
                  <a:cubicBezTo>
                    <a:pt x="84" y="81"/>
                    <a:pt x="75" y="84"/>
                    <a:pt x="76" y="101"/>
                  </a:cubicBezTo>
                  <a:cubicBezTo>
                    <a:pt x="77" y="105"/>
                    <a:pt x="73" y="112"/>
                    <a:pt x="69" y="114"/>
                  </a:cubicBezTo>
                  <a:cubicBezTo>
                    <a:pt x="49" y="124"/>
                    <a:pt x="28" y="132"/>
                    <a:pt x="7" y="142"/>
                  </a:cubicBezTo>
                  <a:cubicBezTo>
                    <a:pt x="4" y="143"/>
                    <a:pt x="3" y="147"/>
                    <a:pt x="1" y="150"/>
                  </a:cubicBezTo>
                  <a:cubicBezTo>
                    <a:pt x="0" y="151"/>
                    <a:pt x="0" y="151"/>
                    <a:pt x="1" y="152"/>
                  </a:cubicBezTo>
                  <a:cubicBezTo>
                    <a:pt x="4" y="154"/>
                    <a:pt x="8" y="158"/>
                    <a:pt x="12" y="158"/>
                  </a:cubicBezTo>
                  <a:cubicBezTo>
                    <a:pt x="12" y="158"/>
                    <a:pt x="12" y="158"/>
                    <a:pt x="12" y="158"/>
                  </a:cubicBezTo>
                  <a:cubicBezTo>
                    <a:pt x="19" y="158"/>
                    <a:pt x="25" y="154"/>
                    <a:pt x="32" y="154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9" y="154"/>
                    <a:pt x="45" y="157"/>
                    <a:pt x="52" y="159"/>
                  </a:cubicBezTo>
                  <a:cubicBezTo>
                    <a:pt x="52" y="159"/>
                    <a:pt x="53" y="160"/>
                    <a:pt x="52" y="160"/>
                  </a:cubicBezTo>
                  <a:cubicBezTo>
                    <a:pt x="52" y="162"/>
                    <a:pt x="51" y="164"/>
                    <a:pt x="51" y="165"/>
                  </a:cubicBezTo>
                  <a:cubicBezTo>
                    <a:pt x="51" y="166"/>
                    <a:pt x="51" y="166"/>
                    <a:pt x="50" y="166"/>
                  </a:cubicBezTo>
                  <a:cubicBezTo>
                    <a:pt x="40" y="167"/>
                    <a:pt x="29" y="169"/>
                    <a:pt x="16" y="170"/>
                  </a:cubicBezTo>
                  <a:cubicBezTo>
                    <a:pt x="15" y="170"/>
                    <a:pt x="15" y="171"/>
                    <a:pt x="15" y="172"/>
                  </a:cubicBezTo>
                  <a:cubicBezTo>
                    <a:pt x="29" y="189"/>
                    <a:pt x="45" y="195"/>
                    <a:pt x="62" y="195"/>
                  </a:cubicBezTo>
                  <a:cubicBezTo>
                    <a:pt x="69" y="195"/>
                    <a:pt x="76" y="194"/>
                    <a:pt x="83" y="193"/>
                  </a:cubicBezTo>
                  <a:cubicBezTo>
                    <a:pt x="90" y="191"/>
                    <a:pt x="97" y="191"/>
                    <a:pt x="102" y="191"/>
                  </a:cubicBezTo>
                  <a:cubicBezTo>
                    <a:pt x="123" y="191"/>
                    <a:pt x="133" y="200"/>
                    <a:pt x="142" y="227"/>
                  </a:cubicBezTo>
                  <a:cubicBezTo>
                    <a:pt x="147" y="243"/>
                    <a:pt x="151" y="260"/>
                    <a:pt x="155" y="277"/>
                  </a:cubicBezTo>
                  <a:cubicBezTo>
                    <a:pt x="156" y="285"/>
                    <a:pt x="163" y="290"/>
                    <a:pt x="170" y="290"/>
                  </a:cubicBezTo>
                  <a:cubicBezTo>
                    <a:pt x="170" y="290"/>
                    <a:pt x="171" y="289"/>
                    <a:pt x="172" y="289"/>
                  </a:cubicBezTo>
                  <a:cubicBezTo>
                    <a:pt x="172" y="289"/>
                    <a:pt x="173" y="289"/>
                    <a:pt x="173" y="289"/>
                  </a:cubicBezTo>
                  <a:cubicBezTo>
                    <a:pt x="177" y="289"/>
                    <a:pt x="180" y="292"/>
                    <a:pt x="179" y="302"/>
                  </a:cubicBezTo>
                  <a:cubicBezTo>
                    <a:pt x="179" y="302"/>
                    <a:pt x="179" y="303"/>
                    <a:pt x="178" y="303"/>
                  </a:cubicBezTo>
                  <a:cubicBezTo>
                    <a:pt x="175" y="304"/>
                    <a:pt x="172" y="305"/>
                    <a:pt x="169" y="306"/>
                  </a:cubicBezTo>
                  <a:cubicBezTo>
                    <a:pt x="164" y="307"/>
                    <a:pt x="163" y="314"/>
                    <a:pt x="167" y="317"/>
                  </a:cubicBezTo>
                  <a:cubicBezTo>
                    <a:pt x="168" y="317"/>
                    <a:pt x="168" y="317"/>
                    <a:pt x="168" y="317"/>
                  </a:cubicBezTo>
                  <a:cubicBezTo>
                    <a:pt x="174" y="321"/>
                    <a:pt x="181" y="326"/>
                    <a:pt x="187" y="330"/>
                  </a:cubicBezTo>
                  <a:cubicBezTo>
                    <a:pt x="188" y="331"/>
                    <a:pt x="188" y="331"/>
                    <a:pt x="187" y="332"/>
                  </a:cubicBezTo>
                  <a:cubicBezTo>
                    <a:pt x="182" y="339"/>
                    <a:pt x="177" y="347"/>
                    <a:pt x="170" y="352"/>
                  </a:cubicBezTo>
                  <a:cubicBezTo>
                    <a:pt x="156" y="360"/>
                    <a:pt x="150" y="373"/>
                    <a:pt x="156" y="386"/>
                  </a:cubicBezTo>
                  <a:cubicBezTo>
                    <a:pt x="176" y="425"/>
                    <a:pt x="167" y="478"/>
                    <a:pt x="220" y="501"/>
                  </a:cubicBezTo>
                  <a:cubicBezTo>
                    <a:pt x="230" y="506"/>
                    <a:pt x="237" y="510"/>
                    <a:pt x="243" y="510"/>
                  </a:cubicBezTo>
                  <a:cubicBezTo>
                    <a:pt x="250" y="510"/>
                    <a:pt x="254" y="504"/>
                    <a:pt x="260" y="488"/>
                  </a:cubicBezTo>
                  <a:cubicBezTo>
                    <a:pt x="265" y="473"/>
                    <a:pt x="273" y="459"/>
                    <a:pt x="280" y="444"/>
                  </a:cubicBezTo>
                  <a:cubicBezTo>
                    <a:pt x="282" y="439"/>
                    <a:pt x="285" y="433"/>
                    <a:pt x="284" y="428"/>
                  </a:cubicBezTo>
                  <a:cubicBezTo>
                    <a:pt x="282" y="412"/>
                    <a:pt x="291" y="408"/>
                    <a:pt x="304" y="406"/>
                  </a:cubicBezTo>
                  <a:cubicBezTo>
                    <a:pt x="314" y="405"/>
                    <a:pt x="323" y="403"/>
                    <a:pt x="332" y="402"/>
                  </a:cubicBezTo>
                  <a:cubicBezTo>
                    <a:pt x="351" y="401"/>
                    <a:pt x="365" y="395"/>
                    <a:pt x="368" y="373"/>
                  </a:cubicBezTo>
                  <a:cubicBezTo>
                    <a:pt x="369" y="362"/>
                    <a:pt x="376" y="357"/>
                    <a:pt x="385" y="357"/>
                  </a:cubicBezTo>
                  <a:cubicBezTo>
                    <a:pt x="388" y="357"/>
                    <a:pt x="391" y="358"/>
                    <a:pt x="394" y="358"/>
                  </a:cubicBezTo>
                  <a:cubicBezTo>
                    <a:pt x="399" y="359"/>
                    <a:pt x="403" y="360"/>
                    <a:pt x="408" y="360"/>
                  </a:cubicBezTo>
                  <a:cubicBezTo>
                    <a:pt x="437" y="360"/>
                    <a:pt x="465" y="342"/>
                    <a:pt x="479" y="312"/>
                  </a:cubicBezTo>
                  <a:cubicBezTo>
                    <a:pt x="480" y="311"/>
                    <a:pt x="479" y="311"/>
                    <a:pt x="479" y="311"/>
                  </a:cubicBezTo>
                  <a:cubicBezTo>
                    <a:pt x="464" y="308"/>
                    <a:pt x="450" y="306"/>
                    <a:pt x="435" y="303"/>
                  </a:cubicBezTo>
                  <a:cubicBezTo>
                    <a:pt x="434" y="303"/>
                    <a:pt x="434" y="302"/>
                    <a:pt x="434" y="302"/>
                  </a:cubicBezTo>
                  <a:cubicBezTo>
                    <a:pt x="438" y="292"/>
                    <a:pt x="442" y="286"/>
                    <a:pt x="448" y="286"/>
                  </a:cubicBezTo>
                  <a:cubicBezTo>
                    <a:pt x="451" y="286"/>
                    <a:pt x="455" y="288"/>
                    <a:pt x="460" y="292"/>
                  </a:cubicBezTo>
                  <a:cubicBezTo>
                    <a:pt x="463" y="295"/>
                    <a:pt x="467" y="299"/>
                    <a:pt x="471" y="301"/>
                  </a:cubicBezTo>
                  <a:cubicBezTo>
                    <a:pt x="477" y="303"/>
                    <a:pt x="483" y="303"/>
                    <a:pt x="488" y="303"/>
                  </a:cubicBezTo>
                  <a:cubicBezTo>
                    <a:pt x="488" y="303"/>
                    <a:pt x="488" y="303"/>
                    <a:pt x="488" y="303"/>
                  </a:cubicBezTo>
                  <a:cubicBezTo>
                    <a:pt x="489" y="303"/>
                    <a:pt x="489" y="303"/>
                    <a:pt x="489" y="302"/>
                  </a:cubicBezTo>
                  <a:cubicBezTo>
                    <a:pt x="490" y="296"/>
                    <a:pt x="493" y="288"/>
                    <a:pt x="490" y="283"/>
                  </a:cubicBezTo>
                  <a:cubicBezTo>
                    <a:pt x="486" y="277"/>
                    <a:pt x="476" y="273"/>
                    <a:pt x="470" y="267"/>
                  </a:cubicBezTo>
                  <a:cubicBezTo>
                    <a:pt x="467" y="264"/>
                    <a:pt x="465" y="260"/>
                    <a:pt x="462" y="256"/>
                  </a:cubicBezTo>
                  <a:cubicBezTo>
                    <a:pt x="462" y="255"/>
                    <a:pt x="462" y="254"/>
                    <a:pt x="463" y="254"/>
                  </a:cubicBezTo>
                  <a:cubicBezTo>
                    <a:pt x="467" y="253"/>
                    <a:pt x="471" y="252"/>
                    <a:pt x="475" y="251"/>
                  </a:cubicBezTo>
                  <a:cubicBezTo>
                    <a:pt x="481" y="250"/>
                    <a:pt x="487" y="250"/>
                    <a:pt x="492" y="247"/>
                  </a:cubicBezTo>
                  <a:cubicBezTo>
                    <a:pt x="503" y="241"/>
                    <a:pt x="513" y="234"/>
                    <a:pt x="523" y="226"/>
                  </a:cubicBezTo>
                  <a:cubicBezTo>
                    <a:pt x="528" y="221"/>
                    <a:pt x="530" y="214"/>
                    <a:pt x="533" y="208"/>
                  </a:cubicBezTo>
                  <a:cubicBezTo>
                    <a:pt x="533" y="207"/>
                    <a:pt x="533" y="207"/>
                    <a:pt x="533" y="206"/>
                  </a:cubicBezTo>
                  <a:cubicBezTo>
                    <a:pt x="506" y="193"/>
                    <a:pt x="506" y="190"/>
                    <a:pt x="526" y="173"/>
                  </a:cubicBezTo>
                  <a:cubicBezTo>
                    <a:pt x="529" y="170"/>
                    <a:pt x="531" y="163"/>
                    <a:pt x="530" y="158"/>
                  </a:cubicBezTo>
                  <a:cubicBezTo>
                    <a:pt x="530" y="155"/>
                    <a:pt x="524" y="151"/>
                    <a:pt x="520" y="150"/>
                  </a:cubicBezTo>
                  <a:cubicBezTo>
                    <a:pt x="517" y="150"/>
                    <a:pt x="513" y="150"/>
                    <a:pt x="510" y="150"/>
                  </a:cubicBezTo>
                  <a:cubicBezTo>
                    <a:pt x="505" y="150"/>
                    <a:pt x="501" y="150"/>
                    <a:pt x="497" y="150"/>
                  </a:cubicBezTo>
                  <a:cubicBezTo>
                    <a:pt x="495" y="145"/>
                    <a:pt x="495" y="145"/>
                    <a:pt x="493" y="141"/>
                  </a:cubicBezTo>
                  <a:cubicBezTo>
                    <a:pt x="505" y="130"/>
                    <a:pt x="517" y="119"/>
                    <a:pt x="529" y="107"/>
                  </a:cubicBezTo>
                  <a:cubicBezTo>
                    <a:pt x="529" y="107"/>
                    <a:pt x="529" y="106"/>
                    <a:pt x="529" y="106"/>
                  </a:cubicBezTo>
                  <a:cubicBezTo>
                    <a:pt x="524" y="103"/>
                    <a:pt x="520" y="100"/>
                    <a:pt x="515" y="97"/>
                  </a:cubicBezTo>
                  <a:cubicBezTo>
                    <a:pt x="514" y="97"/>
                    <a:pt x="515" y="96"/>
                    <a:pt x="515" y="96"/>
                  </a:cubicBezTo>
                  <a:cubicBezTo>
                    <a:pt x="542" y="85"/>
                    <a:pt x="572" y="88"/>
                    <a:pt x="595" y="61"/>
                  </a:cubicBezTo>
                  <a:cubicBezTo>
                    <a:pt x="596" y="60"/>
                    <a:pt x="596" y="60"/>
                    <a:pt x="595" y="59"/>
                  </a:cubicBezTo>
                  <a:cubicBezTo>
                    <a:pt x="583" y="55"/>
                    <a:pt x="572" y="53"/>
                    <a:pt x="561" y="53"/>
                  </a:cubicBezTo>
                  <a:cubicBezTo>
                    <a:pt x="533" y="53"/>
                    <a:pt x="509" y="65"/>
                    <a:pt x="487" y="81"/>
                  </a:cubicBezTo>
                  <a:cubicBezTo>
                    <a:pt x="484" y="78"/>
                    <a:pt x="484" y="79"/>
                    <a:pt x="482" y="76"/>
                  </a:cubicBezTo>
                  <a:cubicBezTo>
                    <a:pt x="487" y="69"/>
                    <a:pt x="492" y="62"/>
                    <a:pt x="497" y="55"/>
                  </a:cubicBezTo>
                  <a:cubicBezTo>
                    <a:pt x="497" y="54"/>
                    <a:pt x="497" y="54"/>
                    <a:pt x="497" y="54"/>
                  </a:cubicBezTo>
                  <a:cubicBezTo>
                    <a:pt x="496" y="52"/>
                    <a:pt x="495" y="51"/>
                    <a:pt x="494" y="49"/>
                  </a:cubicBezTo>
                  <a:cubicBezTo>
                    <a:pt x="494" y="49"/>
                    <a:pt x="493" y="49"/>
                    <a:pt x="493" y="49"/>
                  </a:cubicBezTo>
                  <a:cubicBezTo>
                    <a:pt x="493" y="49"/>
                    <a:pt x="493" y="49"/>
                    <a:pt x="493" y="49"/>
                  </a:cubicBezTo>
                  <a:cubicBezTo>
                    <a:pt x="481" y="54"/>
                    <a:pt x="470" y="59"/>
                    <a:pt x="456" y="65"/>
                  </a:cubicBezTo>
                  <a:cubicBezTo>
                    <a:pt x="456" y="65"/>
                    <a:pt x="456" y="65"/>
                    <a:pt x="456" y="65"/>
                  </a:cubicBezTo>
                  <a:cubicBezTo>
                    <a:pt x="455" y="65"/>
                    <a:pt x="455" y="65"/>
                    <a:pt x="455" y="64"/>
                  </a:cubicBezTo>
                  <a:cubicBezTo>
                    <a:pt x="455" y="44"/>
                    <a:pt x="455" y="44"/>
                    <a:pt x="455" y="44"/>
                  </a:cubicBezTo>
                  <a:cubicBezTo>
                    <a:pt x="455" y="43"/>
                    <a:pt x="454" y="43"/>
                    <a:pt x="454" y="43"/>
                  </a:cubicBezTo>
                  <a:cubicBezTo>
                    <a:pt x="454" y="43"/>
                    <a:pt x="454" y="43"/>
                    <a:pt x="454" y="43"/>
                  </a:cubicBezTo>
                  <a:cubicBezTo>
                    <a:pt x="433" y="48"/>
                    <a:pt x="413" y="52"/>
                    <a:pt x="394" y="56"/>
                  </a:cubicBezTo>
                  <a:cubicBezTo>
                    <a:pt x="394" y="56"/>
                    <a:pt x="394" y="56"/>
                    <a:pt x="394" y="56"/>
                  </a:cubicBezTo>
                  <a:cubicBezTo>
                    <a:pt x="393" y="56"/>
                    <a:pt x="393" y="56"/>
                    <a:pt x="393" y="56"/>
                  </a:cubicBezTo>
                  <a:cubicBezTo>
                    <a:pt x="392" y="53"/>
                    <a:pt x="392" y="51"/>
                    <a:pt x="392" y="49"/>
                  </a:cubicBezTo>
                  <a:cubicBezTo>
                    <a:pt x="392" y="49"/>
                    <a:pt x="392" y="48"/>
                    <a:pt x="392" y="48"/>
                  </a:cubicBezTo>
                  <a:cubicBezTo>
                    <a:pt x="426" y="42"/>
                    <a:pt x="459" y="37"/>
                    <a:pt x="492" y="31"/>
                  </a:cubicBezTo>
                  <a:cubicBezTo>
                    <a:pt x="492" y="31"/>
                    <a:pt x="493" y="31"/>
                    <a:pt x="493" y="30"/>
                  </a:cubicBezTo>
                  <a:cubicBezTo>
                    <a:pt x="493" y="28"/>
                    <a:pt x="493" y="26"/>
                    <a:pt x="493" y="24"/>
                  </a:cubicBezTo>
                  <a:cubicBezTo>
                    <a:pt x="493" y="23"/>
                    <a:pt x="493" y="23"/>
                    <a:pt x="492" y="23"/>
                  </a:cubicBezTo>
                  <a:cubicBezTo>
                    <a:pt x="481" y="20"/>
                    <a:pt x="470" y="16"/>
                    <a:pt x="460" y="16"/>
                  </a:cubicBezTo>
                  <a:cubicBezTo>
                    <a:pt x="460" y="16"/>
                    <a:pt x="459" y="16"/>
                    <a:pt x="459" y="16"/>
                  </a:cubicBezTo>
                  <a:cubicBezTo>
                    <a:pt x="448" y="16"/>
                    <a:pt x="437" y="20"/>
                    <a:pt x="426" y="23"/>
                  </a:cubicBezTo>
                  <a:cubicBezTo>
                    <a:pt x="425" y="23"/>
                    <a:pt x="425" y="23"/>
                    <a:pt x="425" y="23"/>
                  </a:cubicBezTo>
                  <a:cubicBezTo>
                    <a:pt x="424" y="18"/>
                    <a:pt x="424" y="20"/>
                    <a:pt x="423" y="15"/>
                  </a:cubicBezTo>
                  <a:cubicBezTo>
                    <a:pt x="428" y="14"/>
                    <a:pt x="428" y="14"/>
                    <a:pt x="428" y="14"/>
                  </a:cubicBezTo>
                  <a:cubicBezTo>
                    <a:pt x="429" y="14"/>
                    <a:pt x="429" y="13"/>
                    <a:pt x="429" y="12"/>
                  </a:cubicBezTo>
                  <a:cubicBezTo>
                    <a:pt x="426" y="8"/>
                    <a:pt x="425" y="5"/>
                    <a:pt x="423" y="4"/>
                  </a:cubicBezTo>
                  <a:cubicBezTo>
                    <a:pt x="421" y="2"/>
                    <a:pt x="418" y="0"/>
                    <a:pt x="4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12B8F9BA-C50D-4338-8B5F-DCE6BAD8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441" y="1989138"/>
              <a:ext cx="547688" cy="496888"/>
            </a:xfrm>
            <a:custGeom>
              <a:avLst/>
              <a:gdLst>
                <a:gd name="T0" fmla="*/ 78 w 271"/>
                <a:gd name="T1" fmla="*/ 0 h 244"/>
                <a:gd name="T2" fmla="*/ 49 w 271"/>
                <a:gd name="T3" fmla="*/ 29 h 244"/>
                <a:gd name="T4" fmla="*/ 42 w 271"/>
                <a:gd name="T5" fmla="*/ 26 h 244"/>
                <a:gd name="T6" fmla="*/ 46 w 271"/>
                <a:gd name="T7" fmla="*/ 8 h 244"/>
                <a:gd name="T8" fmla="*/ 43 w 271"/>
                <a:gd name="T9" fmla="*/ 3 h 244"/>
                <a:gd name="T10" fmla="*/ 18 w 271"/>
                <a:gd name="T11" fmla="*/ 65 h 244"/>
                <a:gd name="T12" fmla="*/ 19 w 271"/>
                <a:gd name="T13" fmla="*/ 80 h 244"/>
                <a:gd name="T14" fmla="*/ 25 w 271"/>
                <a:gd name="T15" fmla="*/ 85 h 244"/>
                <a:gd name="T16" fmla="*/ 60 w 271"/>
                <a:gd name="T17" fmla="*/ 81 h 244"/>
                <a:gd name="T18" fmla="*/ 85 w 271"/>
                <a:gd name="T19" fmla="*/ 91 h 244"/>
                <a:gd name="T20" fmla="*/ 106 w 271"/>
                <a:gd name="T21" fmla="*/ 85 h 244"/>
                <a:gd name="T22" fmla="*/ 125 w 271"/>
                <a:gd name="T23" fmla="*/ 107 h 244"/>
                <a:gd name="T24" fmla="*/ 156 w 271"/>
                <a:gd name="T25" fmla="*/ 126 h 244"/>
                <a:gd name="T26" fmla="*/ 123 w 271"/>
                <a:gd name="T27" fmla="*/ 173 h 244"/>
                <a:gd name="T28" fmla="*/ 95 w 271"/>
                <a:gd name="T29" fmla="*/ 191 h 244"/>
                <a:gd name="T30" fmla="*/ 112 w 271"/>
                <a:gd name="T31" fmla="*/ 206 h 244"/>
                <a:gd name="T32" fmla="*/ 131 w 271"/>
                <a:gd name="T33" fmla="*/ 200 h 244"/>
                <a:gd name="T34" fmla="*/ 207 w 271"/>
                <a:gd name="T35" fmla="*/ 244 h 244"/>
                <a:gd name="T36" fmla="*/ 210 w 271"/>
                <a:gd name="T37" fmla="*/ 238 h 244"/>
                <a:gd name="T38" fmla="*/ 208 w 271"/>
                <a:gd name="T39" fmla="*/ 220 h 244"/>
                <a:gd name="T40" fmla="*/ 211 w 271"/>
                <a:gd name="T41" fmla="*/ 222 h 244"/>
                <a:gd name="T42" fmla="*/ 222 w 271"/>
                <a:gd name="T43" fmla="*/ 229 h 244"/>
                <a:gd name="T44" fmla="*/ 212 w 271"/>
                <a:gd name="T45" fmla="*/ 179 h 244"/>
                <a:gd name="T46" fmla="*/ 212 w 271"/>
                <a:gd name="T47" fmla="*/ 156 h 244"/>
                <a:gd name="T48" fmla="*/ 225 w 271"/>
                <a:gd name="T49" fmla="*/ 160 h 244"/>
                <a:gd name="T50" fmla="*/ 253 w 271"/>
                <a:gd name="T51" fmla="*/ 184 h 244"/>
                <a:gd name="T52" fmla="*/ 271 w 271"/>
                <a:gd name="T53" fmla="*/ 149 h 244"/>
                <a:gd name="T54" fmla="*/ 214 w 271"/>
                <a:gd name="T55" fmla="*/ 115 h 244"/>
                <a:gd name="T56" fmla="*/ 199 w 271"/>
                <a:gd name="T57" fmla="*/ 65 h 244"/>
                <a:gd name="T58" fmla="*/ 155 w 271"/>
                <a:gd name="T59" fmla="*/ 36 h 244"/>
                <a:gd name="T60" fmla="*/ 122 w 271"/>
                <a:gd name="T61" fmla="*/ 19 h 244"/>
                <a:gd name="T62" fmla="*/ 99 w 271"/>
                <a:gd name="T63" fmla="*/ 30 h 244"/>
                <a:gd name="T64" fmla="*/ 95 w 271"/>
                <a:gd name="T65" fmla="*/ 2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1" h="244">
                  <a:moveTo>
                    <a:pt x="81" y="0"/>
                  </a:moveTo>
                  <a:cubicBezTo>
                    <a:pt x="80" y="0"/>
                    <a:pt x="79" y="0"/>
                    <a:pt x="78" y="0"/>
                  </a:cubicBezTo>
                  <a:cubicBezTo>
                    <a:pt x="62" y="1"/>
                    <a:pt x="57" y="12"/>
                    <a:pt x="52" y="25"/>
                  </a:cubicBezTo>
                  <a:cubicBezTo>
                    <a:pt x="52" y="26"/>
                    <a:pt x="51" y="28"/>
                    <a:pt x="49" y="29"/>
                  </a:cubicBezTo>
                  <a:cubicBezTo>
                    <a:pt x="49" y="30"/>
                    <a:pt x="47" y="30"/>
                    <a:pt x="46" y="30"/>
                  </a:cubicBezTo>
                  <a:cubicBezTo>
                    <a:pt x="44" y="30"/>
                    <a:pt x="42" y="29"/>
                    <a:pt x="42" y="26"/>
                  </a:cubicBezTo>
                  <a:cubicBezTo>
                    <a:pt x="42" y="24"/>
                    <a:pt x="42" y="22"/>
                    <a:pt x="42" y="21"/>
                  </a:cubicBezTo>
                  <a:cubicBezTo>
                    <a:pt x="43" y="17"/>
                    <a:pt x="45" y="13"/>
                    <a:pt x="46" y="8"/>
                  </a:cubicBezTo>
                  <a:cubicBezTo>
                    <a:pt x="48" y="6"/>
                    <a:pt x="46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3" y="3"/>
                    <a:pt x="13" y="13"/>
                    <a:pt x="8" y="29"/>
                  </a:cubicBezTo>
                  <a:cubicBezTo>
                    <a:pt x="3" y="44"/>
                    <a:pt x="0" y="59"/>
                    <a:pt x="18" y="65"/>
                  </a:cubicBezTo>
                  <a:cubicBezTo>
                    <a:pt x="20" y="66"/>
                    <a:pt x="21" y="68"/>
                    <a:pt x="21" y="70"/>
                  </a:cubicBezTo>
                  <a:cubicBezTo>
                    <a:pt x="20" y="73"/>
                    <a:pt x="20" y="76"/>
                    <a:pt x="19" y="80"/>
                  </a:cubicBezTo>
                  <a:cubicBezTo>
                    <a:pt x="18" y="82"/>
                    <a:pt x="20" y="85"/>
                    <a:pt x="23" y="85"/>
                  </a:cubicBezTo>
                  <a:cubicBezTo>
                    <a:pt x="23" y="85"/>
                    <a:pt x="24" y="85"/>
                    <a:pt x="25" y="85"/>
                  </a:cubicBezTo>
                  <a:cubicBezTo>
                    <a:pt x="31" y="85"/>
                    <a:pt x="36" y="84"/>
                    <a:pt x="42" y="83"/>
                  </a:cubicBezTo>
                  <a:cubicBezTo>
                    <a:pt x="48" y="82"/>
                    <a:pt x="54" y="81"/>
                    <a:pt x="60" y="81"/>
                  </a:cubicBezTo>
                  <a:cubicBezTo>
                    <a:pt x="68" y="81"/>
                    <a:pt x="77" y="83"/>
                    <a:pt x="85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7" y="91"/>
                    <a:pt x="93" y="86"/>
                    <a:pt x="98" y="85"/>
                  </a:cubicBezTo>
                  <a:cubicBezTo>
                    <a:pt x="100" y="85"/>
                    <a:pt x="103" y="85"/>
                    <a:pt x="106" y="85"/>
                  </a:cubicBezTo>
                  <a:cubicBezTo>
                    <a:pt x="111" y="85"/>
                    <a:pt x="115" y="85"/>
                    <a:pt x="117" y="88"/>
                  </a:cubicBezTo>
                  <a:cubicBezTo>
                    <a:pt x="122" y="94"/>
                    <a:pt x="124" y="102"/>
                    <a:pt x="125" y="107"/>
                  </a:cubicBezTo>
                  <a:cubicBezTo>
                    <a:pt x="126" y="108"/>
                    <a:pt x="126" y="109"/>
                    <a:pt x="127" y="110"/>
                  </a:cubicBezTo>
                  <a:cubicBezTo>
                    <a:pt x="139" y="116"/>
                    <a:pt x="153" y="119"/>
                    <a:pt x="156" y="126"/>
                  </a:cubicBezTo>
                  <a:cubicBezTo>
                    <a:pt x="159" y="135"/>
                    <a:pt x="155" y="150"/>
                    <a:pt x="149" y="159"/>
                  </a:cubicBezTo>
                  <a:cubicBezTo>
                    <a:pt x="144" y="166"/>
                    <a:pt x="132" y="169"/>
                    <a:pt x="123" y="173"/>
                  </a:cubicBezTo>
                  <a:cubicBezTo>
                    <a:pt x="118" y="175"/>
                    <a:pt x="110" y="172"/>
                    <a:pt x="107" y="175"/>
                  </a:cubicBezTo>
                  <a:cubicBezTo>
                    <a:pt x="102" y="179"/>
                    <a:pt x="99" y="185"/>
                    <a:pt x="95" y="191"/>
                  </a:cubicBezTo>
                  <a:cubicBezTo>
                    <a:pt x="94" y="193"/>
                    <a:pt x="95" y="195"/>
                    <a:pt x="97" y="197"/>
                  </a:cubicBezTo>
                  <a:cubicBezTo>
                    <a:pt x="102" y="201"/>
                    <a:pt x="109" y="206"/>
                    <a:pt x="112" y="206"/>
                  </a:cubicBezTo>
                  <a:cubicBezTo>
                    <a:pt x="112" y="206"/>
                    <a:pt x="113" y="206"/>
                    <a:pt x="113" y="206"/>
                  </a:cubicBezTo>
                  <a:cubicBezTo>
                    <a:pt x="120" y="202"/>
                    <a:pt x="125" y="200"/>
                    <a:pt x="131" y="200"/>
                  </a:cubicBezTo>
                  <a:cubicBezTo>
                    <a:pt x="144" y="200"/>
                    <a:pt x="154" y="211"/>
                    <a:pt x="165" y="221"/>
                  </a:cubicBezTo>
                  <a:cubicBezTo>
                    <a:pt x="176" y="230"/>
                    <a:pt x="187" y="244"/>
                    <a:pt x="207" y="244"/>
                  </a:cubicBezTo>
                  <a:cubicBezTo>
                    <a:pt x="207" y="244"/>
                    <a:pt x="207" y="244"/>
                    <a:pt x="207" y="244"/>
                  </a:cubicBezTo>
                  <a:cubicBezTo>
                    <a:pt x="210" y="244"/>
                    <a:pt x="212" y="241"/>
                    <a:pt x="210" y="238"/>
                  </a:cubicBezTo>
                  <a:cubicBezTo>
                    <a:pt x="208" y="234"/>
                    <a:pt x="206" y="230"/>
                    <a:pt x="204" y="226"/>
                  </a:cubicBezTo>
                  <a:cubicBezTo>
                    <a:pt x="202" y="223"/>
                    <a:pt x="205" y="220"/>
                    <a:pt x="208" y="220"/>
                  </a:cubicBezTo>
                  <a:cubicBezTo>
                    <a:pt x="209" y="220"/>
                    <a:pt x="209" y="221"/>
                    <a:pt x="210" y="221"/>
                  </a:cubicBezTo>
                  <a:cubicBezTo>
                    <a:pt x="211" y="222"/>
                    <a:pt x="211" y="222"/>
                    <a:pt x="211" y="222"/>
                  </a:cubicBezTo>
                  <a:cubicBezTo>
                    <a:pt x="214" y="224"/>
                    <a:pt x="217" y="226"/>
                    <a:pt x="219" y="228"/>
                  </a:cubicBezTo>
                  <a:cubicBezTo>
                    <a:pt x="220" y="229"/>
                    <a:pt x="221" y="229"/>
                    <a:pt x="222" y="229"/>
                  </a:cubicBezTo>
                  <a:cubicBezTo>
                    <a:pt x="223" y="229"/>
                    <a:pt x="224" y="228"/>
                    <a:pt x="225" y="227"/>
                  </a:cubicBezTo>
                  <a:cubicBezTo>
                    <a:pt x="241" y="205"/>
                    <a:pt x="236" y="190"/>
                    <a:pt x="212" y="179"/>
                  </a:cubicBezTo>
                  <a:cubicBezTo>
                    <a:pt x="209" y="177"/>
                    <a:pt x="205" y="171"/>
                    <a:pt x="205" y="168"/>
                  </a:cubicBezTo>
                  <a:cubicBezTo>
                    <a:pt x="205" y="163"/>
                    <a:pt x="208" y="157"/>
                    <a:pt x="212" y="156"/>
                  </a:cubicBezTo>
                  <a:cubicBezTo>
                    <a:pt x="212" y="155"/>
                    <a:pt x="213" y="155"/>
                    <a:pt x="214" y="155"/>
                  </a:cubicBezTo>
                  <a:cubicBezTo>
                    <a:pt x="217" y="155"/>
                    <a:pt x="222" y="157"/>
                    <a:pt x="225" y="160"/>
                  </a:cubicBezTo>
                  <a:cubicBezTo>
                    <a:pt x="230" y="165"/>
                    <a:pt x="233" y="173"/>
                    <a:pt x="239" y="178"/>
                  </a:cubicBezTo>
                  <a:cubicBezTo>
                    <a:pt x="242" y="181"/>
                    <a:pt x="250" y="184"/>
                    <a:pt x="253" y="184"/>
                  </a:cubicBezTo>
                  <a:cubicBezTo>
                    <a:pt x="254" y="184"/>
                    <a:pt x="254" y="183"/>
                    <a:pt x="254" y="183"/>
                  </a:cubicBezTo>
                  <a:cubicBezTo>
                    <a:pt x="261" y="173"/>
                    <a:pt x="270" y="161"/>
                    <a:pt x="271" y="149"/>
                  </a:cubicBezTo>
                  <a:cubicBezTo>
                    <a:pt x="271" y="145"/>
                    <a:pt x="255" y="138"/>
                    <a:pt x="246" y="133"/>
                  </a:cubicBezTo>
                  <a:cubicBezTo>
                    <a:pt x="236" y="127"/>
                    <a:pt x="225" y="121"/>
                    <a:pt x="214" y="115"/>
                  </a:cubicBezTo>
                  <a:cubicBezTo>
                    <a:pt x="212" y="114"/>
                    <a:pt x="212" y="111"/>
                    <a:pt x="213" y="109"/>
                  </a:cubicBezTo>
                  <a:cubicBezTo>
                    <a:pt x="229" y="85"/>
                    <a:pt x="225" y="75"/>
                    <a:pt x="199" y="65"/>
                  </a:cubicBezTo>
                  <a:cubicBezTo>
                    <a:pt x="191" y="62"/>
                    <a:pt x="182" y="60"/>
                    <a:pt x="175" y="56"/>
                  </a:cubicBezTo>
                  <a:cubicBezTo>
                    <a:pt x="167" y="50"/>
                    <a:pt x="158" y="44"/>
                    <a:pt x="155" y="36"/>
                  </a:cubicBezTo>
                  <a:cubicBezTo>
                    <a:pt x="150" y="23"/>
                    <a:pt x="142" y="18"/>
                    <a:pt x="133" y="18"/>
                  </a:cubicBezTo>
                  <a:cubicBezTo>
                    <a:pt x="130" y="18"/>
                    <a:pt x="126" y="18"/>
                    <a:pt x="122" y="19"/>
                  </a:cubicBezTo>
                  <a:cubicBezTo>
                    <a:pt x="115" y="22"/>
                    <a:pt x="108" y="25"/>
                    <a:pt x="101" y="29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6" y="30"/>
                    <a:pt x="93" y="27"/>
                    <a:pt x="95" y="24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103" y="8"/>
                    <a:pt x="98" y="0"/>
                    <a:pt x="8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D3B40D8-29E0-4254-A186-CD1832234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291" y="1560513"/>
              <a:ext cx="577851" cy="341313"/>
            </a:xfrm>
            <a:custGeom>
              <a:avLst/>
              <a:gdLst>
                <a:gd name="T0" fmla="*/ 205 w 287"/>
                <a:gd name="T1" fmla="*/ 0 h 168"/>
                <a:gd name="T2" fmla="*/ 165 w 287"/>
                <a:gd name="T3" fmla="*/ 18 h 168"/>
                <a:gd name="T4" fmla="*/ 162 w 287"/>
                <a:gd name="T5" fmla="*/ 19 h 168"/>
                <a:gd name="T6" fmla="*/ 160 w 287"/>
                <a:gd name="T7" fmla="*/ 17 h 168"/>
                <a:gd name="T8" fmla="*/ 159 w 287"/>
                <a:gd name="T9" fmla="*/ 17 h 168"/>
                <a:gd name="T10" fmla="*/ 144 w 287"/>
                <a:gd name="T11" fmla="*/ 7 h 168"/>
                <a:gd name="T12" fmla="*/ 140 w 287"/>
                <a:gd name="T13" fmla="*/ 8 h 168"/>
                <a:gd name="T14" fmla="*/ 129 w 287"/>
                <a:gd name="T15" fmla="*/ 9 h 168"/>
                <a:gd name="T16" fmla="*/ 125 w 287"/>
                <a:gd name="T17" fmla="*/ 9 h 168"/>
                <a:gd name="T18" fmla="*/ 116 w 287"/>
                <a:gd name="T19" fmla="*/ 8 h 168"/>
                <a:gd name="T20" fmla="*/ 97 w 287"/>
                <a:gd name="T21" fmla="*/ 19 h 168"/>
                <a:gd name="T22" fmla="*/ 85 w 287"/>
                <a:gd name="T23" fmla="*/ 28 h 168"/>
                <a:gd name="T24" fmla="*/ 72 w 287"/>
                <a:gd name="T25" fmla="*/ 22 h 168"/>
                <a:gd name="T26" fmla="*/ 57 w 287"/>
                <a:gd name="T27" fmla="*/ 18 h 168"/>
                <a:gd name="T28" fmla="*/ 53 w 287"/>
                <a:gd name="T29" fmla="*/ 18 h 168"/>
                <a:gd name="T30" fmla="*/ 28 w 287"/>
                <a:gd name="T31" fmla="*/ 31 h 168"/>
                <a:gd name="T32" fmla="*/ 23 w 287"/>
                <a:gd name="T33" fmla="*/ 48 h 168"/>
                <a:gd name="T34" fmla="*/ 57 w 287"/>
                <a:gd name="T35" fmla="*/ 69 h 168"/>
                <a:gd name="T36" fmla="*/ 95 w 287"/>
                <a:gd name="T37" fmla="*/ 62 h 168"/>
                <a:gd name="T38" fmla="*/ 96 w 287"/>
                <a:gd name="T39" fmla="*/ 62 h 168"/>
                <a:gd name="T40" fmla="*/ 97 w 287"/>
                <a:gd name="T41" fmla="*/ 68 h 168"/>
                <a:gd name="T42" fmla="*/ 90 w 287"/>
                <a:gd name="T43" fmla="*/ 70 h 168"/>
                <a:gd name="T44" fmla="*/ 76 w 287"/>
                <a:gd name="T45" fmla="*/ 83 h 168"/>
                <a:gd name="T46" fmla="*/ 73 w 287"/>
                <a:gd name="T47" fmla="*/ 87 h 168"/>
                <a:gd name="T48" fmla="*/ 72 w 287"/>
                <a:gd name="T49" fmla="*/ 87 h 168"/>
                <a:gd name="T50" fmla="*/ 48 w 287"/>
                <a:gd name="T51" fmla="*/ 78 h 168"/>
                <a:gd name="T52" fmla="*/ 47 w 287"/>
                <a:gd name="T53" fmla="*/ 78 h 168"/>
                <a:gd name="T54" fmla="*/ 44 w 287"/>
                <a:gd name="T55" fmla="*/ 82 h 168"/>
                <a:gd name="T56" fmla="*/ 52 w 287"/>
                <a:gd name="T57" fmla="*/ 110 h 168"/>
                <a:gd name="T58" fmla="*/ 51 w 287"/>
                <a:gd name="T59" fmla="*/ 114 h 168"/>
                <a:gd name="T60" fmla="*/ 8 w 287"/>
                <a:gd name="T61" fmla="*/ 140 h 168"/>
                <a:gd name="T62" fmla="*/ 7 w 287"/>
                <a:gd name="T63" fmla="*/ 162 h 168"/>
                <a:gd name="T64" fmla="*/ 14 w 287"/>
                <a:gd name="T65" fmla="*/ 165 h 168"/>
                <a:gd name="T66" fmla="*/ 57 w 287"/>
                <a:gd name="T67" fmla="*/ 168 h 168"/>
                <a:gd name="T68" fmla="*/ 89 w 287"/>
                <a:gd name="T69" fmla="*/ 166 h 168"/>
                <a:gd name="T70" fmla="*/ 107 w 287"/>
                <a:gd name="T71" fmla="*/ 138 h 168"/>
                <a:gd name="T72" fmla="*/ 107 w 287"/>
                <a:gd name="T73" fmla="*/ 134 h 168"/>
                <a:gd name="T74" fmla="*/ 151 w 287"/>
                <a:gd name="T75" fmla="*/ 92 h 168"/>
                <a:gd name="T76" fmla="*/ 173 w 287"/>
                <a:gd name="T77" fmla="*/ 83 h 168"/>
                <a:gd name="T78" fmla="*/ 175 w 287"/>
                <a:gd name="T79" fmla="*/ 83 h 168"/>
                <a:gd name="T80" fmla="*/ 187 w 287"/>
                <a:gd name="T81" fmla="*/ 85 h 168"/>
                <a:gd name="T82" fmla="*/ 229 w 287"/>
                <a:gd name="T83" fmla="*/ 38 h 168"/>
                <a:gd name="T84" fmla="*/ 232 w 287"/>
                <a:gd name="T85" fmla="*/ 35 h 168"/>
                <a:gd name="T86" fmla="*/ 284 w 287"/>
                <a:gd name="T87" fmla="*/ 25 h 168"/>
                <a:gd name="T88" fmla="*/ 286 w 287"/>
                <a:gd name="T89" fmla="*/ 22 h 168"/>
                <a:gd name="T90" fmla="*/ 287 w 287"/>
                <a:gd name="T91" fmla="*/ 19 h 168"/>
                <a:gd name="T92" fmla="*/ 286 w 287"/>
                <a:gd name="T93" fmla="*/ 16 h 168"/>
                <a:gd name="T94" fmla="*/ 268 w 287"/>
                <a:gd name="T95" fmla="*/ 4 h 168"/>
                <a:gd name="T96" fmla="*/ 268 w 287"/>
                <a:gd name="T97" fmla="*/ 4 h 168"/>
                <a:gd name="T98" fmla="*/ 256 w 287"/>
                <a:gd name="T99" fmla="*/ 5 h 168"/>
                <a:gd name="T100" fmla="*/ 231 w 287"/>
                <a:gd name="T101" fmla="*/ 2 h 168"/>
                <a:gd name="T102" fmla="*/ 205 w 287"/>
                <a:gd name="T10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7" h="168">
                  <a:moveTo>
                    <a:pt x="205" y="0"/>
                  </a:moveTo>
                  <a:cubicBezTo>
                    <a:pt x="191" y="0"/>
                    <a:pt x="177" y="4"/>
                    <a:pt x="165" y="18"/>
                  </a:cubicBezTo>
                  <a:cubicBezTo>
                    <a:pt x="164" y="19"/>
                    <a:pt x="163" y="19"/>
                    <a:pt x="162" y="19"/>
                  </a:cubicBezTo>
                  <a:cubicBezTo>
                    <a:pt x="161" y="19"/>
                    <a:pt x="160" y="19"/>
                    <a:pt x="160" y="17"/>
                  </a:cubicBezTo>
                  <a:cubicBezTo>
                    <a:pt x="159" y="17"/>
                    <a:pt x="159" y="17"/>
                    <a:pt x="159" y="17"/>
                  </a:cubicBezTo>
                  <a:cubicBezTo>
                    <a:pt x="156" y="11"/>
                    <a:pt x="150" y="7"/>
                    <a:pt x="144" y="7"/>
                  </a:cubicBezTo>
                  <a:cubicBezTo>
                    <a:pt x="143" y="7"/>
                    <a:pt x="142" y="8"/>
                    <a:pt x="140" y="8"/>
                  </a:cubicBezTo>
                  <a:cubicBezTo>
                    <a:pt x="136" y="8"/>
                    <a:pt x="132" y="9"/>
                    <a:pt x="129" y="9"/>
                  </a:cubicBezTo>
                  <a:cubicBezTo>
                    <a:pt x="127" y="9"/>
                    <a:pt x="126" y="9"/>
                    <a:pt x="125" y="9"/>
                  </a:cubicBezTo>
                  <a:cubicBezTo>
                    <a:pt x="122" y="8"/>
                    <a:pt x="119" y="8"/>
                    <a:pt x="116" y="8"/>
                  </a:cubicBezTo>
                  <a:cubicBezTo>
                    <a:pt x="109" y="8"/>
                    <a:pt x="102" y="11"/>
                    <a:pt x="97" y="19"/>
                  </a:cubicBezTo>
                  <a:cubicBezTo>
                    <a:pt x="94" y="25"/>
                    <a:pt x="89" y="28"/>
                    <a:pt x="85" y="28"/>
                  </a:cubicBezTo>
                  <a:cubicBezTo>
                    <a:pt x="81" y="28"/>
                    <a:pt x="76" y="26"/>
                    <a:pt x="72" y="22"/>
                  </a:cubicBezTo>
                  <a:cubicBezTo>
                    <a:pt x="68" y="20"/>
                    <a:pt x="62" y="18"/>
                    <a:pt x="57" y="18"/>
                  </a:cubicBezTo>
                  <a:cubicBezTo>
                    <a:pt x="56" y="18"/>
                    <a:pt x="54" y="18"/>
                    <a:pt x="53" y="18"/>
                  </a:cubicBezTo>
                  <a:cubicBezTo>
                    <a:pt x="44" y="21"/>
                    <a:pt x="36" y="26"/>
                    <a:pt x="28" y="31"/>
                  </a:cubicBezTo>
                  <a:cubicBezTo>
                    <a:pt x="22" y="34"/>
                    <a:pt x="19" y="42"/>
                    <a:pt x="23" y="48"/>
                  </a:cubicBezTo>
                  <a:cubicBezTo>
                    <a:pt x="32" y="64"/>
                    <a:pt x="44" y="69"/>
                    <a:pt x="57" y="69"/>
                  </a:cubicBezTo>
                  <a:cubicBezTo>
                    <a:pt x="69" y="69"/>
                    <a:pt x="82" y="65"/>
                    <a:pt x="95" y="62"/>
                  </a:cubicBezTo>
                  <a:cubicBezTo>
                    <a:pt x="95" y="62"/>
                    <a:pt x="96" y="62"/>
                    <a:pt x="96" y="62"/>
                  </a:cubicBezTo>
                  <a:cubicBezTo>
                    <a:pt x="99" y="62"/>
                    <a:pt x="100" y="67"/>
                    <a:pt x="97" y="68"/>
                  </a:cubicBezTo>
                  <a:cubicBezTo>
                    <a:pt x="95" y="68"/>
                    <a:pt x="92" y="69"/>
                    <a:pt x="90" y="70"/>
                  </a:cubicBezTo>
                  <a:cubicBezTo>
                    <a:pt x="82" y="72"/>
                    <a:pt x="73" y="72"/>
                    <a:pt x="76" y="83"/>
                  </a:cubicBezTo>
                  <a:cubicBezTo>
                    <a:pt x="76" y="85"/>
                    <a:pt x="75" y="87"/>
                    <a:pt x="73" y="87"/>
                  </a:cubicBezTo>
                  <a:cubicBezTo>
                    <a:pt x="72" y="87"/>
                    <a:pt x="72" y="87"/>
                    <a:pt x="72" y="87"/>
                  </a:cubicBezTo>
                  <a:cubicBezTo>
                    <a:pt x="64" y="84"/>
                    <a:pt x="57" y="81"/>
                    <a:pt x="48" y="7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5" y="78"/>
                    <a:pt x="43" y="80"/>
                    <a:pt x="44" y="82"/>
                  </a:cubicBezTo>
                  <a:cubicBezTo>
                    <a:pt x="47" y="92"/>
                    <a:pt x="49" y="100"/>
                    <a:pt x="52" y="110"/>
                  </a:cubicBezTo>
                  <a:cubicBezTo>
                    <a:pt x="53" y="112"/>
                    <a:pt x="52" y="113"/>
                    <a:pt x="51" y="114"/>
                  </a:cubicBezTo>
                  <a:cubicBezTo>
                    <a:pt x="38" y="122"/>
                    <a:pt x="24" y="131"/>
                    <a:pt x="8" y="140"/>
                  </a:cubicBezTo>
                  <a:cubicBezTo>
                    <a:pt x="0" y="145"/>
                    <a:pt x="0" y="156"/>
                    <a:pt x="7" y="162"/>
                  </a:cubicBezTo>
                  <a:cubicBezTo>
                    <a:pt x="9" y="164"/>
                    <a:pt x="12" y="165"/>
                    <a:pt x="14" y="165"/>
                  </a:cubicBezTo>
                  <a:cubicBezTo>
                    <a:pt x="28" y="167"/>
                    <a:pt x="43" y="168"/>
                    <a:pt x="57" y="168"/>
                  </a:cubicBezTo>
                  <a:cubicBezTo>
                    <a:pt x="68" y="168"/>
                    <a:pt x="79" y="167"/>
                    <a:pt x="89" y="166"/>
                  </a:cubicBezTo>
                  <a:cubicBezTo>
                    <a:pt x="109" y="163"/>
                    <a:pt x="113" y="150"/>
                    <a:pt x="107" y="138"/>
                  </a:cubicBezTo>
                  <a:cubicBezTo>
                    <a:pt x="106" y="137"/>
                    <a:pt x="106" y="135"/>
                    <a:pt x="107" y="134"/>
                  </a:cubicBezTo>
                  <a:cubicBezTo>
                    <a:pt x="122" y="120"/>
                    <a:pt x="136" y="105"/>
                    <a:pt x="151" y="92"/>
                  </a:cubicBezTo>
                  <a:cubicBezTo>
                    <a:pt x="157" y="88"/>
                    <a:pt x="166" y="83"/>
                    <a:pt x="173" y="83"/>
                  </a:cubicBezTo>
                  <a:cubicBezTo>
                    <a:pt x="173" y="83"/>
                    <a:pt x="174" y="83"/>
                    <a:pt x="175" y="83"/>
                  </a:cubicBezTo>
                  <a:cubicBezTo>
                    <a:pt x="179" y="84"/>
                    <a:pt x="183" y="85"/>
                    <a:pt x="187" y="85"/>
                  </a:cubicBezTo>
                  <a:cubicBezTo>
                    <a:pt x="213" y="85"/>
                    <a:pt x="232" y="66"/>
                    <a:pt x="229" y="38"/>
                  </a:cubicBezTo>
                  <a:cubicBezTo>
                    <a:pt x="229" y="37"/>
                    <a:pt x="230" y="35"/>
                    <a:pt x="232" y="35"/>
                  </a:cubicBezTo>
                  <a:cubicBezTo>
                    <a:pt x="249" y="32"/>
                    <a:pt x="267" y="28"/>
                    <a:pt x="284" y="25"/>
                  </a:cubicBezTo>
                  <a:cubicBezTo>
                    <a:pt x="285" y="25"/>
                    <a:pt x="286" y="24"/>
                    <a:pt x="286" y="22"/>
                  </a:cubicBezTo>
                  <a:cubicBezTo>
                    <a:pt x="287" y="21"/>
                    <a:pt x="287" y="20"/>
                    <a:pt x="287" y="19"/>
                  </a:cubicBezTo>
                  <a:cubicBezTo>
                    <a:pt x="287" y="17"/>
                    <a:pt x="287" y="16"/>
                    <a:pt x="286" y="16"/>
                  </a:cubicBezTo>
                  <a:cubicBezTo>
                    <a:pt x="280" y="11"/>
                    <a:pt x="273" y="4"/>
                    <a:pt x="268" y="4"/>
                  </a:cubicBezTo>
                  <a:cubicBezTo>
                    <a:pt x="268" y="4"/>
                    <a:pt x="268" y="4"/>
                    <a:pt x="268" y="4"/>
                  </a:cubicBezTo>
                  <a:cubicBezTo>
                    <a:pt x="264" y="5"/>
                    <a:pt x="260" y="5"/>
                    <a:pt x="256" y="5"/>
                  </a:cubicBezTo>
                  <a:cubicBezTo>
                    <a:pt x="247" y="5"/>
                    <a:pt x="239" y="4"/>
                    <a:pt x="231" y="2"/>
                  </a:cubicBezTo>
                  <a:cubicBezTo>
                    <a:pt x="222" y="1"/>
                    <a:pt x="214" y="0"/>
                    <a:pt x="20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6A728F1-E0CA-4C3F-97B9-6780008F6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1692" y="4183063"/>
              <a:ext cx="292100" cy="306387"/>
            </a:xfrm>
            <a:custGeom>
              <a:avLst/>
              <a:gdLst>
                <a:gd name="T0" fmla="*/ 102 w 145"/>
                <a:gd name="T1" fmla="*/ 0 h 151"/>
                <a:gd name="T2" fmla="*/ 66 w 145"/>
                <a:gd name="T3" fmla="*/ 40 h 151"/>
                <a:gd name="T4" fmla="*/ 40 w 145"/>
                <a:gd name="T5" fmla="*/ 59 h 151"/>
                <a:gd name="T6" fmla="*/ 21 w 145"/>
                <a:gd name="T7" fmla="*/ 71 h 151"/>
                <a:gd name="T8" fmla="*/ 9 w 145"/>
                <a:gd name="T9" fmla="*/ 95 h 151"/>
                <a:gd name="T10" fmla="*/ 26 w 145"/>
                <a:gd name="T11" fmla="*/ 123 h 151"/>
                <a:gd name="T12" fmla="*/ 49 w 145"/>
                <a:gd name="T13" fmla="*/ 143 h 151"/>
                <a:gd name="T14" fmla="*/ 66 w 145"/>
                <a:gd name="T15" fmla="*/ 137 h 151"/>
                <a:gd name="T16" fmla="*/ 87 w 145"/>
                <a:gd name="T17" fmla="*/ 151 h 151"/>
                <a:gd name="T18" fmla="*/ 88 w 145"/>
                <a:gd name="T19" fmla="*/ 151 h 151"/>
                <a:gd name="T20" fmla="*/ 104 w 145"/>
                <a:gd name="T21" fmla="*/ 130 h 151"/>
                <a:gd name="T22" fmla="*/ 128 w 145"/>
                <a:gd name="T23" fmla="*/ 85 h 151"/>
                <a:gd name="T24" fmla="*/ 128 w 145"/>
                <a:gd name="T25" fmla="*/ 70 h 151"/>
                <a:gd name="T26" fmla="*/ 132 w 145"/>
                <a:gd name="T27" fmla="*/ 34 h 151"/>
                <a:gd name="T28" fmla="*/ 128 w 145"/>
                <a:gd name="T29" fmla="*/ 10 h 151"/>
                <a:gd name="T30" fmla="*/ 102 w 145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5" h="151">
                  <a:moveTo>
                    <a:pt x="102" y="0"/>
                  </a:moveTo>
                  <a:cubicBezTo>
                    <a:pt x="89" y="15"/>
                    <a:pt x="78" y="28"/>
                    <a:pt x="66" y="40"/>
                  </a:cubicBezTo>
                  <a:cubicBezTo>
                    <a:pt x="58" y="48"/>
                    <a:pt x="49" y="53"/>
                    <a:pt x="40" y="59"/>
                  </a:cubicBezTo>
                  <a:cubicBezTo>
                    <a:pt x="34" y="64"/>
                    <a:pt x="28" y="70"/>
                    <a:pt x="21" y="71"/>
                  </a:cubicBezTo>
                  <a:cubicBezTo>
                    <a:pt x="5" y="72"/>
                    <a:pt x="0" y="80"/>
                    <a:pt x="9" y="95"/>
                  </a:cubicBezTo>
                  <a:cubicBezTo>
                    <a:pt x="14" y="104"/>
                    <a:pt x="22" y="113"/>
                    <a:pt x="26" y="123"/>
                  </a:cubicBezTo>
                  <a:cubicBezTo>
                    <a:pt x="32" y="137"/>
                    <a:pt x="40" y="143"/>
                    <a:pt x="49" y="143"/>
                  </a:cubicBezTo>
                  <a:cubicBezTo>
                    <a:pt x="54" y="143"/>
                    <a:pt x="60" y="141"/>
                    <a:pt x="66" y="137"/>
                  </a:cubicBezTo>
                  <a:cubicBezTo>
                    <a:pt x="74" y="143"/>
                    <a:pt x="82" y="151"/>
                    <a:pt x="87" y="151"/>
                  </a:cubicBezTo>
                  <a:cubicBezTo>
                    <a:pt x="87" y="151"/>
                    <a:pt x="87" y="151"/>
                    <a:pt x="88" y="151"/>
                  </a:cubicBezTo>
                  <a:cubicBezTo>
                    <a:pt x="95" y="147"/>
                    <a:pt x="100" y="138"/>
                    <a:pt x="104" y="130"/>
                  </a:cubicBezTo>
                  <a:cubicBezTo>
                    <a:pt x="113" y="115"/>
                    <a:pt x="121" y="100"/>
                    <a:pt x="128" y="85"/>
                  </a:cubicBezTo>
                  <a:cubicBezTo>
                    <a:pt x="130" y="80"/>
                    <a:pt x="131" y="72"/>
                    <a:pt x="128" y="70"/>
                  </a:cubicBezTo>
                  <a:cubicBezTo>
                    <a:pt x="112" y="55"/>
                    <a:pt x="116" y="45"/>
                    <a:pt x="132" y="34"/>
                  </a:cubicBezTo>
                  <a:cubicBezTo>
                    <a:pt x="145" y="23"/>
                    <a:pt x="143" y="16"/>
                    <a:pt x="128" y="10"/>
                  </a:cubicBezTo>
                  <a:cubicBezTo>
                    <a:pt x="118" y="7"/>
                    <a:pt x="109" y="3"/>
                    <a:pt x="1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7E9884C0-00A4-4346-90C0-352CBB271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4467" y="4414837"/>
              <a:ext cx="415925" cy="242887"/>
            </a:xfrm>
            <a:custGeom>
              <a:avLst/>
              <a:gdLst>
                <a:gd name="T0" fmla="*/ 54 w 206"/>
                <a:gd name="T1" fmla="*/ 0 h 120"/>
                <a:gd name="T2" fmla="*/ 48 w 206"/>
                <a:gd name="T3" fmla="*/ 1 h 120"/>
                <a:gd name="T4" fmla="*/ 0 w 206"/>
                <a:gd name="T5" fmla="*/ 33 h 120"/>
                <a:gd name="T6" fmla="*/ 14 w 206"/>
                <a:gd name="T7" fmla="*/ 37 h 120"/>
                <a:gd name="T8" fmla="*/ 55 w 206"/>
                <a:gd name="T9" fmla="*/ 63 h 120"/>
                <a:gd name="T10" fmla="*/ 47 w 206"/>
                <a:gd name="T11" fmla="*/ 94 h 120"/>
                <a:gd name="T12" fmla="*/ 79 w 206"/>
                <a:gd name="T13" fmla="*/ 100 h 120"/>
                <a:gd name="T14" fmla="*/ 95 w 206"/>
                <a:gd name="T15" fmla="*/ 105 h 120"/>
                <a:gd name="T16" fmla="*/ 114 w 206"/>
                <a:gd name="T17" fmla="*/ 92 h 120"/>
                <a:gd name="T18" fmla="*/ 129 w 206"/>
                <a:gd name="T19" fmla="*/ 81 h 120"/>
                <a:gd name="T20" fmla="*/ 144 w 206"/>
                <a:gd name="T21" fmla="*/ 92 h 120"/>
                <a:gd name="T22" fmla="*/ 155 w 206"/>
                <a:gd name="T23" fmla="*/ 108 h 120"/>
                <a:gd name="T24" fmla="*/ 182 w 206"/>
                <a:gd name="T25" fmla="*/ 120 h 120"/>
                <a:gd name="T26" fmla="*/ 206 w 206"/>
                <a:gd name="T27" fmla="*/ 113 h 120"/>
                <a:gd name="T28" fmla="*/ 184 w 206"/>
                <a:gd name="T29" fmla="*/ 97 h 120"/>
                <a:gd name="T30" fmla="*/ 170 w 206"/>
                <a:gd name="T31" fmla="*/ 83 h 120"/>
                <a:gd name="T32" fmla="*/ 148 w 206"/>
                <a:gd name="T33" fmla="*/ 43 h 120"/>
                <a:gd name="T34" fmla="*/ 138 w 206"/>
                <a:gd name="T35" fmla="*/ 29 h 120"/>
                <a:gd name="T36" fmla="*/ 68 w 206"/>
                <a:gd name="T37" fmla="*/ 3 h 120"/>
                <a:gd name="T38" fmla="*/ 54 w 206"/>
                <a:gd name="T3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6" h="120">
                  <a:moveTo>
                    <a:pt x="54" y="0"/>
                  </a:moveTo>
                  <a:cubicBezTo>
                    <a:pt x="52" y="0"/>
                    <a:pt x="50" y="0"/>
                    <a:pt x="48" y="1"/>
                  </a:cubicBezTo>
                  <a:cubicBezTo>
                    <a:pt x="32" y="10"/>
                    <a:pt x="18" y="21"/>
                    <a:pt x="0" y="33"/>
                  </a:cubicBezTo>
                  <a:cubicBezTo>
                    <a:pt x="5" y="34"/>
                    <a:pt x="10" y="35"/>
                    <a:pt x="14" y="37"/>
                  </a:cubicBezTo>
                  <a:cubicBezTo>
                    <a:pt x="28" y="45"/>
                    <a:pt x="44" y="52"/>
                    <a:pt x="55" y="63"/>
                  </a:cubicBezTo>
                  <a:cubicBezTo>
                    <a:pt x="58" y="66"/>
                    <a:pt x="50" y="81"/>
                    <a:pt x="47" y="94"/>
                  </a:cubicBezTo>
                  <a:cubicBezTo>
                    <a:pt x="56" y="95"/>
                    <a:pt x="70" y="94"/>
                    <a:pt x="79" y="100"/>
                  </a:cubicBezTo>
                  <a:cubicBezTo>
                    <a:pt x="85" y="103"/>
                    <a:pt x="90" y="105"/>
                    <a:pt x="95" y="105"/>
                  </a:cubicBezTo>
                  <a:cubicBezTo>
                    <a:pt x="102" y="105"/>
                    <a:pt x="108" y="100"/>
                    <a:pt x="114" y="92"/>
                  </a:cubicBezTo>
                  <a:cubicBezTo>
                    <a:pt x="119" y="85"/>
                    <a:pt x="124" y="81"/>
                    <a:pt x="129" y="81"/>
                  </a:cubicBezTo>
                  <a:cubicBezTo>
                    <a:pt x="134" y="81"/>
                    <a:pt x="139" y="85"/>
                    <a:pt x="144" y="92"/>
                  </a:cubicBezTo>
                  <a:cubicBezTo>
                    <a:pt x="148" y="97"/>
                    <a:pt x="151" y="103"/>
                    <a:pt x="155" y="108"/>
                  </a:cubicBezTo>
                  <a:cubicBezTo>
                    <a:pt x="162" y="116"/>
                    <a:pt x="171" y="120"/>
                    <a:pt x="182" y="120"/>
                  </a:cubicBezTo>
                  <a:cubicBezTo>
                    <a:pt x="189" y="120"/>
                    <a:pt x="198" y="118"/>
                    <a:pt x="206" y="113"/>
                  </a:cubicBezTo>
                  <a:cubicBezTo>
                    <a:pt x="198" y="107"/>
                    <a:pt x="190" y="102"/>
                    <a:pt x="184" y="97"/>
                  </a:cubicBezTo>
                  <a:cubicBezTo>
                    <a:pt x="178" y="93"/>
                    <a:pt x="169" y="86"/>
                    <a:pt x="170" y="83"/>
                  </a:cubicBezTo>
                  <a:cubicBezTo>
                    <a:pt x="174" y="63"/>
                    <a:pt x="155" y="56"/>
                    <a:pt x="148" y="43"/>
                  </a:cubicBezTo>
                  <a:cubicBezTo>
                    <a:pt x="145" y="36"/>
                    <a:pt x="139" y="31"/>
                    <a:pt x="138" y="29"/>
                  </a:cubicBezTo>
                  <a:cubicBezTo>
                    <a:pt x="111" y="19"/>
                    <a:pt x="90" y="10"/>
                    <a:pt x="68" y="3"/>
                  </a:cubicBezTo>
                  <a:cubicBezTo>
                    <a:pt x="64" y="1"/>
                    <a:pt x="58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3DA503-D67C-437D-936B-4A8FB17D0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890" y="2025651"/>
              <a:ext cx="344488" cy="190500"/>
            </a:xfrm>
            <a:custGeom>
              <a:avLst/>
              <a:gdLst>
                <a:gd name="T0" fmla="*/ 124 w 171"/>
                <a:gd name="T1" fmla="*/ 0 h 93"/>
                <a:gd name="T2" fmla="*/ 121 w 171"/>
                <a:gd name="T3" fmla="*/ 1 h 93"/>
                <a:gd name="T4" fmla="*/ 108 w 171"/>
                <a:gd name="T5" fmla="*/ 24 h 93"/>
                <a:gd name="T6" fmla="*/ 91 w 171"/>
                <a:gd name="T7" fmla="*/ 6 h 93"/>
                <a:gd name="T8" fmla="*/ 80 w 171"/>
                <a:gd name="T9" fmla="*/ 15 h 93"/>
                <a:gd name="T10" fmla="*/ 60 w 171"/>
                <a:gd name="T11" fmla="*/ 6 h 93"/>
                <a:gd name="T12" fmla="*/ 32 w 171"/>
                <a:gd name="T13" fmla="*/ 21 h 93"/>
                <a:gd name="T14" fmla="*/ 15 w 171"/>
                <a:gd name="T15" fmla="*/ 33 h 93"/>
                <a:gd name="T16" fmla="*/ 12 w 171"/>
                <a:gd name="T17" fmla="*/ 33 h 93"/>
                <a:gd name="T18" fmla="*/ 11 w 171"/>
                <a:gd name="T19" fmla="*/ 33 h 93"/>
                <a:gd name="T20" fmla="*/ 0 w 171"/>
                <a:gd name="T21" fmla="*/ 42 h 93"/>
                <a:gd name="T22" fmla="*/ 12 w 171"/>
                <a:gd name="T23" fmla="*/ 50 h 93"/>
                <a:gd name="T24" fmla="*/ 23 w 171"/>
                <a:gd name="T25" fmla="*/ 51 h 93"/>
                <a:gd name="T26" fmla="*/ 39 w 171"/>
                <a:gd name="T27" fmla="*/ 51 h 93"/>
                <a:gd name="T28" fmla="*/ 39 w 171"/>
                <a:gd name="T29" fmla="*/ 55 h 93"/>
                <a:gd name="T30" fmla="*/ 1 w 171"/>
                <a:gd name="T31" fmla="*/ 65 h 93"/>
                <a:gd name="T32" fmla="*/ 112 w 171"/>
                <a:gd name="T33" fmla="*/ 93 h 93"/>
                <a:gd name="T34" fmla="*/ 158 w 171"/>
                <a:gd name="T35" fmla="*/ 81 h 93"/>
                <a:gd name="T36" fmla="*/ 152 w 171"/>
                <a:gd name="T37" fmla="*/ 64 h 93"/>
                <a:gd name="T38" fmla="*/ 171 w 171"/>
                <a:gd name="T39" fmla="*/ 58 h 93"/>
                <a:gd name="T40" fmla="*/ 144 w 171"/>
                <a:gd name="T41" fmla="*/ 4 h 93"/>
                <a:gd name="T42" fmla="*/ 124 w 171"/>
                <a:gd name="T4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1" h="93">
                  <a:moveTo>
                    <a:pt x="124" y="0"/>
                  </a:moveTo>
                  <a:cubicBezTo>
                    <a:pt x="123" y="0"/>
                    <a:pt x="121" y="0"/>
                    <a:pt x="121" y="1"/>
                  </a:cubicBezTo>
                  <a:cubicBezTo>
                    <a:pt x="114" y="6"/>
                    <a:pt x="112" y="16"/>
                    <a:pt x="108" y="24"/>
                  </a:cubicBezTo>
                  <a:cubicBezTo>
                    <a:pt x="101" y="23"/>
                    <a:pt x="99" y="6"/>
                    <a:pt x="91" y="6"/>
                  </a:cubicBezTo>
                  <a:cubicBezTo>
                    <a:pt x="88" y="6"/>
                    <a:pt x="84" y="9"/>
                    <a:pt x="80" y="15"/>
                  </a:cubicBezTo>
                  <a:cubicBezTo>
                    <a:pt x="75" y="9"/>
                    <a:pt x="68" y="6"/>
                    <a:pt x="60" y="6"/>
                  </a:cubicBezTo>
                  <a:cubicBezTo>
                    <a:pt x="50" y="6"/>
                    <a:pt x="39" y="11"/>
                    <a:pt x="32" y="21"/>
                  </a:cubicBezTo>
                  <a:cubicBezTo>
                    <a:pt x="27" y="29"/>
                    <a:pt x="23" y="33"/>
                    <a:pt x="15" y="33"/>
                  </a:cubicBezTo>
                  <a:cubicBezTo>
                    <a:pt x="14" y="33"/>
                    <a:pt x="13" y="33"/>
                    <a:pt x="12" y="33"/>
                  </a:cubicBezTo>
                  <a:cubicBezTo>
                    <a:pt x="12" y="33"/>
                    <a:pt x="11" y="33"/>
                    <a:pt x="11" y="33"/>
                  </a:cubicBezTo>
                  <a:cubicBezTo>
                    <a:pt x="8" y="33"/>
                    <a:pt x="4" y="39"/>
                    <a:pt x="0" y="42"/>
                  </a:cubicBezTo>
                  <a:cubicBezTo>
                    <a:pt x="4" y="45"/>
                    <a:pt x="8" y="50"/>
                    <a:pt x="12" y="50"/>
                  </a:cubicBezTo>
                  <a:cubicBezTo>
                    <a:pt x="16" y="51"/>
                    <a:pt x="20" y="51"/>
                    <a:pt x="23" y="51"/>
                  </a:cubicBezTo>
                  <a:cubicBezTo>
                    <a:pt x="29" y="51"/>
                    <a:pt x="34" y="51"/>
                    <a:pt x="39" y="51"/>
                  </a:cubicBezTo>
                  <a:cubicBezTo>
                    <a:pt x="39" y="52"/>
                    <a:pt x="39" y="54"/>
                    <a:pt x="39" y="55"/>
                  </a:cubicBezTo>
                  <a:cubicBezTo>
                    <a:pt x="28" y="58"/>
                    <a:pt x="16" y="61"/>
                    <a:pt x="1" y="65"/>
                  </a:cubicBezTo>
                  <a:cubicBezTo>
                    <a:pt x="21" y="82"/>
                    <a:pt x="73" y="93"/>
                    <a:pt x="112" y="93"/>
                  </a:cubicBezTo>
                  <a:cubicBezTo>
                    <a:pt x="136" y="93"/>
                    <a:pt x="154" y="89"/>
                    <a:pt x="158" y="81"/>
                  </a:cubicBezTo>
                  <a:cubicBezTo>
                    <a:pt x="156" y="76"/>
                    <a:pt x="154" y="70"/>
                    <a:pt x="152" y="64"/>
                  </a:cubicBezTo>
                  <a:cubicBezTo>
                    <a:pt x="158" y="62"/>
                    <a:pt x="163" y="61"/>
                    <a:pt x="171" y="58"/>
                  </a:cubicBezTo>
                  <a:cubicBezTo>
                    <a:pt x="152" y="44"/>
                    <a:pt x="126" y="36"/>
                    <a:pt x="144" y="4"/>
                  </a:cubicBezTo>
                  <a:cubicBezTo>
                    <a:pt x="137" y="3"/>
                    <a:pt x="129" y="0"/>
                    <a:pt x="1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7A3CF572-C321-4FBC-B6FA-E6DA3324C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592" y="4778376"/>
              <a:ext cx="212725" cy="388937"/>
            </a:xfrm>
            <a:custGeom>
              <a:avLst/>
              <a:gdLst>
                <a:gd name="T0" fmla="*/ 73 w 105"/>
                <a:gd name="T1" fmla="*/ 0 h 191"/>
                <a:gd name="T2" fmla="*/ 72 w 105"/>
                <a:gd name="T3" fmla="*/ 10 h 191"/>
                <a:gd name="T4" fmla="*/ 42 w 105"/>
                <a:gd name="T5" fmla="*/ 50 h 191"/>
                <a:gd name="T6" fmla="*/ 14 w 105"/>
                <a:gd name="T7" fmla="*/ 96 h 191"/>
                <a:gd name="T8" fmla="*/ 8 w 105"/>
                <a:gd name="T9" fmla="*/ 133 h 191"/>
                <a:gd name="T10" fmla="*/ 0 w 105"/>
                <a:gd name="T11" fmla="*/ 151 h 191"/>
                <a:gd name="T12" fmla="*/ 10 w 105"/>
                <a:gd name="T13" fmla="*/ 186 h 191"/>
                <a:gd name="T14" fmla="*/ 28 w 105"/>
                <a:gd name="T15" fmla="*/ 191 h 191"/>
                <a:gd name="T16" fmla="*/ 31 w 105"/>
                <a:gd name="T17" fmla="*/ 191 h 191"/>
                <a:gd name="T18" fmla="*/ 57 w 105"/>
                <a:gd name="T19" fmla="*/ 174 h 191"/>
                <a:gd name="T20" fmla="*/ 82 w 105"/>
                <a:gd name="T21" fmla="*/ 90 h 191"/>
                <a:gd name="T22" fmla="*/ 97 w 105"/>
                <a:gd name="T23" fmla="*/ 50 h 191"/>
                <a:gd name="T24" fmla="*/ 73 w 105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91">
                  <a:moveTo>
                    <a:pt x="73" y="0"/>
                  </a:moveTo>
                  <a:cubicBezTo>
                    <a:pt x="73" y="3"/>
                    <a:pt x="74" y="8"/>
                    <a:pt x="72" y="10"/>
                  </a:cubicBezTo>
                  <a:cubicBezTo>
                    <a:pt x="63" y="24"/>
                    <a:pt x="55" y="44"/>
                    <a:pt x="42" y="50"/>
                  </a:cubicBezTo>
                  <a:cubicBezTo>
                    <a:pt x="21" y="58"/>
                    <a:pt x="3" y="77"/>
                    <a:pt x="14" y="96"/>
                  </a:cubicBezTo>
                  <a:cubicBezTo>
                    <a:pt x="24" y="113"/>
                    <a:pt x="16" y="122"/>
                    <a:pt x="8" y="133"/>
                  </a:cubicBezTo>
                  <a:cubicBezTo>
                    <a:pt x="4" y="138"/>
                    <a:pt x="2" y="145"/>
                    <a:pt x="0" y="151"/>
                  </a:cubicBezTo>
                  <a:cubicBezTo>
                    <a:pt x="20" y="157"/>
                    <a:pt x="4" y="173"/>
                    <a:pt x="10" y="186"/>
                  </a:cubicBezTo>
                  <a:cubicBezTo>
                    <a:pt x="15" y="187"/>
                    <a:pt x="22" y="191"/>
                    <a:pt x="28" y="191"/>
                  </a:cubicBezTo>
                  <a:cubicBezTo>
                    <a:pt x="29" y="191"/>
                    <a:pt x="30" y="191"/>
                    <a:pt x="31" y="191"/>
                  </a:cubicBezTo>
                  <a:cubicBezTo>
                    <a:pt x="41" y="188"/>
                    <a:pt x="52" y="182"/>
                    <a:pt x="57" y="174"/>
                  </a:cubicBezTo>
                  <a:cubicBezTo>
                    <a:pt x="73" y="149"/>
                    <a:pt x="65" y="116"/>
                    <a:pt x="82" y="90"/>
                  </a:cubicBezTo>
                  <a:cubicBezTo>
                    <a:pt x="90" y="78"/>
                    <a:pt x="91" y="63"/>
                    <a:pt x="97" y="50"/>
                  </a:cubicBezTo>
                  <a:cubicBezTo>
                    <a:pt x="105" y="32"/>
                    <a:pt x="92" y="2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9FC45F6F-0843-4BC3-A89E-B722EEDE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416" y="2600326"/>
              <a:ext cx="174625" cy="304800"/>
            </a:xfrm>
            <a:custGeom>
              <a:avLst/>
              <a:gdLst>
                <a:gd name="T0" fmla="*/ 19 w 86"/>
                <a:gd name="T1" fmla="*/ 0 h 150"/>
                <a:gd name="T2" fmla="*/ 13 w 86"/>
                <a:gd name="T3" fmla="*/ 4 h 150"/>
                <a:gd name="T4" fmla="*/ 3 w 86"/>
                <a:gd name="T5" fmla="*/ 29 h 150"/>
                <a:gd name="T6" fmla="*/ 0 w 86"/>
                <a:gd name="T7" fmla="*/ 52 h 150"/>
                <a:gd name="T8" fmla="*/ 36 w 86"/>
                <a:gd name="T9" fmla="*/ 85 h 150"/>
                <a:gd name="T10" fmla="*/ 16 w 86"/>
                <a:gd name="T11" fmla="*/ 93 h 150"/>
                <a:gd name="T12" fmla="*/ 14 w 86"/>
                <a:gd name="T13" fmla="*/ 120 h 150"/>
                <a:gd name="T14" fmla="*/ 22 w 86"/>
                <a:gd name="T15" fmla="*/ 123 h 150"/>
                <a:gd name="T16" fmla="*/ 3 w 86"/>
                <a:gd name="T17" fmla="*/ 150 h 150"/>
                <a:gd name="T18" fmla="*/ 52 w 86"/>
                <a:gd name="T19" fmla="*/ 142 h 150"/>
                <a:gd name="T20" fmla="*/ 84 w 86"/>
                <a:gd name="T21" fmla="*/ 115 h 150"/>
                <a:gd name="T22" fmla="*/ 79 w 86"/>
                <a:gd name="T23" fmla="*/ 99 h 150"/>
                <a:gd name="T24" fmla="*/ 67 w 86"/>
                <a:gd name="T25" fmla="*/ 82 h 150"/>
                <a:gd name="T26" fmla="*/ 40 w 86"/>
                <a:gd name="T27" fmla="*/ 32 h 150"/>
                <a:gd name="T28" fmla="*/ 47 w 86"/>
                <a:gd name="T29" fmla="*/ 17 h 150"/>
                <a:gd name="T30" fmla="*/ 28 w 86"/>
                <a:gd name="T31" fmla="*/ 13 h 150"/>
                <a:gd name="T32" fmla="*/ 19 w 86"/>
                <a:gd name="T3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150">
                  <a:moveTo>
                    <a:pt x="19" y="0"/>
                  </a:moveTo>
                  <a:cubicBezTo>
                    <a:pt x="18" y="0"/>
                    <a:pt x="15" y="1"/>
                    <a:pt x="13" y="4"/>
                  </a:cubicBezTo>
                  <a:cubicBezTo>
                    <a:pt x="7" y="9"/>
                    <a:pt x="5" y="20"/>
                    <a:pt x="3" y="29"/>
                  </a:cubicBezTo>
                  <a:cubicBezTo>
                    <a:pt x="1" y="35"/>
                    <a:pt x="1" y="41"/>
                    <a:pt x="0" y="52"/>
                  </a:cubicBezTo>
                  <a:cubicBezTo>
                    <a:pt x="10" y="61"/>
                    <a:pt x="22" y="72"/>
                    <a:pt x="36" y="85"/>
                  </a:cubicBezTo>
                  <a:cubicBezTo>
                    <a:pt x="28" y="88"/>
                    <a:pt x="21" y="91"/>
                    <a:pt x="16" y="93"/>
                  </a:cubicBezTo>
                  <a:cubicBezTo>
                    <a:pt x="15" y="103"/>
                    <a:pt x="15" y="111"/>
                    <a:pt x="14" y="120"/>
                  </a:cubicBezTo>
                  <a:cubicBezTo>
                    <a:pt x="16" y="121"/>
                    <a:pt x="19" y="122"/>
                    <a:pt x="22" y="123"/>
                  </a:cubicBezTo>
                  <a:cubicBezTo>
                    <a:pt x="16" y="132"/>
                    <a:pt x="10" y="140"/>
                    <a:pt x="3" y="150"/>
                  </a:cubicBezTo>
                  <a:cubicBezTo>
                    <a:pt x="22" y="147"/>
                    <a:pt x="37" y="145"/>
                    <a:pt x="52" y="142"/>
                  </a:cubicBezTo>
                  <a:cubicBezTo>
                    <a:pt x="66" y="138"/>
                    <a:pt x="77" y="128"/>
                    <a:pt x="84" y="115"/>
                  </a:cubicBezTo>
                  <a:cubicBezTo>
                    <a:pt x="86" y="112"/>
                    <a:pt x="82" y="104"/>
                    <a:pt x="79" y="99"/>
                  </a:cubicBezTo>
                  <a:cubicBezTo>
                    <a:pt x="76" y="93"/>
                    <a:pt x="70" y="88"/>
                    <a:pt x="67" y="82"/>
                  </a:cubicBezTo>
                  <a:cubicBezTo>
                    <a:pt x="57" y="66"/>
                    <a:pt x="49" y="48"/>
                    <a:pt x="40" y="32"/>
                  </a:cubicBezTo>
                  <a:cubicBezTo>
                    <a:pt x="42" y="28"/>
                    <a:pt x="44" y="23"/>
                    <a:pt x="47" y="17"/>
                  </a:cubicBezTo>
                  <a:cubicBezTo>
                    <a:pt x="38" y="15"/>
                    <a:pt x="28" y="15"/>
                    <a:pt x="28" y="13"/>
                  </a:cubicBezTo>
                  <a:cubicBezTo>
                    <a:pt x="26" y="6"/>
                    <a:pt x="24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6B6E8564-26AD-43A1-B704-C3751ECD1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4055" y="43164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0 w 1"/>
                <a:gd name="T5" fmla="*/ 1 w 1"/>
                <a:gd name="T6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589230C3-95FC-4FBD-8DBC-834E3DB2B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4055" y="43164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0 w 1"/>
                <a:gd name="T4" fmla="*/ 0 w 1"/>
                <a:gd name="T5" fmla="*/ 1 w 1"/>
                <a:gd name="T6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D56A51A-9B70-45D1-A88C-185021D9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4667" y="4221163"/>
              <a:ext cx="312738" cy="312737"/>
            </a:xfrm>
            <a:custGeom>
              <a:avLst/>
              <a:gdLst>
                <a:gd name="T0" fmla="*/ 16 w 155"/>
                <a:gd name="T1" fmla="*/ 0 h 154"/>
                <a:gd name="T2" fmla="*/ 0 w 155"/>
                <a:gd name="T3" fmla="*/ 11 h 154"/>
                <a:gd name="T4" fmla="*/ 19 w 155"/>
                <a:gd name="T5" fmla="*/ 23 h 154"/>
                <a:gd name="T6" fmla="*/ 54 w 155"/>
                <a:gd name="T7" fmla="*/ 57 h 154"/>
                <a:gd name="T8" fmla="*/ 113 w 155"/>
                <a:gd name="T9" fmla="*/ 146 h 154"/>
                <a:gd name="T10" fmla="*/ 129 w 155"/>
                <a:gd name="T11" fmla="*/ 154 h 154"/>
                <a:gd name="T12" fmla="*/ 131 w 155"/>
                <a:gd name="T13" fmla="*/ 153 h 154"/>
                <a:gd name="T14" fmla="*/ 141 w 155"/>
                <a:gd name="T15" fmla="*/ 135 h 154"/>
                <a:gd name="T16" fmla="*/ 148 w 155"/>
                <a:gd name="T17" fmla="*/ 106 h 154"/>
                <a:gd name="T18" fmla="*/ 155 w 155"/>
                <a:gd name="T19" fmla="*/ 105 h 154"/>
                <a:gd name="T20" fmla="*/ 139 w 155"/>
                <a:gd name="T21" fmla="*/ 91 h 154"/>
                <a:gd name="T22" fmla="*/ 126 w 155"/>
                <a:gd name="T23" fmla="*/ 102 h 154"/>
                <a:gd name="T24" fmla="*/ 125 w 155"/>
                <a:gd name="T25" fmla="*/ 102 h 154"/>
                <a:gd name="T26" fmla="*/ 114 w 155"/>
                <a:gd name="T27" fmla="*/ 89 h 154"/>
                <a:gd name="T28" fmla="*/ 89 w 155"/>
                <a:gd name="T29" fmla="*/ 47 h 154"/>
                <a:gd name="T30" fmla="*/ 89 w 155"/>
                <a:gd name="T31" fmla="*/ 47 h 154"/>
                <a:gd name="T32" fmla="*/ 89 w 155"/>
                <a:gd name="T33" fmla="*/ 47 h 154"/>
                <a:gd name="T34" fmla="*/ 32 w 155"/>
                <a:gd name="T35" fmla="*/ 7 h 154"/>
                <a:gd name="T36" fmla="*/ 16 w 155"/>
                <a:gd name="T3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154">
                  <a:moveTo>
                    <a:pt x="16" y="0"/>
                  </a:moveTo>
                  <a:cubicBezTo>
                    <a:pt x="11" y="0"/>
                    <a:pt x="6" y="3"/>
                    <a:pt x="0" y="11"/>
                  </a:cubicBezTo>
                  <a:cubicBezTo>
                    <a:pt x="7" y="16"/>
                    <a:pt x="14" y="19"/>
                    <a:pt x="19" y="23"/>
                  </a:cubicBezTo>
                  <a:cubicBezTo>
                    <a:pt x="31" y="34"/>
                    <a:pt x="50" y="43"/>
                    <a:pt x="54" y="57"/>
                  </a:cubicBezTo>
                  <a:cubicBezTo>
                    <a:pt x="64" y="94"/>
                    <a:pt x="91" y="118"/>
                    <a:pt x="113" y="146"/>
                  </a:cubicBezTo>
                  <a:cubicBezTo>
                    <a:pt x="116" y="150"/>
                    <a:pt x="123" y="154"/>
                    <a:pt x="129" y="154"/>
                  </a:cubicBezTo>
                  <a:cubicBezTo>
                    <a:pt x="130" y="154"/>
                    <a:pt x="131" y="153"/>
                    <a:pt x="131" y="153"/>
                  </a:cubicBezTo>
                  <a:cubicBezTo>
                    <a:pt x="136" y="151"/>
                    <a:pt x="139" y="142"/>
                    <a:pt x="141" y="135"/>
                  </a:cubicBezTo>
                  <a:cubicBezTo>
                    <a:pt x="144" y="126"/>
                    <a:pt x="146" y="116"/>
                    <a:pt x="148" y="106"/>
                  </a:cubicBezTo>
                  <a:cubicBezTo>
                    <a:pt x="151" y="106"/>
                    <a:pt x="153" y="106"/>
                    <a:pt x="155" y="105"/>
                  </a:cubicBezTo>
                  <a:cubicBezTo>
                    <a:pt x="150" y="100"/>
                    <a:pt x="144" y="96"/>
                    <a:pt x="139" y="91"/>
                  </a:cubicBezTo>
                  <a:cubicBezTo>
                    <a:pt x="134" y="95"/>
                    <a:pt x="128" y="102"/>
                    <a:pt x="126" y="102"/>
                  </a:cubicBezTo>
                  <a:cubicBezTo>
                    <a:pt x="126" y="102"/>
                    <a:pt x="126" y="102"/>
                    <a:pt x="125" y="102"/>
                  </a:cubicBezTo>
                  <a:cubicBezTo>
                    <a:pt x="121" y="99"/>
                    <a:pt x="117" y="94"/>
                    <a:pt x="114" y="89"/>
                  </a:cubicBezTo>
                  <a:cubicBezTo>
                    <a:pt x="105" y="75"/>
                    <a:pt x="97" y="61"/>
                    <a:pt x="89" y="47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70" y="34"/>
                    <a:pt x="50" y="22"/>
                    <a:pt x="32" y="7"/>
                  </a:cubicBezTo>
                  <a:cubicBezTo>
                    <a:pt x="26" y="3"/>
                    <a:pt x="21" y="0"/>
                    <a:pt x="1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23DEEF82-A60D-4AD6-92CC-5A76B5319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29" y="1870076"/>
              <a:ext cx="344488" cy="285750"/>
            </a:xfrm>
            <a:custGeom>
              <a:avLst/>
              <a:gdLst>
                <a:gd name="T0" fmla="*/ 150 w 170"/>
                <a:gd name="T1" fmla="*/ 0 h 141"/>
                <a:gd name="T2" fmla="*/ 136 w 170"/>
                <a:gd name="T3" fmla="*/ 5 h 141"/>
                <a:gd name="T4" fmla="*/ 113 w 170"/>
                <a:gd name="T5" fmla="*/ 16 h 141"/>
                <a:gd name="T6" fmla="*/ 27 w 170"/>
                <a:gd name="T7" fmla="*/ 64 h 141"/>
                <a:gd name="T8" fmla="*/ 22 w 170"/>
                <a:gd name="T9" fmla="*/ 130 h 141"/>
                <a:gd name="T10" fmla="*/ 46 w 170"/>
                <a:gd name="T11" fmla="*/ 141 h 141"/>
                <a:gd name="T12" fmla="*/ 66 w 170"/>
                <a:gd name="T13" fmla="*/ 132 h 141"/>
                <a:gd name="T14" fmla="*/ 76 w 170"/>
                <a:gd name="T15" fmla="*/ 60 h 141"/>
                <a:gd name="T16" fmla="*/ 148 w 170"/>
                <a:gd name="T17" fmla="*/ 22 h 141"/>
                <a:gd name="T18" fmla="*/ 170 w 170"/>
                <a:gd name="T19" fmla="*/ 12 h 141"/>
                <a:gd name="T20" fmla="*/ 150 w 170"/>
                <a:gd name="T2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141">
                  <a:moveTo>
                    <a:pt x="150" y="0"/>
                  </a:moveTo>
                  <a:cubicBezTo>
                    <a:pt x="146" y="0"/>
                    <a:pt x="141" y="2"/>
                    <a:pt x="136" y="5"/>
                  </a:cubicBezTo>
                  <a:cubicBezTo>
                    <a:pt x="129" y="10"/>
                    <a:pt x="121" y="14"/>
                    <a:pt x="113" y="16"/>
                  </a:cubicBezTo>
                  <a:cubicBezTo>
                    <a:pt x="80" y="24"/>
                    <a:pt x="47" y="28"/>
                    <a:pt x="27" y="64"/>
                  </a:cubicBezTo>
                  <a:cubicBezTo>
                    <a:pt x="14" y="87"/>
                    <a:pt x="0" y="105"/>
                    <a:pt x="22" y="130"/>
                  </a:cubicBezTo>
                  <a:cubicBezTo>
                    <a:pt x="29" y="137"/>
                    <a:pt x="37" y="141"/>
                    <a:pt x="46" y="141"/>
                  </a:cubicBezTo>
                  <a:cubicBezTo>
                    <a:pt x="53" y="141"/>
                    <a:pt x="60" y="139"/>
                    <a:pt x="66" y="132"/>
                  </a:cubicBezTo>
                  <a:cubicBezTo>
                    <a:pt x="36" y="99"/>
                    <a:pt x="36" y="86"/>
                    <a:pt x="76" y="60"/>
                  </a:cubicBezTo>
                  <a:cubicBezTo>
                    <a:pt x="98" y="44"/>
                    <a:pt x="123" y="34"/>
                    <a:pt x="148" y="22"/>
                  </a:cubicBezTo>
                  <a:cubicBezTo>
                    <a:pt x="154" y="18"/>
                    <a:pt x="161" y="16"/>
                    <a:pt x="170" y="12"/>
                  </a:cubicBezTo>
                  <a:cubicBezTo>
                    <a:pt x="163" y="4"/>
                    <a:pt x="157" y="0"/>
                    <a:pt x="1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7EE9FC9A-B5E6-4CF1-B319-343376F5A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15" y="1965326"/>
              <a:ext cx="217489" cy="158750"/>
            </a:xfrm>
            <a:custGeom>
              <a:avLst/>
              <a:gdLst>
                <a:gd name="T0" fmla="*/ 54 w 108"/>
                <a:gd name="T1" fmla="*/ 0 h 78"/>
                <a:gd name="T2" fmla="*/ 48 w 108"/>
                <a:gd name="T3" fmla="*/ 1 h 78"/>
                <a:gd name="T4" fmla="*/ 41 w 108"/>
                <a:gd name="T5" fmla="*/ 4 h 78"/>
                <a:gd name="T6" fmla="*/ 25 w 108"/>
                <a:gd name="T7" fmla="*/ 12 h 78"/>
                <a:gd name="T8" fmla="*/ 4 w 108"/>
                <a:gd name="T9" fmla="*/ 47 h 78"/>
                <a:gd name="T10" fmla="*/ 5 w 108"/>
                <a:gd name="T11" fmla="*/ 66 h 78"/>
                <a:gd name="T12" fmla="*/ 24 w 108"/>
                <a:gd name="T13" fmla="*/ 78 h 78"/>
                <a:gd name="T14" fmla="*/ 49 w 108"/>
                <a:gd name="T15" fmla="*/ 68 h 78"/>
                <a:gd name="T16" fmla="*/ 94 w 108"/>
                <a:gd name="T17" fmla="*/ 46 h 78"/>
                <a:gd name="T18" fmla="*/ 98 w 108"/>
                <a:gd name="T19" fmla="*/ 44 h 78"/>
                <a:gd name="T20" fmla="*/ 99 w 108"/>
                <a:gd name="T21" fmla="*/ 17 h 78"/>
                <a:gd name="T22" fmla="*/ 94 w 108"/>
                <a:gd name="T23" fmla="*/ 14 h 78"/>
                <a:gd name="T24" fmla="*/ 59 w 108"/>
                <a:gd name="T25" fmla="*/ 1 h 78"/>
                <a:gd name="T26" fmla="*/ 54 w 108"/>
                <a:gd name="T2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78">
                  <a:moveTo>
                    <a:pt x="54" y="0"/>
                  </a:moveTo>
                  <a:cubicBezTo>
                    <a:pt x="52" y="0"/>
                    <a:pt x="50" y="0"/>
                    <a:pt x="48" y="1"/>
                  </a:cubicBezTo>
                  <a:cubicBezTo>
                    <a:pt x="46" y="2"/>
                    <a:pt x="43" y="3"/>
                    <a:pt x="41" y="4"/>
                  </a:cubicBezTo>
                  <a:cubicBezTo>
                    <a:pt x="35" y="6"/>
                    <a:pt x="28" y="8"/>
                    <a:pt x="25" y="12"/>
                  </a:cubicBezTo>
                  <a:cubicBezTo>
                    <a:pt x="17" y="23"/>
                    <a:pt x="11" y="35"/>
                    <a:pt x="4" y="47"/>
                  </a:cubicBezTo>
                  <a:cubicBezTo>
                    <a:pt x="0" y="53"/>
                    <a:pt x="1" y="60"/>
                    <a:pt x="5" y="66"/>
                  </a:cubicBezTo>
                  <a:cubicBezTo>
                    <a:pt x="11" y="74"/>
                    <a:pt x="17" y="78"/>
                    <a:pt x="24" y="78"/>
                  </a:cubicBezTo>
                  <a:cubicBezTo>
                    <a:pt x="31" y="78"/>
                    <a:pt x="39" y="74"/>
                    <a:pt x="49" y="68"/>
                  </a:cubicBezTo>
                  <a:cubicBezTo>
                    <a:pt x="63" y="59"/>
                    <a:pt x="79" y="54"/>
                    <a:pt x="94" y="46"/>
                  </a:cubicBezTo>
                  <a:cubicBezTo>
                    <a:pt x="96" y="45"/>
                    <a:pt x="97" y="45"/>
                    <a:pt x="98" y="44"/>
                  </a:cubicBezTo>
                  <a:cubicBezTo>
                    <a:pt x="107" y="38"/>
                    <a:pt x="108" y="24"/>
                    <a:pt x="99" y="17"/>
                  </a:cubicBezTo>
                  <a:cubicBezTo>
                    <a:pt x="98" y="16"/>
                    <a:pt x="96" y="15"/>
                    <a:pt x="94" y="14"/>
                  </a:cubicBezTo>
                  <a:cubicBezTo>
                    <a:pt x="84" y="8"/>
                    <a:pt x="72" y="5"/>
                    <a:pt x="59" y="1"/>
                  </a:cubicBezTo>
                  <a:cubicBezTo>
                    <a:pt x="58" y="0"/>
                    <a:pt x="56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3622105-8B92-4080-AB4F-1E62D65CA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4" y="1870076"/>
              <a:ext cx="288925" cy="166688"/>
            </a:xfrm>
            <a:custGeom>
              <a:avLst/>
              <a:gdLst>
                <a:gd name="T0" fmla="*/ 73 w 143"/>
                <a:gd name="T1" fmla="*/ 0 h 82"/>
                <a:gd name="T2" fmla="*/ 50 w 143"/>
                <a:gd name="T3" fmla="*/ 15 h 82"/>
                <a:gd name="T4" fmla="*/ 16 w 143"/>
                <a:gd name="T5" fmla="*/ 4 h 82"/>
                <a:gd name="T6" fmla="*/ 12 w 143"/>
                <a:gd name="T7" fmla="*/ 34 h 82"/>
                <a:gd name="T8" fmla="*/ 23 w 143"/>
                <a:gd name="T9" fmla="*/ 43 h 82"/>
                <a:gd name="T10" fmla="*/ 48 w 143"/>
                <a:gd name="T11" fmla="*/ 32 h 82"/>
                <a:gd name="T12" fmla="*/ 76 w 143"/>
                <a:gd name="T13" fmla="*/ 82 h 82"/>
                <a:gd name="T14" fmla="*/ 102 w 143"/>
                <a:gd name="T15" fmla="*/ 45 h 82"/>
                <a:gd name="T16" fmla="*/ 106 w 143"/>
                <a:gd name="T17" fmla="*/ 65 h 82"/>
                <a:gd name="T18" fmla="*/ 120 w 143"/>
                <a:gd name="T19" fmla="*/ 65 h 82"/>
                <a:gd name="T20" fmla="*/ 129 w 143"/>
                <a:gd name="T21" fmla="*/ 64 h 82"/>
                <a:gd name="T22" fmla="*/ 142 w 143"/>
                <a:gd name="T23" fmla="*/ 57 h 82"/>
                <a:gd name="T24" fmla="*/ 136 w 143"/>
                <a:gd name="T25" fmla="*/ 44 h 82"/>
                <a:gd name="T26" fmla="*/ 111 w 143"/>
                <a:gd name="T27" fmla="*/ 32 h 82"/>
                <a:gd name="T28" fmla="*/ 90 w 143"/>
                <a:gd name="T29" fmla="*/ 15 h 82"/>
                <a:gd name="T30" fmla="*/ 73 w 143"/>
                <a:gd name="T31" fmla="*/ 0 h 82"/>
                <a:gd name="T32" fmla="*/ 73 w 143"/>
                <a:gd name="T3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82">
                  <a:moveTo>
                    <a:pt x="73" y="0"/>
                  </a:moveTo>
                  <a:cubicBezTo>
                    <a:pt x="67" y="0"/>
                    <a:pt x="60" y="8"/>
                    <a:pt x="50" y="15"/>
                  </a:cubicBezTo>
                  <a:cubicBezTo>
                    <a:pt x="43" y="13"/>
                    <a:pt x="32" y="9"/>
                    <a:pt x="16" y="4"/>
                  </a:cubicBezTo>
                  <a:cubicBezTo>
                    <a:pt x="0" y="9"/>
                    <a:pt x="7" y="24"/>
                    <a:pt x="12" y="34"/>
                  </a:cubicBezTo>
                  <a:cubicBezTo>
                    <a:pt x="16" y="41"/>
                    <a:pt x="19" y="43"/>
                    <a:pt x="23" y="43"/>
                  </a:cubicBezTo>
                  <a:cubicBezTo>
                    <a:pt x="31" y="43"/>
                    <a:pt x="39" y="33"/>
                    <a:pt x="48" y="32"/>
                  </a:cubicBezTo>
                  <a:cubicBezTo>
                    <a:pt x="42" y="57"/>
                    <a:pt x="54" y="77"/>
                    <a:pt x="76" y="82"/>
                  </a:cubicBezTo>
                  <a:cubicBezTo>
                    <a:pt x="81" y="68"/>
                    <a:pt x="77" y="47"/>
                    <a:pt x="102" y="45"/>
                  </a:cubicBezTo>
                  <a:cubicBezTo>
                    <a:pt x="103" y="52"/>
                    <a:pt x="105" y="58"/>
                    <a:pt x="106" y="65"/>
                  </a:cubicBezTo>
                  <a:cubicBezTo>
                    <a:pt x="111" y="65"/>
                    <a:pt x="116" y="65"/>
                    <a:pt x="120" y="65"/>
                  </a:cubicBezTo>
                  <a:cubicBezTo>
                    <a:pt x="123" y="65"/>
                    <a:pt x="126" y="65"/>
                    <a:pt x="129" y="64"/>
                  </a:cubicBezTo>
                  <a:cubicBezTo>
                    <a:pt x="134" y="63"/>
                    <a:pt x="141" y="60"/>
                    <a:pt x="142" y="57"/>
                  </a:cubicBezTo>
                  <a:cubicBezTo>
                    <a:pt x="143" y="53"/>
                    <a:pt x="140" y="46"/>
                    <a:pt x="136" y="44"/>
                  </a:cubicBezTo>
                  <a:cubicBezTo>
                    <a:pt x="128" y="39"/>
                    <a:pt x="119" y="37"/>
                    <a:pt x="111" y="32"/>
                  </a:cubicBezTo>
                  <a:cubicBezTo>
                    <a:pt x="103" y="28"/>
                    <a:pt x="97" y="21"/>
                    <a:pt x="90" y="15"/>
                  </a:cubicBezTo>
                  <a:cubicBezTo>
                    <a:pt x="84" y="10"/>
                    <a:pt x="79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EED8BD71-EA78-4110-8C14-1DA86C081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81" y="3178176"/>
              <a:ext cx="228600" cy="234950"/>
            </a:xfrm>
            <a:custGeom>
              <a:avLst/>
              <a:gdLst>
                <a:gd name="T0" fmla="*/ 92 w 113"/>
                <a:gd name="T1" fmla="*/ 0 h 116"/>
                <a:gd name="T2" fmla="*/ 91 w 113"/>
                <a:gd name="T3" fmla="*/ 0 h 116"/>
                <a:gd name="T4" fmla="*/ 82 w 113"/>
                <a:gd name="T5" fmla="*/ 9 h 116"/>
                <a:gd name="T6" fmla="*/ 82 w 113"/>
                <a:gd name="T7" fmla="*/ 24 h 116"/>
                <a:gd name="T8" fmla="*/ 53 w 113"/>
                <a:gd name="T9" fmla="*/ 62 h 116"/>
                <a:gd name="T10" fmla="*/ 52 w 113"/>
                <a:gd name="T11" fmla="*/ 62 h 116"/>
                <a:gd name="T12" fmla="*/ 48 w 113"/>
                <a:gd name="T13" fmla="*/ 80 h 116"/>
                <a:gd name="T14" fmla="*/ 45 w 113"/>
                <a:gd name="T15" fmla="*/ 76 h 116"/>
                <a:gd name="T16" fmla="*/ 0 w 113"/>
                <a:gd name="T17" fmla="*/ 100 h 116"/>
                <a:gd name="T18" fmla="*/ 27 w 113"/>
                <a:gd name="T19" fmla="*/ 116 h 116"/>
                <a:gd name="T20" fmla="*/ 51 w 113"/>
                <a:gd name="T21" fmla="*/ 111 h 116"/>
                <a:gd name="T22" fmla="*/ 53 w 113"/>
                <a:gd name="T23" fmla="*/ 102 h 116"/>
                <a:gd name="T24" fmla="*/ 78 w 113"/>
                <a:gd name="T25" fmla="*/ 103 h 116"/>
                <a:gd name="T26" fmla="*/ 90 w 113"/>
                <a:gd name="T27" fmla="*/ 101 h 116"/>
                <a:gd name="T28" fmla="*/ 106 w 113"/>
                <a:gd name="T29" fmla="*/ 61 h 116"/>
                <a:gd name="T30" fmla="*/ 113 w 113"/>
                <a:gd name="T31" fmla="*/ 37 h 116"/>
                <a:gd name="T32" fmla="*/ 101 w 113"/>
                <a:gd name="T33" fmla="*/ 8 h 116"/>
                <a:gd name="T34" fmla="*/ 92 w 113"/>
                <a:gd name="T3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116">
                  <a:moveTo>
                    <a:pt x="92" y="0"/>
                  </a:moveTo>
                  <a:cubicBezTo>
                    <a:pt x="92" y="0"/>
                    <a:pt x="91" y="0"/>
                    <a:pt x="91" y="0"/>
                  </a:cubicBezTo>
                  <a:cubicBezTo>
                    <a:pt x="88" y="0"/>
                    <a:pt x="83" y="5"/>
                    <a:pt x="82" y="9"/>
                  </a:cubicBezTo>
                  <a:cubicBezTo>
                    <a:pt x="80" y="13"/>
                    <a:pt x="82" y="19"/>
                    <a:pt x="82" y="24"/>
                  </a:cubicBezTo>
                  <a:cubicBezTo>
                    <a:pt x="82" y="55"/>
                    <a:pt x="77" y="62"/>
                    <a:pt x="53" y="62"/>
                  </a:cubicBezTo>
                  <a:cubicBezTo>
                    <a:pt x="53" y="62"/>
                    <a:pt x="53" y="62"/>
                    <a:pt x="52" y="62"/>
                  </a:cubicBezTo>
                  <a:cubicBezTo>
                    <a:pt x="51" y="68"/>
                    <a:pt x="49" y="74"/>
                    <a:pt x="48" y="80"/>
                  </a:cubicBezTo>
                  <a:cubicBezTo>
                    <a:pt x="47" y="78"/>
                    <a:pt x="46" y="77"/>
                    <a:pt x="45" y="76"/>
                  </a:cubicBezTo>
                  <a:cubicBezTo>
                    <a:pt x="31" y="83"/>
                    <a:pt x="17" y="91"/>
                    <a:pt x="0" y="100"/>
                  </a:cubicBezTo>
                  <a:cubicBezTo>
                    <a:pt x="13" y="108"/>
                    <a:pt x="21" y="113"/>
                    <a:pt x="27" y="116"/>
                  </a:cubicBezTo>
                  <a:cubicBezTo>
                    <a:pt x="36" y="114"/>
                    <a:pt x="43" y="113"/>
                    <a:pt x="51" y="111"/>
                  </a:cubicBezTo>
                  <a:cubicBezTo>
                    <a:pt x="52" y="108"/>
                    <a:pt x="52" y="103"/>
                    <a:pt x="53" y="102"/>
                  </a:cubicBezTo>
                  <a:cubicBezTo>
                    <a:pt x="61" y="102"/>
                    <a:pt x="70" y="103"/>
                    <a:pt x="78" y="103"/>
                  </a:cubicBezTo>
                  <a:cubicBezTo>
                    <a:pt x="82" y="103"/>
                    <a:pt x="86" y="103"/>
                    <a:pt x="90" y="101"/>
                  </a:cubicBezTo>
                  <a:cubicBezTo>
                    <a:pt x="104" y="93"/>
                    <a:pt x="112" y="80"/>
                    <a:pt x="106" y="61"/>
                  </a:cubicBezTo>
                  <a:cubicBezTo>
                    <a:pt x="104" y="55"/>
                    <a:pt x="110" y="45"/>
                    <a:pt x="113" y="37"/>
                  </a:cubicBezTo>
                  <a:cubicBezTo>
                    <a:pt x="110" y="29"/>
                    <a:pt x="106" y="18"/>
                    <a:pt x="101" y="8"/>
                  </a:cubicBezTo>
                  <a:cubicBezTo>
                    <a:pt x="100" y="4"/>
                    <a:pt x="95" y="0"/>
                    <a:pt x="9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A1BC13E2-C8EB-47D5-AA46-0E45AE474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8278" y="2260601"/>
              <a:ext cx="239713" cy="123825"/>
            </a:xfrm>
            <a:custGeom>
              <a:avLst/>
              <a:gdLst>
                <a:gd name="T0" fmla="*/ 102 w 119"/>
                <a:gd name="T1" fmla="*/ 0 h 61"/>
                <a:gd name="T2" fmla="*/ 85 w 119"/>
                <a:gd name="T3" fmla="*/ 3 h 61"/>
                <a:gd name="T4" fmla="*/ 33 w 119"/>
                <a:gd name="T5" fmla="*/ 6 h 61"/>
                <a:gd name="T6" fmla="*/ 33 w 119"/>
                <a:gd name="T7" fmla="*/ 6 h 61"/>
                <a:gd name="T8" fmla="*/ 24 w 119"/>
                <a:gd name="T9" fmla="*/ 4 h 61"/>
                <a:gd name="T10" fmla="*/ 17 w 119"/>
                <a:gd name="T11" fmla="*/ 2 h 61"/>
                <a:gd name="T12" fmla="*/ 16 w 119"/>
                <a:gd name="T13" fmla="*/ 2 h 61"/>
                <a:gd name="T14" fmla="*/ 0 w 119"/>
                <a:gd name="T15" fmla="*/ 32 h 61"/>
                <a:gd name="T16" fmla="*/ 28 w 119"/>
                <a:gd name="T17" fmla="*/ 26 h 61"/>
                <a:gd name="T18" fmla="*/ 24 w 119"/>
                <a:gd name="T19" fmla="*/ 47 h 61"/>
                <a:gd name="T20" fmla="*/ 66 w 119"/>
                <a:gd name="T21" fmla="*/ 61 h 61"/>
                <a:gd name="T22" fmla="*/ 95 w 119"/>
                <a:gd name="T23" fmla="*/ 49 h 61"/>
                <a:gd name="T24" fmla="*/ 114 w 119"/>
                <a:gd name="T25" fmla="*/ 10 h 61"/>
                <a:gd name="T26" fmla="*/ 102 w 119"/>
                <a:gd name="T2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61">
                  <a:moveTo>
                    <a:pt x="102" y="0"/>
                  </a:moveTo>
                  <a:cubicBezTo>
                    <a:pt x="97" y="0"/>
                    <a:pt x="91" y="2"/>
                    <a:pt x="85" y="3"/>
                  </a:cubicBezTo>
                  <a:cubicBezTo>
                    <a:pt x="68" y="5"/>
                    <a:pt x="50" y="5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0" y="6"/>
                    <a:pt x="27" y="5"/>
                    <a:pt x="24" y="4"/>
                  </a:cubicBezTo>
                  <a:cubicBezTo>
                    <a:pt x="21" y="3"/>
                    <a:pt x="19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0" y="9"/>
                    <a:pt x="7" y="19"/>
                    <a:pt x="0" y="32"/>
                  </a:cubicBezTo>
                  <a:cubicBezTo>
                    <a:pt x="13" y="29"/>
                    <a:pt x="20" y="28"/>
                    <a:pt x="28" y="26"/>
                  </a:cubicBezTo>
                  <a:cubicBezTo>
                    <a:pt x="26" y="37"/>
                    <a:pt x="25" y="44"/>
                    <a:pt x="24" y="47"/>
                  </a:cubicBezTo>
                  <a:cubicBezTo>
                    <a:pt x="39" y="52"/>
                    <a:pt x="53" y="56"/>
                    <a:pt x="66" y="61"/>
                  </a:cubicBezTo>
                  <a:cubicBezTo>
                    <a:pt x="75" y="57"/>
                    <a:pt x="85" y="52"/>
                    <a:pt x="95" y="49"/>
                  </a:cubicBezTo>
                  <a:cubicBezTo>
                    <a:pt x="110" y="44"/>
                    <a:pt x="119" y="27"/>
                    <a:pt x="114" y="10"/>
                  </a:cubicBezTo>
                  <a:cubicBezTo>
                    <a:pt x="111" y="2"/>
                    <a:pt x="107" y="0"/>
                    <a:pt x="1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490F3DDC-D50E-4525-B045-576CFB084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3" y="1843088"/>
              <a:ext cx="273050" cy="136525"/>
            </a:xfrm>
            <a:custGeom>
              <a:avLst/>
              <a:gdLst>
                <a:gd name="T0" fmla="*/ 27 w 135"/>
                <a:gd name="T1" fmla="*/ 0 h 67"/>
                <a:gd name="T2" fmla="*/ 2 w 135"/>
                <a:gd name="T3" fmla="*/ 13 h 67"/>
                <a:gd name="T4" fmla="*/ 1 w 135"/>
                <a:gd name="T5" fmla="*/ 27 h 67"/>
                <a:gd name="T6" fmla="*/ 61 w 135"/>
                <a:gd name="T7" fmla="*/ 63 h 67"/>
                <a:gd name="T8" fmla="*/ 73 w 135"/>
                <a:gd name="T9" fmla="*/ 62 h 67"/>
                <a:gd name="T10" fmla="*/ 82 w 135"/>
                <a:gd name="T11" fmla="*/ 62 h 67"/>
                <a:gd name="T12" fmla="*/ 118 w 135"/>
                <a:gd name="T13" fmla="*/ 66 h 67"/>
                <a:gd name="T14" fmla="*/ 127 w 135"/>
                <a:gd name="T15" fmla="*/ 67 h 67"/>
                <a:gd name="T16" fmla="*/ 130 w 135"/>
                <a:gd name="T17" fmla="*/ 66 h 67"/>
                <a:gd name="T18" fmla="*/ 133 w 135"/>
                <a:gd name="T19" fmla="*/ 53 h 67"/>
                <a:gd name="T20" fmla="*/ 115 w 135"/>
                <a:gd name="T21" fmla="*/ 39 h 67"/>
                <a:gd name="T22" fmla="*/ 106 w 135"/>
                <a:gd name="T23" fmla="*/ 38 h 67"/>
                <a:gd name="T24" fmla="*/ 95 w 135"/>
                <a:gd name="T25" fmla="*/ 38 h 67"/>
                <a:gd name="T26" fmla="*/ 84 w 135"/>
                <a:gd name="T27" fmla="*/ 39 h 67"/>
                <a:gd name="T28" fmla="*/ 78 w 135"/>
                <a:gd name="T29" fmla="*/ 39 h 67"/>
                <a:gd name="T30" fmla="*/ 42 w 135"/>
                <a:gd name="T31" fmla="*/ 13 h 67"/>
                <a:gd name="T32" fmla="*/ 27 w 135"/>
                <a:gd name="T3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67">
                  <a:moveTo>
                    <a:pt x="27" y="0"/>
                  </a:moveTo>
                  <a:cubicBezTo>
                    <a:pt x="18" y="5"/>
                    <a:pt x="9" y="8"/>
                    <a:pt x="2" y="13"/>
                  </a:cubicBezTo>
                  <a:cubicBezTo>
                    <a:pt x="0" y="15"/>
                    <a:pt x="0" y="23"/>
                    <a:pt x="1" y="27"/>
                  </a:cubicBezTo>
                  <a:cubicBezTo>
                    <a:pt x="13" y="51"/>
                    <a:pt x="35" y="63"/>
                    <a:pt x="61" y="63"/>
                  </a:cubicBezTo>
                  <a:cubicBezTo>
                    <a:pt x="65" y="63"/>
                    <a:pt x="69" y="63"/>
                    <a:pt x="73" y="62"/>
                  </a:cubicBezTo>
                  <a:cubicBezTo>
                    <a:pt x="76" y="62"/>
                    <a:pt x="79" y="62"/>
                    <a:pt x="82" y="62"/>
                  </a:cubicBezTo>
                  <a:cubicBezTo>
                    <a:pt x="94" y="62"/>
                    <a:pt x="106" y="65"/>
                    <a:pt x="118" y="66"/>
                  </a:cubicBezTo>
                  <a:cubicBezTo>
                    <a:pt x="121" y="66"/>
                    <a:pt x="125" y="67"/>
                    <a:pt x="127" y="67"/>
                  </a:cubicBezTo>
                  <a:cubicBezTo>
                    <a:pt x="129" y="67"/>
                    <a:pt x="129" y="66"/>
                    <a:pt x="130" y="66"/>
                  </a:cubicBezTo>
                  <a:cubicBezTo>
                    <a:pt x="132" y="62"/>
                    <a:pt x="135" y="55"/>
                    <a:pt x="133" y="53"/>
                  </a:cubicBezTo>
                  <a:cubicBezTo>
                    <a:pt x="128" y="47"/>
                    <a:pt x="121" y="40"/>
                    <a:pt x="115" y="39"/>
                  </a:cubicBezTo>
                  <a:cubicBezTo>
                    <a:pt x="112" y="38"/>
                    <a:pt x="109" y="38"/>
                    <a:pt x="106" y="38"/>
                  </a:cubicBezTo>
                  <a:cubicBezTo>
                    <a:pt x="102" y="38"/>
                    <a:pt x="99" y="38"/>
                    <a:pt x="95" y="38"/>
                  </a:cubicBezTo>
                  <a:cubicBezTo>
                    <a:pt x="91" y="39"/>
                    <a:pt x="88" y="39"/>
                    <a:pt x="84" y="39"/>
                  </a:cubicBezTo>
                  <a:cubicBezTo>
                    <a:pt x="82" y="39"/>
                    <a:pt x="80" y="39"/>
                    <a:pt x="78" y="39"/>
                  </a:cubicBezTo>
                  <a:cubicBezTo>
                    <a:pt x="62" y="37"/>
                    <a:pt x="44" y="37"/>
                    <a:pt x="42" y="13"/>
                  </a:cubicBezTo>
                  <a:cubicBezTo>
                    <a:pt x="41" y="9"/>
                    <a:pt x="33" y="5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F3CFB0EE-31C0-4011-898A-AF86EF68A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278" y="1654176"/>
              <a:ext cx="160339" cy="152400"/>
            </a:xfrm>
            <a:custGeom>
              <a:avLst/>
              <a:gdLst>
                <a:gd name="T0" fmla="*/ 29 w 79"/>
                <a:gd name="T1" fmla="*/ 0 h 75"/>
                <a:gd name="T2" fmla="*/ 24 w 79"/>
                <a:gd name="T3" fmla="*/ 1 h 75"/>
                <a:gd name="T4" fmla="*/ 4 w 79"/>
                <a:gd name="T5" fmla="*/ 40 h 75"/>
                <a:gd name="T6" fmla="*/ 11 w 79"/>
                <a:gd name="T7" fmla="*/ 46 h 75"/>
                <a:gd name="T8" fmla="*/ 18 w 79"/>
                <a:gd name="T9" fmla="*/ 51 h 75"/>
                <a:gd name="T10" fmla="*/ 40 w 79"/>
                <a:gd name="T11" fmla="*/ 75 h 75"/>
                <a:gd name="T12" fmla="*/ 52 w 79"/>
                <a:gd name="T13" fmla="*/ 74 h 75"/>
                <a:gd name="T14" fmla="*/ 74 w 79"/>
                <a:gd name="T15" fmla="*/ 53 h 75"/>
                <a:gd name="T16" fmla="*/ 73 w 79"/>
                <a:gd name="T17" fmla="*/ 31 h 75"/>
                <a:gd name="T18" fmla="*/ 44 w 79"/>
                <a:gd name="T19" fmla="*/ 5 h 75"/>
                <a:gd name="T20" fmla="*/ 29 w 79"/>
                <a:gd name="T21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75">
                  <a:moveTo>
                    <a:pt x="29" y="0"/>
                  </a:moveTo>
                  <a:cubicBezTo>
                    <a:pt x="26" y="0"/>
                    <a:pt x="25" y="1"/>
                    <a:pt x="24" y="1"/>
                  </a:cubicBezTo>
                  <a:cubicBezTo>
                    <a:pt x="16" y="13"/>
                    <a:pt x="0" y="26"/>
                    <a:pt x="4" y="40"/>
                  </a:cubicBezTo>
                  <a:cubicBezTo>
                    <a:pt x="6" y="45"/>
                    <a:pt x="9" y="44"/>
                    <a:pt x="11" y="46"/>
                  </a:cubicBezTo>
                  <a:cubicBezTo>
                    <a:pt x="14" y="48"/>
                    <a:pt x="18" y="49"/>
                    <a:pt x="18" y="51"/>
                  </a:cubicBezTo>
                  <a:cubicBezTo>
                    <a:pt x="18" y="70"/>
                    <a:pt x="29" y="75"/>
                    <a:pt x="40" y="75"/>
                  </a:cubicBezTo>
                  <a:cubicBezTo>
                    <a:pt x="45" y="75"/>
                    <a:pt x="49" y="75"/>
                    <a:pt x="52" y="74"/>
                  </a:cubicBezTo>
                  <a:cubicBezTo>
                    <a:pt x="60" y="71"/>
                    <a:pt x="66" y="63"/>
                    <a:pt x="74" y="53"/>
                  </a:cubicBezTo>
                  <a:cubicBezTo>
                    <a:pt x="79" y="46"/>
                    <a:pt x="79" y="37"/>
                    <a:pt x="73" y="31"/>
                  </a:cubicBezTo>
                  <a:cubicBezTo>
                    <a:pt x="63" y="21"/>
                    <a:pt x="54" y="12"/>
                    <a:pt x="44" y="5"/>
                  </a:cubicBezTo>
                  <a:cubicBezTo>
                    <a:pt x="41" y="2"/>
                    <a:pt x="33" y="0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1DD40A59-2EDC-4A09-B175-81A3393B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6106" y="5372101"/>
              <a:ext cx="204789" cy="220663"/>
            </a:xfrm>
            <a:custGeom>
              <a:avLst/>
              <a:gdLst>
                <a:gd name="T0" fmla="*/ 86 w 101"/>
                <a:gd name="T1" fmla="*/ 0 h 108"/>
                <a:gd name="T2" fmla="*/ 78 w 101"/>
                <a:gd name="T3" fmla="*/ 2 h 108"/>
                <a:gd name="T4" fmla="*/ 23 w 101"/>
                <a:gd name="T5" fmla="*/ 51 h 108"/>
                <a:gd name="T6" fmla="*/ 4 w 101"/>
                <a:gd name="T7" fmla="*/ 64 h 108"/>
                <a:gd name="T8" fmla="*/ 2 w 101"/>
                <a:gd name="T9" fmla="*/ 85 h 108"/>
                <a:gd name="T10" fmla="*/ 22 w 101"/>
                <a:gd name="T11" fmla="*/ 108 h 108"/>
                <a:gd name="T12" fmla="*/ 47 w 101"/>
                <a:gd name="T13" fmla="*/ 78 h 108"/>
                <a:gd name="T14" fmla="*/ 60 w 101"/>
                <a:gd name="T15" fmla="*/ 60 h 108"/>
                <a:gd name="T16" fmla="*/ 100 w 101"/>
                <a:gd name="T17" fmla="*/ 18 h 108"/>
                <a:gd name="T18" fmla="*/ 93 w 101"/>
                <a:gd name="T19" fmla="*/ 2 h 108"/>
                <a:gd name="T20" fmla="*/ 86 w 101"/>
                <a:gd name="T2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108">
                  <a:moveTo>
                    <a:pt x="86" y="0"/>
                  </a:moveTo>
                  <a:cubicBezTo>
                    <a:pt x="82" y="0"/>
                    <a:pt x="79" y="0"/>
                    <a:pt x="78" y="2"/>
                  </a:cubicBezTo>
                  <a:cubicBezTo>
                    <a:pt x="67" y="26"/>
                    <a:pt x="48" y="42"/>
                    <a:pt x="23" y="51"/>
                  </a:cubicBezTo>
                  <a:cubicBezTo>
                    <a:pt x="16" y="53"/>
                    <a:pt x="8" y="58"/>
                    <a:pt x="4" y="64"/>
                  </a:cubicBezTo>
                  <a:cubicBezTo>
                    <a:pt x="1" y="70"/>
                    <a:pt x="0" y="80"/>
                    <a:pt x="2" y="85"/>
                  </a:cubicBezTo>
                  <a:cubicBezTo>
                    <a:pt x="5" y="93"/>
                    <a:pt x="13" y="99"/>
                    <a:pt x="22" y="108"/>
                  </a:cubicBezTo>
                  <a:cubicBezTo>
                    <a:pt x="32" y="96"/>
                    <a:pt x="40" y="87"/>
                    <a:pt x="47" y="78"/>
                  </a:cubicBezTo>
                  <a:cubicBezTo>
                    <a:pt x="51" y="72"/>
                    <a:pt x="54" y="61"/>
                    <a:pt x="60" y="60"/>
                  </a:cubicBezTo>
                  <a:cubicBezTo>
                    <a:pt x="83" y="55"/>
                    <a:pt x="83" y="29"/>
                    <a:pt x="100" y="18"/>
                  </a:cubicBezTo>
                  <a:cubicBezTo>
                    <a:pt x="101" y="18"/>
                    <a:pt x="97" y="6"/>
                    <a:pt x="93" y="2"/>
                  </a:cubicBezTo>
                  <a:cubicBezTo>
                    <a:pt x="92" y="0"/>
                    <a:pt x="89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03760A4C-7201-40E2-B07D-75E5F36D4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5692" y="4330700"/>
              <a:ext cx="157163" cy="206375"/>
            </a:xfrm>
            <a:custGeom>
              <a:avLst/>
              <a:gdLst>
                <a:gd name="T0" fmla="*/ 77 w 78"/>
                <a:gd name="T1" fmla="*/ 0 h 101"/>
                <a:gd name="T2" fmla="*/ 44 w 78"/>
                <a:gd name="T3" fmla="*/ 3 h 101"/>
                <a:gd name="T4" fmla="*/ 40 w 78"/>
                <a:gd name="T5" fmla="*/ 2 h 101"/>
                <a:gd name="T6" fmla="*/ 32 w 78"/>
                <a:gd name="T7" fmla="*/ 2 h 101"/>
                <a:gd name="T8" fmla="*/ 17 w 78"/>
                <a:gd name="T9" fmla="*/ 16 h 101"/>
                <a:gd name="T10" fmla="*/ 3 w 78"/>
                <a:gd name="T11" fmla="*/ 49 h 101"/>
                <a:gd name="T12" fmla="*/ 2 w 78"/>
                <a:gd name="T13" fmla="*/ 75 h 101"/>
                <a:gd name="T14" fmla="*/ 19 w 78"/>
                <a:gd name="T15" fmla="*/ 96 h 101"/>
                <a:gd name="T16" fmla="*/ 29 w 78"/>
                <a:gd name="T17" fmla="*/ 75 h 101"/>
                <a:gd name="T18" fmla="*/ 50 w 78"/>
                <a:gd name="T19" fmla="*/ 101 h 101"/>
                <a:gd name="T20" fmla="*/ 59 w 78"/>
                <a:gd name="T21" fmla="*/ 95 h 101"/>
                <a:gd name="T22" fmla="*/ 49 w 78"/>
                <a:gd name="T23" fmla="*/ 69 h 101"/>
                <a:gd name="T24" fmla="*/ 47 w 78"/>
                <a:gd name="T25" fmla="*/ 51 h 101"/>
                <a:gd name="T26" fmla="*/ 54 w 78"/>
                <a:gd name="T27" fmla="*/ 33 h 101"/>
                <a:gd name="T28" fmla="*/ 32 w 78"/>
                <a:gd name="T29" fmla="*/ 34 h 101"/>
                <a:gd name="T30" fmla="*/ 28 w 78"/>
                <a:gd name="T31" fmla="*/ 19 h 101"/>
                <a:gd name="T32" fmla="*/ 78 w 78"/>
                <a:gd name="T33" fmla="*/ 9 h 101"/>
                <a:gd name="T34" fmla="*/ 77 w 78"/>
                <a:gd name="T3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101">
                  <a:moveTo>
                    <a:pt x="77" y="0"/>
                  </a:moveTo>
                  <a:cubicBezTo>
                    <a:pt x="63" y="1"/>
                    <a:pt x="54" y="3"/>
                    <a:pt x="44" y="3"/>
                  </a:cubicBezTo>
                  <a:cubicBezTo>
                    <a:pt x="43" y="3"/>
                    <a:pt x="41" y="3"/>
                    <a:pt x="40" y="2"/>
                  </a:cubicBezTo>
                  <a:cubicBezTo>
                    <a:pt x="37" y="2"/>
                    <a:pt x="35" y="2"/>
                    <a:pt x="32" y="2"/>
                  </a:cubicBezTo>
                  <a:cubicBezTo>
                    <a:pt x="24" y="2"/>
                    <a:pt x="19" y="4"/>
                    <a:pt x="17" y="16"/>
                  </a:cubicBezTo>
                  <a:cubicBezTo>
                    <a:pt x="15" y="28"/>
                    <a:pt x="6" y="38"/>
                    <a:pt x="3" y="49"/>
                  </a:cubicBezTo>
                  <a:cubicBezTo>
                    <a:pt x="0" y="57"/>
                    <a:pt x="0" y="68"/>
                    <a:pt x="2" y="75"/>
                  </a:cubicBezTo>
                  <a:cubicBezTo>
                    <a:pt x="5" y="83"/>
                    <a:pt x="14" y="90"/>
                    <a:pt x="19" y="96"/>
                  </a:cubicBezTo>
                  <a:cubicBezTo>
                    <a:pt x="23" y="88"/>
                    <a:pt x="27" y="80"/>
                    <a:pt x="29" y="75"/>
                  </a:cubicBezTo>
                  <a:cubicBezTo>
                    <a:pt x="36" y="83"/>
                    <a:pt x="43" y="92"/>
                    <a:pt x="50" y="101"/>
                  </a:cubicBezTo>
                  <a:cubicBezTo>
                    <a:pt x="53" y="99"/>
                    <a:pt x="56" y="97"/>
                    <a:pt x="59" y="95"/>
                  </a:cubicBezTo>
                  <a:cubicBezTo>
                    <a:pt x="56" y="86"/>
                    <a:pt x="52" y="78"/>
                    <a:pt x="49" y="69"/>
                  </a:cubicBezTo>
                  <a:cubicBezTo>
                    <a:pt x="47" y="64"/>
                    <a:pt x="46" y="57"/>
                    <a:pt x="47" y="51"/>
                  </a:cubicBezTo>
                  <a:cubicBezTo>
                    <a:pt x="48" y="45"/>
                    <a:pt x="52" y="39"/>
                    <a:pt x="54" y="33"/>
                  </a:cubicBezTo>
                  <a:cubicBezTo>
                    <a:pt x="47" y="33"/>
                    <a:pt x="40" y="34"/>
                    <a:pt x="32" y="34"/>
                  </a:cubicBezTo>
                  <a:cubicBezTo>
                    <a:pt x="31" y="28"/>
                    <a:pt x="29" y="21"/>
                    <a:pt x="28" y="19"/>
                  </a:cubicBezTo>
                  <a:cubicBezTo>
                    <a:pt x="47" y="15"/>
                    <a:pt x="63" y="13"/>
                    <a:pt x="78" y="9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36CA5278-2C74-4299-9A9A-955BEB24C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5364" y="1868488"/>
              <a:ext cx="203200" cy="111124"/>
            </a:xfrm>
            <a:custGeom>
              <a:avLst/>
              <a:gdLst>
                <a:gd name="T0" fmla="*/ 62 w 101"/>
                <a:gd name="T1" fmla="*/ 0 h 55"/>
                <a:gd name="T2" fmla="*/ 48 w 101"/>
                <a:gd name="T3" fmla="*/ 9 h 55"/>
                <a:gd name="T4" fmla="*/ 14 w 101"/>
                <a:gd name="T5" fmla="*/ 29 h 55"/>
                <a:gd name="T6" fmla="*/ 6 w 101"/>
                <a:gd name="T7" fmla="*/ 34 h 55"/>
                <a:gd name="T8" fmla="*/ 3 w 101"/>
                <a:gd name="T9" fmla="*/ 49 h 55"/>
                <a:gd name="T10" fmla="*/ 11 w 101"/>
                <a:gd name="T11" fmla="*/ 55 h 55"/>
                <a:gd name="T12" fmla="*/ 16 w 101"/>
                <a:gd name="T13" fmla="*/ 55 h 55"/>
                <a:gd name="T14" fmla="*/ 49 w 101"/>
                <a:gd name="T15" fmla="*/ 51 h 55"/>
                <a:gd name="T16" fmla="*/ 89 w 101"/>
                <a:gd name="T17" fmla="*/ 45 h 55"/>
                <a:gd name="T18" fmla="*/ 95 w 101"/>
                <a:gd name="T19" fmla="*/ 27 h 55"/>
                <a:gd name="T20" fmla="*/ 89 w 101"/>
                <a:gd name="T21" fmla="*/ 21 h 55"/>
                <a:gd name="T22" fmla="*/ 72 w 101"/>
                <a:gd name="T23" fmla="*/ 10 h 55"/>
                <a:gd name="T24" fmla="*/ 62 w 101"/>
                <a:gd name="T2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55">
                  <a:moveTo>
                    <a:pt x="62" y="0"/>
                  </a:moveTo>
                  <a:cubicBezTo>
                    <a:pt x="58" y="0"/>
                    <a:pt x="54" y="4"/>
                    <a:pt x="48" y="9"/>
                  </a:cubicBezTo>
                  <a:cubicBezTo>
                    <a:pt x="39" y="18"/>
                    <a:pt x="25" y="22"/>
                    <a:pt x="14" y="29"/>
                  </a:cubicBezTo>
                  <a:cubicBezTo>
                    <a:pt x="11" y="30"/>
                    <a:pt x="8" y="32"/>
                    <a:pt x="6" y="34"/>
                  </a:cubicBezTo>
                  <a:cubicBezTo>
                    <a:pt x="1" y="37"/>
                    <a:pt x="0" y="44"/>
                    <a:pt x="3" y="49"/>
                  </a:cubicBezTo>
                  <a:cubicBezTo>
                    <a:pt x="6" y="52"/>
                    <a:pt x="8" y="55"/>
                    <a:pt x="11" y="55"/>
                  </a:cubicBezTo>
                  <a:cubicBezTo>
                    <a:pt x="13" y="55"/>
                    <a:pt x="14" y="55"/>
                    <a:pt x="16" y="55"/>
                  </a:cubicBezTo>
                  <a:cubicBezTo>
                    <a:pt x="27" y="55"/>
                    <a:pt x="38" y="53"/>
                    <a:pt x="49" y="51"/>
                  </a:cubicBezTo>
                  <a:cubicBezTo>
                    <a:pt x="62" y="49"/>
                    <a:pt x="74" y="47"/>
                    <a:pt x="89" y="45"/>
                  </a:cubicBezTo>
                  <a:cubicBezTo>
                    <a:pt x="98" y="43"/>
                    <a:pt x="101" y="33"/>
                    <a:pt x="95" y="27"/>
                  </a:cubicBezTo>
                  <a:cubicBezTo>
                    <a:pt x="93" y="25"/>
                    <a:pt x="91" y="23"/>
                    <a:pt x="89" y="21"/>
                  </a:cubicBezTo>
                  <a:cubicBezTo>
                    <a:pt x="84" y="17"/>
                    <a:pt x="76" y="15"/>
                    <a:pt x="72" y="10"/>
                  </a:cubicBezTo>
                  <a:cubicBezTo>
                    <a:pt x="68" y="3"/>
                    <a:pt x="65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F69E64FD-57DD-42ED-A934-55AEE9011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7553" y="2886076"/>
              <a:ext cx="153989" cy="153988"/>
            </a:xfrm>
            <a:custGeom>
              <a:avLst/>
              <a:gdLst>
                <a:gd name="T0" fmla="*/ 36 w 76"/>
                <a:gd name="T1" fmla="*/ 0 h 75"/>
                <a:gd name="T2" fmla="*/ 25 w 76"/>
                <a:gd name="T3" fmla="*/ 7 h 75"/>
                <a:gd name="T4" fmla="*/ 7 w 76"/>
                <a:gd name="T5" fmla="*/ 25 h 75"/>
                <a:gd name="T6" fmla="*/ 0 w 76"/>
                <a:gd name="T7" fmla="*/ 52 h 75"/>
                <a:gd name="T8" fmla="*/ 22 w 76"/>
                <a:gd name="T9" fmla="*/ 54 h 75"/>
                <a:gd name="T10" fmla="*/ 22 w 76"/>
                <a:gd name="T11" fmla="*/ 54 h 75"/>
                <a:gd name="T12" fmla="*/ 32 w 76"/>
                <a:gd name="T13" fmla="*/ 52 h 75"/>
                <a:gd name="T14" fmla="*/ 41 w 76"/>
                <a:gd name="T15" fmla="*/ 73 h 75"/>
                <a:gd name="T16" fmla="*/ 49 w 76"/>
                <a:gd name="T17" fmla="*/ 63 h 75"/>
                <a:gd name="T18" fmla="*/ 64 w 76"/>
                <a:gd name="T19" fmla="*/ 75 h 75"/>
                <a:gd name="T20" fmla="*/ 50 w 76"/>
                <a:gd name="T21" fmla="*/ 20 h 75"/>
                <a:gd name="T22" fmla="*/ 43 w 76"/>
                <a:gd name="T23" fmla="*/ 11 h 75"/>
                <a:gd name="T24" fmla="*/ 36 w 76"/>
                <a:gd name="T2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75">
                  <a:moveTo>
                    <a:pt x="36" y="0"/>
                  </a:moveTo>
                  <a:cubicBezTo>
                    <a:pt x="33" y="0"/>
                    <a:pt x="29" y="3"/>
                    <a:pt x="25" y="7"/>
                  </a:cubicBezTo>
                  <a:cubicBezTo>
                    <a:pt x="19" y="12"/>
                    <a:pt x="11" y="17"/>
                    <a:pt x="7" y="25"/>
                  </a:cubicBezTo>
                  <a:cubicBezTo>
                    <a:pt x="3" y="33"/>
                    <a:pt x="2" y="43"/>
                    <a:pt x="0" y="52"/>
                  </a:cubicBezTo>
                  <a:cubicBezTo>
                    <a:pt x="7" y="53"/>
                    <a:pt x="14" y="53"/>
                    <a:pt x="22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5" y="54"/>
                    <a:pt x="29" y="53"/>
                    <a:pt x="32" y="52"/>
                  </a:cubicBezTo>
                  <a:cubicBezTo>
                    <a:pt x="34" y="59"/>
                    <a:pt x="37" y="65"/>
                    <a:pt x="41" y="73"/>
                  </a:cubicBezTo>
                  <a:cubicBezTo>
                    <a:pt x="44" y="68"/>
                    <a:pt x="47" y="65"/>
                    <a:pt x="49" y="63"/>
                  </a:cubicBezTo>
                  <a:cubicBezTo>
                    <a:pt x="54" y="66"/>
                    <a:pt x="58" y="70"/>
                    <a:pt x="64" y="75"/>
                  </a:cubicBezTo>
                  <a:cubicBezTo>
                    <a:pt x="76" y="51"/>
                    <a:pt x="69" y="28"/>
                    <a:pt x="50" y="20"/>
                  </a:cubicBezTo>
                  <a:cubicBezTo>
                    <a:pt x="47" y="18"/>
                    <a:pt x="44" y="14"/>
                    <a:pt x="43" y="11"/>
                  </a:cubicBezTo>
                  <a:cubicBezTo>
                    <a:pt x="42" y="3"/>
                    <a:pt x="39" y="0"/>
                    <a:pt x="3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DB7482F0-203B-43B6-AF97-A41D60BDB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0892" y="5183188"/>
              <a:ext cx="131763" cy="219075"/>
            </a:xfrm>
            <a:custGeom>
              <a:avLst/>
              <a:gdLst>
                <a:gd name="T0" fmla="*/ 9 w 66"/>
                <a:gd name="T1" fmla="*/ 0 h 108"/>
                <a:gd name="T2" fmla="*/ 13 w 66"/>
                <a:gd name="T3" fmla="*/ 20 h 108"/>
                <a:gd name="T4" fmla="*/ 10 w 66"/>
                <a:gd name="T5" fmla="*/ 67 h 108"/>
                <a:gd name="T6" fmla="*/ 18 w 66"/>
                <a:gd name="T7" fmla="*/ 108 h 108"/>
                <a:gd name="T8" fmla="*/ 50 w 66"/>
                <a:gd name="T9" fmla="*/ 78 h 108"/>
                <a:gd name="T10" fmla="*/ 66 w 66"/>
                <a:gd name="T11" fmla="*/ 52 h 108"/>
                <a:gd name="T12" fmla="*/ 60 w 66"/>
                <a:gd name="T13" fmla="*/ 47 h 108"/>
                <a:gd name="T14" fmla="*/ 55 w 66"/>
                <a:gd name="T15" fmla="*/ 47 h 108"/>
                <a:gd name="T16" fmla="*/ 9 w 66"/>
                <a:gd name="T1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108">
                  <a:moveTo>
                    <a:pt x="9" y="0"/>
                  </a:moveTo>
                  <a:cubicBezTo>
                    <a:pt x="11" y="9"/>
                    <a:pt x="10" y="16"/>
                    <a:pt x="13" y="20"/>
                  </a:cubicBezTo>
                  <a:cubicBezTo>
                    <a:pt x="24" y="37"/>
                    <a:pt x="25" y="51"/>
                    <a:pt x="10" y="67"/>
                  </a:cubicBezTo>
                  <a:cubicBezTo>
                    <a:pt x="0" y="79"/>
                    <a:pt x="11" y="105"/>
                    <a:pt x="18" y="108"/>
                  </a:cubicBezTo>
                  <a:cubicBezTo>
                    <a:pt x="31" y="97"/>
                    <a:pt x="41" y="88"/>
                    <a:pt x="50" y="78"/>
                  </a:cubicBezTo>
                  <a:cubicBezTo>
                    <a:pt x="56" y="71"/>
                    <a:pt x="60" y="61"/>
                    <a:pt x="66" y="52"/>
                  </a:cubicBezTo>
                  <a:cubicBezTo>
                    <a:pt x="64" y="50"/>
                    <a:pt x="62" y="49"/>
                    <a:pt x="60" y="47"/>
                  </a:cubicBezTo>
                  <a:cubicBezTo>
                    <a:pt x="58" y="47"/>
                    <a:pt x="57" y="47"/>
                    <a:pt x="55" y="47"/>
                  </a:cubicBezTo>
                  <a:cubicBezTo>
                    <a:pt x="27" y="47"/>
                    <a:pt x="36" y="8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B5D45E4E-DDE3-4FAB-AFB0-BBF6AD132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4541" y="4532313"/>
              <a:ext cx="228600" cy="79374"/>
            </a:xfrm>
            <a:custGeom>
              <a:avLst/>
              <a:gdLst>
                <a:gd name="T0" fmla="*/ 17 w 113"/>
                <a:gd name="T1" fmla="*/ 0 h 39"/>
                <a:gd name="T2" fmla="*/ 0 w 113"/>
                <a:gd name="T3" fmla="*/ 15 h 39"/>
                <a:gd name="T4" fmla="*/ 18 w 113"/>
                <a:gd name="T5" fmla="*/ 26 h 39"/>
                <a:gd name="T6" fmla="*/ 35 w 113"/>
                <a:gd name="T7" fmla="*/ 28 h 39"/>
                <a:gd name="T8" fmla="*/ 87 w 113"/>
                <a:gd name="T9" fmla="*/ 39 h 39"/>
                <a:gd name="T10" fmla="*/ 113 w 113"/>
                <a:gd name="T11" fmla="*/ 34 h 39"/>
                <a:gd name="T12" fmla="*/ 78 w 113"/>
                <a:gd name="T13" fmla="*/ 10 h 39"/>
                <a:gd name="T14" fmla="*/ 18 w 113"/>
                <a:gd name="T15" fmla="*/ 0 h 39"/>
                <a:gd name="T16" fmla="*/ 17 w 113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" h="39">
                  <a:moveTo>
                    <a:pt x="17" y="0"/>
                  </a:moveTo>
                  <a:cubicBezTo>
                    <a:pt x="12" y="0"/>
                    <a:pt x="6" y="10"/>
                    <a:pt x="0" y="15"/>
                  </a:cubicBezTo>
                  <a:cubicBezTo>
                    <a:pt x="6" y="19"/>
                    <a:pt x="12" y="23"/>
                    <a:pt x="18" y="26"/>
                  </a:cubicBezTo>
                  <a:cubicBezTo>
                    <a:pt x="24" y="28"/>
                    <a:pt x="30" y="27"/>
                    <a:pt x="35" y="28"/>
                  </a:cubicBezTo>
                  <a:cubicBezTo>
                    <a:pt x="52" y="32"/>
                    <a:pt x="69" y="39"/>
                    <a:pt x="87" y="39"/>
                  </a:cubicBezTo>
                  <a:cubicBezTo>
                    <a:pt x="96" y="39"/>
                    <a:pt x="104" y="38"/>
                    <a:pt x="113" y="34"/>
                  </a:cubicBezTo>
                  <a:cubicBezTo>
                    <a:pt x="108" y="15"/>
                    <a:pt x="94" y="12"/>
                    <a:pt x="78" y="10"/>
                  </a:cubicBezTo>
                  <a:cubicBezTo>
                    <a:pt x="58" y="8"/>
                    <a:pt x="38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46642A0B-3CF4-43DF-AAC2-BE19CE5AF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404" y="2724151"/>
              <a:ext cx="128589" cy="136525"/>
            </a:xfrm>
            <a:custGeom>
              <a:avLst/>
              <a:gdLst>
                <a:gd name="T0" fmla="*/ 41 w 64"/>
                <a:gd name="T1" fmla="*/ 0 h 67"/>
                <a:gd name="T2" fmla="*/ 0 w 64"/>
                <a:gd name="T3" fmla="*/ 24 h 67"/>
                <a:gd name="T4" fmla="*/ 3 w 64"/>
                <a:gd name="T5" fmla="*/ 67 h 67"/>
                <a:gd name="T6" fmla="*/ 36 w 64"/>
                <a:gd name="T7" fmla="*/ 56 h 67"/>
                <a:gd name="T8" fmla="*/ 52 w 64"/>
                <a:gd name="T9" fmla="*/ 19 h 67"/>
                <a:gd name="T10" fmla="*/ 49 w 64"/>
                <a:gd name="T11" fmla="*/ 4 h 67"/>
                <a:gd name="T12" fmla="*/ 44 w 64"/>
                <a:gd name="T13" fmla="*/ 1 h 67"/>
                <a:gd name="T14" fmla="*/ 41 w 64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7">
                  <a:moveTo>
                    <a:pt x="41" y="0"/>
                  </a:moveTo>
                  <a:cubicBezTo>
                    <a:pt x="30" y="0"/>
                    <a:pt x="1" y="16"/>
                    <a:pt x="0" y="24"/>
                  </a:cubicBezTo>
                  <a:cubicBezTo>
                    <a:pt x="0" y="37"/>
                    <a:pt x="2" y="51"/>
                    <a:pt x="3" y="67"/>
                  </a:cubicBezTo>
                  <a:cubicBezTo>
                    <a:pt x="15" y="63"/>
                    <a:pt x="25" y="57"/>
                    <a:pt x="36" y="56"/>
                  </a:cubicBezTo>
                  <a:cubicBezTo>
                    <a:pt x="64" y="53"/>
                    <a:pt x="42" y="30"/>
                    <a:pt x="52" y="19"/>
                  </a:cubicBezTo>
                  <a:cubicBezTo>
                    <a:pt x="54" y="16"/>
                    <a:pt x="51" y="9"/>
                    <a:pt x="49" y="4"/>
                  </a:cubicBezTo>
                  <a:cubicBezTo>
                    <a:pt x="49" y="3"/>
                    <a:pt x="46" y="1"/>
                    <a:pt x="44" y="1"/>
                  </a:cubicBezTo>
                  <a:cubicBezTo>
                    <a:pt x="43" y="1"/>
                    <a:pt x="42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CAA8A2C6-8E89-4621-8D6F-F17229C9C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8" y="3743325"/>
              <a:ext cx="246063" cy="114300"/>
            </a:xfrm>
            <a:custGeom>
              <a:avLst/>
              <a:gdLst>
                <a:gd name="T0" fmla="*/ 32 w 122"/>
                <a:gd name="T1" fmla="*/ 0 h 56"/>
                <a:gd name="T2" fmla="*/ 0 w 122"/>
                <a:gd name="T3" fmla="*/ 18 h 56"/>
                <a:gd name="T4" fmla="*/ 16 w 122"/>
                <a:gd name="T5" fmla="*/ 15 h 56"/>
                <a:gd name="T6" fmla="*/ 29 w 122"/>
                <a:gd name="T7" fmla="*/ 13 h 56"/>
                <a:gd name="T8" fmla="*/ 80 w 122"/>
                <a:gd name="T9" fmla="*/ 49 h 56"/>
                <a:gd name="T10" fmla="*/ 98 w 122"/>
                <a:gd name="T11" fmla="*/ 56 h 56"/>
                <a:gd name="T12" fmla="*/ 100 w 122"/>
                <a:gd name="T13" fmla="*/ 56 h 56"/>
                <a:gd name="T14" fmla="*/ 122 w 122"/>
                <a:gd name="T15" fmla="*/ 46 h 56"/>
                <a:gd name="T16" fmla="*/ 109 w 122"/>
                <a:gd name="T17" fmla="*/ 31 h 56"/>
                <a:gd name="T18" fmla="*/ 61 w 122"/>
                <a:gd name="T19" fmla="*/ 8 h 56"/>
                <a:gd name="T20" fmla="*/ 32 w 122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56">
                  <a:moveTo>
                    <a:pt x="32" y="0"/>
                  </a:moveTo>
                  <a:cubicBezTo>
                    <a:pt x="19" y="0"/>
                    <a:pt x="10" y="6"/>
                    <a:pt x="0" y="18"/>
                  </a:cubicBezTo>
                  <a:cubicBezTo>
                    <a:pt x="7" y="17"/>
                    <a:pt x="11" y="15"/>
                    <a:pt x="16" y="15"/>
                  </a:cubicBezTo>
                  <a:cubicBezTo>
                    <a:pt x="20" y="14"/>
                    <a:pt x="25" y="13"/>
                    <a:pt x="29" y="13"/>
                  </a:cubicBezTo>
                  <a:cubicBezTo>
                    <a:pt x="52" y="13"/>
                    <a:pt x="70" y="26"/>
                    <a:pt x="80" y="49"/>
                  </a:cubicBezTo>
                  <a:cubicBezTo>
                    <a:pt x="82" y="53"/>
                    <a:pt x="91" y="56"/>
                    <a:pt x="98" y="56"/>
                  </a:cubicBezTo>
                  <a:cubicBezTo>
                    <a:pt x="98" y="56"/>
                    <a:pt x="99" y="56"/>
                    <a:pt x="100" y="56"/>
                  </a:cubicBezTo>
                  <a:cubicBezTo>
                    <a:pt x="107" y="55"/>
                    <a:pt x="115" y="50"/>
                    <a:pt x="122" y="46"/>
                  </a:cubicBezTo>
                  <a:cubicBezTo>
                    <a:pt x="118" y="41"/>
                    <a:pt x="115" y="34"/>
                    <a:pt x="109" y="31"/>
                  </a:cubicBezTo>
                  <a:cubicBezTo>
                    <a:pt x="94" y="22"/>
                    <a:pt x="77" y="14"/>
                    <a:pt x="61" y="8"/>
                  </a:cubicBezTo>
                  <a:cubicBezTo>
                    <a:pt x="49" y="3"/>
                    <a:pt x="40" y="0"/>
                    <a:pt x="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A5447E70-708C-4693-8B75-FE83CFB03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3" y="1985964"/>
              <a:ext cx="123825" cy="122238"/>
            </a:xfrm>
            <a:custGeom>
              <a:avLst/>
              <a:gdLst>
                <a:gd name="T0" fmla="*/ 42 w 61"/>
                <a:gd name="T1" fmla="*/ 0 h 60"/>
                <a:gd name="T2" fmla="*/ 42 w 61"/>
                <a:gd name="T3" fmla="*/ 0 h 60"/>
                <a:gd name="T4" fmla="*/ 26 w 61"/>
                <a:gd name="T5" fmla="*/ 14 h 60"/>
                <a:gd name="T6" fmla="*/ 28 w 61"/>
                <a:gd name="T7" fmla="*/ 33 h 60"/>
                <a:gd name="T8" fmla="*/ 7 w 61"/>
                <a:gd name="T9" fmla="*/ 22 h 60"/>
                <a:gd name="T10" fmla="*/ 31 w 61"/>
                <a:gd name="T11" fmla="*/ 58 h 60"/>
                <a:gd name="T12" fmla="*/ 42 w 61"/>
                <a:gd name="T13" fmla="*/ 60 h 60"/>
                <a:gd name="T14" fmla="*/ 50 w 61"/>
                <a:gd name="T15" fmla="*/ 59 h 60"/>
                <a:gd name="T16" fmla="*/ 60 w 61"/>
                <a:gd name="T17" fmla="*/ 36 h 60"/>
                <a:gd name="T18" fmla="*/ 57 w 61"/>
                <a:gd name="T19" fmla="*/ 13 h 60"/>
                <a:gd name="T20" fmla="*/ 42 w 61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60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6" y="1"/>
                    <a:pt x="30" y="8"/>
                    <a:pt x="26" y="14"/>
                  </a:cubicBezTo>
                  <a:cubicBezTo>
                    <a:pt x="24" y="18"/>
                    <a:pt x="27" y="25"/>
                    <a:pt x="28" y="33"/>
                  </a:cubicBezTo>
                  <a:cubicBezTo>
                    <a:pt x="20" y="29"/>
                    <a:pt x="15" y="26"/>
                    <a:pt x="7" y="22"/>
                  </a:cubicBezTo>
                  <a:cubicBezTo>
                    <a:pt x="0" y="46"/>
                    <a:pt x="27" y="44"/>
                    <a:pt x="31" y="58"/>
                  </a:cubicBezTo>
                  <a:cubicBezTo>
                    <a:pt x="32" y="59"/>
                    <a:pt x="37" y="60"/>
                    <a:pt x="42" y="60"/>
                  </a:cubicBezTo>
                  <a:cubicBezTo>
                    <a:pt x="46" y="60"/>
                    <a:pt x="49" y="60"/>
                    <a:pt x="50" y="59"/>
                  </a:cubicBezTo>
                  <a:cubicBezTo>
                    <a:pt x="56" y="53"/>
                    <a:pt x="59" y="44"/>
                    <a:pt x="60" y="36"/>
                  </a:cubicBezTo>
                  <a:cubicBezTo>
                    <a:pt x="61" y="28"/>
                    <a:pt x="60" y="20"/>
                    <a:pt x="57" y="13"/>
                  </a:cubicBezTo>
                  <a:cubicBezTo>
                    <a:pt x="54" y="8"/>
                    <a:pt x="47" y="0"/>
                    <a:pt x="4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729E3C53-D137-4540-978B-1458EB7B3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3517" y="3033713"/>
              <a:ext cx="107950" cy="119063"/>
            </a:xfrm>
            <a:custGeom>
              <a:avLst/>
              <a:gdLst>
                <a:gd name="T0" fmla="*/ 13 w 54"/>
                <a:gd name="T1" fmla="*/ 0 h 59"/>
                <a:gd name="T2" fmla="*/ 1 w 54"/>
                <a:gd name="T3" fmla="*/ 48 h 59"/>
                <a:gd name="T4" fmla="*/ 12 w 54"/>
                <a:gd name="T5" fmla="*/ 58 h 59"/>
                <a:gd name="T6" fmla="*/ 23 w 54"/>
                <a:gd name="T7" fmla="*/ 59 h 59"/>
                <a:gd name="T8" fmla="*/ 42 w 54"/>
                <a:gd name="T9" fmla="*/ 58 h 59"/>
                <a:gd name="T10" fmla="*/ 52 w 54"/>
                <a:gd name="T11" fmla="*/ 45 h 59"/>
                <a:gd name="T12" fmla="*/ 49 w 54"/>
                <a:gd name="T13" fmla="*/ 25 h 59"/>
                <a:gd name="T14" fmla="*/ 13 w 54"/>
                <a:gd name="T1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9">
                  <a:moveTo>
                    <a:pt x="13" y="0"/>
                  </a:moveTo>
                  <a:cubicBezTo>
                    <a:pt x="9" y="13"/>
                    <a:pt x="4" y="30"/>
                    <a:pt x="1" y="48"/>
                  </a:cubicBezTo>
                  <a:cubicBezTo>
                    <a:pt x="0" y="51"/>
                    <a:pt x="7" y="57"/>
                    <a:pt x="12" y="58"/>
                  </a:cubicBezTo>
                  <a:cubicBezTo>
                    <a:pt x="15" y="59"/>
                    <a:pt x="19" y="59"/>
                    <a:pt x="23" y="59"/>
                  </a:cubicBezTo>
                  <a:cubicBezTo>
                    <a:pt x="29" y="59"/>
                    <a:pt x="35" y="58"/>
                    <a:pt x="42" y="58"/>
                  </a:cubicBezTo>
                  <a:cubicBezTo>
                    <a:pt x="44" y="56"/>
                    <a:pt x="51" y="51"/>
                    <a:pt x="52" y="45"/>
                  </a:cubicBezTo>
                  <a:cubicBezTo>
                    <a:pt x="54" y="39"/>
                    <a:pt x="53" y="29"/>
                    <a:pt x="49" y="25"/>
                  </a:cubicBezTo>
                  <a:cubicBezTo>
                    <a:pt x="37" y="15"/>
                    <a:pt x="23" y="7"/>
                    <a:pt x="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5244FDD4-DFFB-4826-BD83-4AA6EF579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5692" y="3844925"/>
              <a:ext cx="88900" cy="136525"/>
            </a:xfrm>
            <a:custGeom>
              <a:avLst/>
              <a:gdLst>
                <a:gd name="T0" fmla="*/ 29 w 44"/>
                <a:gd name="T1" fmla="*/ 0 h 67"/>
                <a:gd name="T2" fmla="*/ 28 w 44"/>
                <a:gd name="T3" fmla="*/ 0 h 67"/>
                <a:gd name="T4" fmla="*/ 14 w 44"/>
                <a:gd name="T5" fmla="*/ 11 h 67"/>
                <a:gd name="T6" fmla="*/ 2 w 44"/>
                <a:gd name="T7" fmla="*/ 40 h 67"/>
                <a:gd name="T8" fmla="*/ 7 w 44"/>
                <a:gd name="T9" fmla="*/ 57 h 67"/>
                <a:gd name="T10" fmla="*/ 44 w 44"/>
                <a:gd name="T11" fmla="*/ 67 h 67"/>
                <a:gd name="T12" fmla="*/ 38 w 44"/>
                <a:gd name="T13" fmla="*/ 12 h 67"/>
                <a:gd name="T14" fmla="*/ 29 w 44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67">
                  <a:moveTo>
                    <a:pt x="29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3" y="1"/>
                    <a:pt x="17" y="6"/>
                    <a:pt x="14" y="11"/>
                  </a:cubicBezTo>
                  <a:cubicBezTo>
                    <a:pt x="9" y="20"/>
                    <a:pt x="4" y="30"/>
                    <a:pt x="2" y="40"/>
                  </a:cubicBezTo>
                  <a:cubicBezTo>
                    <a:pt x="0" y="45"/>
                    <a:pt x="3" y="56"/>
                    <a:pt x="7" y="57"/>
                  </a:cubicBezTo>
                  <a:cubicBezTo>
                    <a:pt x="18" y="62"/>
                    <a:pt x="29" y="64"/>
                    <a:pt x="44" y="67"/>
                  </a:cubicBezTo>
                  <a:cubicBezTo>
                    <a:pt x="41" y="43"/>
                    <a:pt x="41" y="27"/>
                    <a:pt x="38" y="12"/>
                  </a:cubicBezTo>
                  <a:cubicBezTo>
                    <a:pt x="37" y="8"/>
                    <a:pt x="31" y="0"/>
                    <a:pt x="2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CCA1C9AA-678C-41AC-BD62-15255D29B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79" y="1849438"/>
              <a:ext cx="158750" cy="69850"/>
            </a:xfrm>
            <a:custGeom>
              <a:avLst/>
              <a:gdLst>
                <a:gd name="T0" fmla="*/ 24 w 78"/>
                <a:gd name="T1" fmla="*/ 0 h 34"/>
                <a:gd name="T2" fmla="*/ 0 w 78"/>
                <a:gd name="T3" fmla="*/ 8 h 34"/>
                <a:gd name="T4" fmla="*/ 16 w 78"/>
                <a:gd name="T5" fmla="*/ 30 h 34"/>
                <a:gd name="T6" fmla="*/ 32 w 78"/>
                <a:gd name="T7" fmla="*/ 34 h 34"/>
                <a:gd name="T8" fmla="*/ 78 w 78"/>
                <a:gd name="T9" fmla="*/ 5 h 34"/>
                <a:gd name="T10" fmla="*/ 24 w 78"/>
                <a:gd name="T11" fmla="*/ 0 h 34"/>
                <a:gd name="T12" fmla="*/ 24 w 78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4">
                  <a:moveTo>
                    <a:pt x="24" y="0"/>
                  </a:moveTo>
                  <a:cubicBezTo>
                    <a:pt x="16" y="0"/>
                    <a:pt x="8" y="5"/>
                    <a:pt x="0" y="8"/>
                  </a:cubicBezTo>
                  <a:cubicBezTo>
                    <a:pt x="5" y="15"/>
                    <a:pt x="9" y="26"/>
                    <a:pt x="16" y="30"/>
                  </a:cubicBezTo>
                  <a:cubicBezTo>
                    <a:pt x="21" y="33"/>
                    <a:pt x="27" y="34"/>
                    <a:pt x="32" y="34"/>
                  </a:cubicBezTo>
                  <a:cubicBezTo>
                    <a:pt x="49" y="34"/>
                    <a:pt x="67" y="23"/>
                    <a:pt x="78" y="5"/>
                  </a:cubicBezTo>
                  <a:cubicBezTo>
                    <a:pt x="58" y="3"/>
                    <a:pt x="41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46DF42BE-E729-4083-87E1-8F999022D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6154" y="1970088"/>
              <a:ext cx="161925" cy="61913"/>
            </a:xfrm>
            <a:custGeom>
              <a:avLst/>
              <a:gdLst>
                <a:gd name="T0" fmla="*/ 53 w 80"/>
                <a:gd name="T1" fmla="*/ 0 h 31"/>
                <a:gd name="T2" fmla="*/ 37 w 80"/>
                <a:gd name="T3" fmla="*/ 12 h 31"/>
                <a:gd name="T4" fmla="*/ 30 w 80"/>
                <a:gd name="T5" fmla="*/ 8 h 31"/>
                <a:gd name="T6" fmla="*/ 7 w 80"/>
                <a:gd name="T7" fmla="*/ 1 h 31"/>
                <a:gd name="T8" fmla="*/ 7 w 80"/>
                <a:gd name="T9" fmla="*/ 1 h 31"/>
                <a:gd name="T10" fmla="*/ 1 w 80"/>
                <a:gd name="T11" fmla="*/ 12 h 31"/>
                <a:gd name="T12" fmla="*/ 16 w 80"/>
                <a:gd name="T13" fmla="*/ 30 h 31"/>
                <a:gd name="T14" fmla="*/ 23 w 80"/>
                <a:gd name="T15" fmla="*/ 31 h 31"/>
                <a:gd name="T16" fmla="*/ 79 w 80"/>
                <a:gd name="T17" fmla="*/ 27 h 31"/>
                <a:gd name="T18" fmla="*/ 80 w 80"/>
                <a:gd name="T19" fmla="*/ 21 h 31"/>
                <a:gd name="T20" fmla="*/ 79 w 80"/>
                <a:gd name="T21" fmla="*/ 21 h 31"/>
                <a:gd name="T22" fmla="*/ 66 w 80"/>
                <a:gd name="T23" fmla="*/ 10 h 31"/>
                <a:gd name="T24" fmla="*/ 53 w 8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31">
                  <a:moveTo>
                    <a:pt x="53" y="0"/>
                  </a:moveTo>
                  <a:cubicBezTo>
                    <a:pt x="49" y="0"/>
                    <a:pt x="44" y="3"/>
                    <a:pt x="37" y="12"/>
                  </a:cubicBezTo>
                  <a:cubicBezTo>
                    <a:pt x="35" y="11"/>
                    <a:pt x="32" y="9"/>
                    <a:pt x="30" y="8"/>
                  </a:cubicBezTo>
                  <a:cubicBezTo>
                    <a:pt x="22" y="5"/>
                    <a:pt x="15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0" y="10"/>
                    <a:pt x="1" y="12"/>
                  </a:cubicBezTo>
                  <a:cubicBezTo>
                    <a:pt x="5" y="19"/>
                    <a:pt x="11" y="30"/>
                    <a:pt x="16" y="30"/>
                  </a:cubicBezTo>
                  <a:cubicBezTo>
                    <a:pt x="18" y="31"/>
                    <a:pt x="21" y="31"/>
                    <a:pt x="23" y="31"/>
                  </a:cubicBezTo>
                  <a:cubicBezTo>
                    <a:pt x="42" y="31"/>
                    <a:pt x="60" y="28"/>
                    <a:pt x="79" y="27"/>
                  </a:cubicBezTo>
                  <a:cubicBezTo>
                    <a:pt x="79" y="27"/>
                    <a:pt x="79" y="24"/>
                    <a:pt x="80" y="21"/>
                  </a:cubicBezTo>
                  <a:cubicBezTo>
                    <a:pt x="80" y="21"/>
                    <a:pt x="79" y="21"/>
                    <a:pt x="79" y="21"/>
                  </a:cubicBezTo>
                  <a:cubicBezTo>
                    <a:pt x="74" y="21"/>
                    <a:pt x="70" y="16"/>
                    <a:pt x="66" y="10"/>
                  </a:cubicBezTo>
                  <a:cubicBezTo>
                    <a:pt x="62" y="5"/>
                    <a:pt x="58" y="0"/>
                    <a:pt x="5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CFB8461D-0E37-4298-9A84-4E5307A21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603" y="1833564"/>
              <a:ext cx="141289" cy="96838"/>
            </a:xfrm>
            <a:custGeom>
              <a:avLst/>
              <a:gdLst>
                <a:gd name="T0" fmla="*/ 62 w 70"/>
                <a:gd name="T1" fmla="*/ 0 h 48"/>
                <a:gd name="T2" fmla="*/ 51 w 70"/>
                <a:gd name="T3" fmla="*/ 2 h 48"/>
                <a:gd name="T4" fmla="*/ 12 w 70"/>
                <a:gd name="T5" fmla="*/ 19 h 48"/>
                <a:gd name="T6" fmla="*/ 7 w 70"/>
                <a:gd name="T7" fmla="*/ 22 h 48"/>
                <a:gd name="T8" fmla="*/ 7 w 70"/>
                <a:gd name="T9" fmla="*/ 44 h 48"/>
                <a:gd name="T10" fmla="*/ 16 w 70"/>
                <a:gd name="T11" fmla="*/ 48 h 48"/>
                <a:gd name="T12" fmla="*/ 24 w 70"/>
                <a:gd name="T13" fmla="*/ 45 h 48"/>
                <a:gd name="T14" fmla="*/ 37 w 70"/>
                <a:gd name="T15" fmla="*/ 36 h 48"/>
                <a:gd name="T16" fmla="*/ 56 w 70"/>
                <a:gd name="T17" fmla="*/ 24 h 48"/>
                <a:gd name="T18" fmla="*/ 69 w 70"/>
                <a:gd name="T19" fmla="*/ 17 h 48"/>
                <a:gd name="T20" fmla="*/ 67 w 70"/>
                <a:gd name="T21" fmla="*/ 2 h 48"/>
                <a:gd name="T22" fmla="*/ 62 w 70"/>
                <a:gd name="T2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8">
                  <a:moveTo>
                    <a:pt x="62" y="0"/>
                  </a:moveTo>
                  <a:cubicBezTo>
                    <a:pt x="58" y="0"/>
                    <a:pt x="54" y="1"/>
                    <a:pt x="51" y="2"/>
                  </a:cubicBezTo>
                  <a:cubicBezTo>
                    <a:pt x="38" y="7"/>
                    <a:pt x="24" y="13"/>
                    <a:pt x="12" y="19"/>
                  </a:cubicBezTo>
                  <a:cubicBezTo>
                    <a:pt x="10" y="20"/>
                    <a:pt x="9" y="21"/>
                    <a:pt x="7" y="22"/>
                  </a:cubicBezTo>
                  <a:cubicBezTo>
                    <a:pt x="0" y="27"/>
                    <a:pt x="0" y="39"/>
                    <a:pt x="7" y="44"/>
                  </a:cubicBezTo>
                  <a:cubicBezTo>
                    <a:pt x="10" y="46"/>
                    <a:pt x="13" y="48"/>
                    <a:pt x="16" y="48"/>
                  </a:cubicBezTo>
                  <a:cubicBezTo>
                    <a:pt x="19" y="48"/>
                    <a:pt x="22" y="47"/>
                    <a:pt x="24" y="45"/>
                  </a:cubicBezTo>
                  <a:cubicBezTo>
                    <a:pt x="29" y="41"/>
                    <a:pt x="33" y="39"/>
                    <a:pt x="37" y="36"/>
                  </a:cubicBezTo>
                  <a:cubicBezTo>
                    <a:pt x="44" y="32"/>
                    <a:pt x="50" y="28"/>
                    <a:pt x="56" y="24"/>
                  </a:cubicBezTo>
                  <a:cubicBezTo>
                    <a:pt x="60" y="22"/>
                    <a:pt x="67" y="20"/>
                    <a:pt x="69" y="17"/>
                  </a:cubicBezTo>
                  <a:cubicBezTo>
                    <a:pt x="70" y="13"/>
                    <a:pt x="70" y="4"/>
                    <a:pt x="67" y="2"/>
                  </a:cubicBezTo>
                  <a:cubicBezTo>
                    <a:pt x="65" y="1"/>
                    <a:pt x="64" y="0"/>
                    <a:pt x="6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05849540-0C15-493A-A9A5-A2202B58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379" y="1878014"/>
              <a:ext cx="125413" cy="77788"/>
            </a:xfrm>
            <a:custGeom>
              <a:avLst/>
              <a:gdLst>
                <a:gd name="T0" fmla="*/ 5 w 62"/>
                <a:gd name="T1" fmla="*/ 0 h 38"/>
                <a:gd name="T2" fmla="*/ 0 w 62"/>
                <a:gd name="T3" fmla="*/ 8 h 38"/>
                <a:gd name="T4" fmla="*/ 24 w 62"/>
                <a:gd name="T5" fmla="*/ 36 h 38"/>
                <a:gd name="T6" fmla="*/ 30 w 62"/>
                <a:gd name="T7" fmla="*/ 38 h 38"/>
                <a:gd name="T8" fmla="*/ 57 w 62"/>
                <a:gd name="T9" fmla="*/ 29 h 38"/>
                <a:gd name="T10" fmla="*/ 59 w 62"/>
                <a:gd name="T11" fmla="*/ 8 h 38"/>
                <a:gd name="T12" fmla="*/ 42 w 62"/>
                <a:gd name="T13" fmla="*/ 2 h 38"/>
                <a:gd name="T14" fmla="*/ 41 w 62"/>
                <a:gd name="T15" fmla="*/ 2 h 38"/>
                <a:gd name="T16" fmla="*/ 33 w 62"/>
                <a:gd name="T17" fmla="*/ 4 h 38"/>
                <a:gd name="T18" fmla="*/ 25 w 62"/>
                <a:gd name="T19" fmla="*/ 6 h 38"/>
                <a:gd name="T20" fmla="*/ 18 w 62"/>
                <a:gd name="T21" fmla="*/ 5 h 38"/>
                <a:gd name="T22" fmla="*/ 5 w 62"/>
                <a:gd name="T23" fmla="*/ 0 h 38"/>
                <a:gd name="T24" fmla="*/ 5 w 62"/>
                <a:gd name="T2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38">
                  <a:moveTo>
                    <a:pt x="5" y="0"/>
                  </a:moveTo>
                  <a:cubicBezTo>
                    <a:pt x="4" y="0"/>
                    <a:pt x="0" y="7"/>
                    <a:pt x="0" y="8"/>
                  </a:cubicBezTo>
                  <a:cubicBezTo>
                    <a:pt x="8" y="18"/>
                    <a:pt x="14" y="32"/>
                    <a:pt x="24" y="36"/>
                  </a:cubicBezTo>
                  <a:cubicBezTo>
                    <a:pt x="26" y="37"/>
                    <a:pt x="28" y="38"/>
                    <a:pt x="30" y="38"/>
                  </a:cubicBezTo>
                  <a:cubicBezTo>
                    <a:pt x="39" y="38"/>
                    <a:pt x="49" y="33"/>
                    <a:pt x="57" y="29"/>
                  </a:cubicBezTo>
                  <a:cubicBezTo>
                    <a:pt x="61" y="27"/>
                    <a:pt x="62" y="14"/>
                    <a:pt x="59" y="8"/>
                  </a:cubicBezTo>
                  <a:cubicBezTo>
                    <a:pt x="58" y="4"/>
                    <a:pt x="49" y="2"/>
                    <a:pt x="42" y="2"/>
                  </a:cubicBezTo>
                  <a:cubicBezTo>
                    <a:pt x="42" y="2"/>
                    <a:pt x="42" y="2"/>
                    <a:pt x="41" y="2"/>
                  </a:cubicBezTo>
                  <a:cubicBezTo>
                    <a:pt x="38" y="2"/>
                    <a:pt x="35" y="3"/>
                    <a:pt x="33" y="4"/>
                  </a:cubicBezTo>
                  <a:cubicBezTo>
                    <a:pt x="30" y="6"/>
                    <a:pt x="27" y="6"/>
                    <a:pt x="25" y="6"/>
                  </a:cubicBezTo>
                  <a:cubicBezTo>
                    <a:pt x="22" y="6"/>
                    <a:pt x="20" y="6"/>
                    <a:pt x="18" y="5"/>
                  </a:cubicBezTo>
                  <a:cubicBezTo>
                    <a:pt x="13" y="3"/>
                    <a:pt x="9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A5038BCF-FB14-4510-81F9-824E10460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9067" y="2754313"/>
              <a:ext cx="92075" cy="182563"/>
            </a:xfrm>
            <a:custGeom>
              <a:avLst/>
              <a:gdLst>
                <a:gd name="T0" fmla="*/ 5 w 46"/>
                <a:gd name="T1" fmla="*/ 0 h 90"/>
                <a:gd name="T2" fmla="*/ 0 w 46"/>
                <a:gd name="T3" fmla="*/ 3 h 90"/>
                <a:gd name="T4" fmla="*/ 22 w 46"/>
                <a:gd name="T5" fmla="*/ 90 h 90"/>
                <a:gd name="T6" fmla="*/ 46 w 46"/>
                <a:gd name="T7" fmla="*/ 85 h 90"/>
                <a:gd name="T8" fmla="*/ 32 w 46"/>
                <a:gd name="T9" fmla="*/ 38 h 90"/>
                <a:gd name="T10" fmla="*/ 17 w 46"/>
                <a:gd name="T11" fmla="*/ 10 h 90"/>
                <a:gd name="T12" fmla="*/ 5 w 46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90">
                  <a:moveTo>
                    <a:pt x="5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7" y="30"/>
                    <a:pt x="14" y="58"/>
                    <a:pt x="22" y="90"/>
                  </a:cubicBezTo>
                  <a:cubicBezTo>
                    <a:pt x="30" y="88"/>
                    <a:pt x="38" y="86"/>
                    <a:pt x="46" y="85"/>
                  </a:cubicBezTo>
                  <a:cubicBezTo>
                    <a:pt x="42" y="69"/>
                    <a:pt x="37" y="53"/>
                    <a:pt x="32" y="38"/>
                  </a:cubicBezTo>
                  <a:cubicBezTo>
                    <a:pt x="28" y="28"/>
                    <a:pt x="23" y="19"/>
                    <a:pt x="17" y="10"/>
                  </a:cubicBezTo>
                  <a:cubicBezTo>
                    <a:pt x="14" y="6"/>
                    <a:pt x="9" y="3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4528B213-DEBA-4759-B0F7-94B850587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2103" y="3829051"/>
              <a:ext cx="165100" cy="66674"/>
            </a:xfrm>
            <a:custGeom>
              <a:avLst/>
              <a:gdLst>
                <a:gd name="T0" fmla="*/ 30 w 82"/>
                <a:gd name="T1" fmla="*/ 0 h 33"/>
                <a:gd name="T2" fmla="*/ 20 w 82"/>
                <a:gd name="T3" fmla="*/ 19 h 33"/>
                <a:gd name="T4" fmla="*/ 0 w 82"/>
                <a:gd name="T5" fmla="*/ 21 h 33"/>
                <a:gd name="T6" fmla="*/ 40 w 82"/>
                <a:gd name="T7" fmla="*/ 33 h 33"/>
                <a:gd name="T8" fmla="*/ 82 w 82"/>
                <a:gd name="T9" fmla="*/ 22 h 33"/>
                <a:gd name="T10" fmla="*/ 30 w 82"/>
                <a:gd name="T11" fmla="*/ 0 h 33"/>
                <a:gd name="T12" fmla="*/ 30 w 82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3">
                  <a:moveTo>
                    <a:pt x="30" y="0"/>
                  </a:moveTo>
                  <a:cubicBezTo>
                    <a:pt x="29" y="0"/>
                    <a:pt x="24" y="11"/>
                    <a:pt x="20" y="19"/>
                  </a:cubicBezTo>
                  <a:cubicBezTo>
                    <a:pt x="16" y="19"/>
                    <a:pt x="8" y="20"/>
                    <a:pt x="0" y="21"/>
                  </a:cubicBezTo>
                  <a:cubicBezTo>
                    <a:pt x="6" y="28"/>
                    <a:pt x="23" y="33"/>
                    <a:pt x="40" y="33"/>
                  </a:cubicBezTo>
                  <a:cubicBezTo>
                    <a:pt x="56" y="33"/>
                    <a:pt x="73" y="29"/>
                    <a:pt x="82" y="22"/>
                  </a:cubicBezTo>
                  <a:cubicBezTo>
                    <a:pt x="63" y="13"/>
                    <a:pt x="47" y="6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DA1CCF38-8A93-4DD7-B86C-6B65E3742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7" y="5545137"/>
              <a:ext cx="96838" cy="93663"/>
            </a:xfrm>
            <a:custGeom>
              <a:avLst/>
              <a:gdLst>
                <a:gd name="T0" fmla="*/ 27 w 48"/>
                <a:gd name="T1" fmla="*/ 0 h 46"/>
                <a:gd name="T2" fmla="*/ 0 w 48"/>
                <a:gd name="T3" fmla="*/ 24 h 46"/>
                <a:gd name="T4" fmla="*/ 17 w 48"/>
                <a:gd name="T5" fmla="*/ 46 h 46"/>
                <a:gd name="T6" fmla="*/ 18 w 48"/>
                <a:gd name="T7" fmla="*/ 46 h 46"/>
                <a:gd name="T8" fmla="*/ 46 w 48"/>
                <a:gd name="T9" fmla="*/ 15 h 46"/>
                <a:gd name="T10" fmla="*/ 27 w 48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6">
                  <a:moveTo>
                    <a:pt x="27" y="0"/>
                  </a:moveTo>
                  <a:cubicBezTo>
                    <a:pt x="6" y="4"/>
                    <a:pt x="1" y="8"/>
                    <a:pt x="0" y="24"/>
                  </a:cubicBezTo>
                  <a:cubicBezTo>
                    <a:pt x="0" y="36"/>
                    <a:pt x="2" y="46"/>
                    <a:pt x="17" y="46"/>
                  </a:cubicBezTo>
                  <a:cubicBezTo>
                    <a:pt x="17" y="46"/>
                    <a:pt x="17" y="46"/>
                    <a:pt x="18" y="46"/>
                  </a:cubicBezTo>
                  <a:cubicBezTo>
                    <a:pt x="30" y="46"/>
                    <a:pt x="48" y="30"/>
                    <a:pt x="46" y="15"/>
                  </a:cubicBezTo>
                  <a:cubicBezTo>
                    <a:pt x="45" y="10"/>
                    <a:pt x="34" y="5"/>
                    <a:pt x="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B2AF516B-9A74-4AC2-AD47-C9FECF7E8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490" y="1987551"/>
              <a:ext cx="114300" cy="95250"/>
            </a:xfrm>
            <a:custGeom>
              <a:avLst/>
              <a:gdLst>
                <a:gd name="T0" fmla="*/ 28 w 57"/>
                <a:gd name="T1" fmla="*/ 0 h 47"/>
                <a:gd name="T2" fmla="*/ 0 w 57"/>
                <a:gd name="T3" fmla="*/ 42 h 47"/>
                <a:gd name="T4" fmla="*/ 5 w 57"/>
                <a:gd name="T5" fmla="*/ 47 h 47"/>
                <a:gd name="T6" fmla="*/ 7 w 57"/>
                <a:gd name="T7" fmla="*/ 46 h 47"/>
                <a:gd name="T8" fmla="*/ 54 w 57"/>
                <a:gd name="T9" fmla="*/ 14 h 47"/>
                <a:gd name="T10" fmla="*/ 53 w 57"/>
                <a:gd name="T11" fmla="*/ 6 h 47"/>
                <a:gd name="T12" fmla="*/ 28 w 57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47">
                  <a:moveTo>
                    <a:pt x="28" y="0"/>
                  </a:moveTo>
                  <a:cubicBezTo>
                    <a:pt x="10" y="0"/>
                    <a:pt x="2" y="13"/>
                    <a:pt x="0" y="42"/>
                  </a:cubicBezTo>
                  <a:cubicBezTo>
                    <a:pt x="0" y="45"/>
                    <a:pt x="2" y="47"/>
                    <a:pt x="5" y="47"/>
                  </a:cubicBezTo>
                  <a:cubicBezTo>
                    <a:pt x="6" y="47"/>
                    <a:pt x="7" y="46"/>
                    <a:pt x="7" y="46"/>
                  </a:cubicBezTo>
                  <a:cubicBezTo>
                    <a:pt x="24" y="35"/>
                    <a:pt x="38" y="25"/>
                    <a:pt x="54" y="14"/>
                  </a:cubicBezTo>
                  <a:cubicBezTo>
                    <a:pt x="57" y="12"/>
                    <a:pt x="56" y="7"/>
                    <a:pt x="53" y="6"/>
                  </a:cubicBezTo>
                  <a:cubicBezTo>
                    <a:pt x="43" y="2"/>
                    <a:pt x="35" y="0"/>
                    <a:pt x="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E0348052-DB4E-438A-91E5-FA7EC31FF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4292" y="1703388"/>
              <a:ext cx="122239" cy="76200"/>
            </a:xfrm>
            <a:custGeom>
              <a:avLst/>
              <a:gdLst>
                <a:gd name="T0" fmla="*/ 35 w 60"/>
                <a:gd name="T1" fmla="*/ 0 h 38"/>
                <a:gd name="T2" fmla="*/ 30 w 60"/>
                <a:gd name="T3" fmla="*/ 0 h 38"/>
                <a:gd name="T4" fmla="*/ 0 w 60"/>
                <a:gd name="T5" fmla="*/ 18 h 38"/>
                <a:gd name="T6" fmla="*/ 20 w 60"/>
                <a:gd name="T7" fmla="*/ 38 h 38"/>
                <a:gd name="T8" fmla="*/ 46 w 60"/>
                <a:gd name="T9" fmla="*/ 30 h 38"/>
                <a:gd name="T10" fmla="*/ 53 w 60"/>
                <a:gd name="T11" fmla="*/ 6 h 38"/>
                <a:gd name="T12" fmla="*/ 35 w 60"/>
                <a:gd name="T1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8">
                  <a:moveTo>
                    <a:pt x="35" y="0"/>
                  </a:moveTo>
                  <a:cubicBezTo>
                    <a:pt x="33" y="0"/>
                    <a:pt x="32" y="0"/>
                    <a:pt x="30" y="0"/>
                  </a:cubicBezTo>
                  <a:cubicBezTo>
                    <a:pt x="20" y="3"/>
                    <a:pt x="11" y="11"/>
                    <a:pt x="0" y="18"/>
                  </a:cubicBezTo>
                  <a:cubicBezTo>
                    <a:pt x="8" y="32"/>
                    <a:pt x="12" y="38"/>
                    <a:pt x="20" y="38"/>
                  </a:cubicBezTo>
                  <a:cubicBezTo>
                    <a:pt x="26" y="38"/>
                    <a:pt x="34" y="35"/>
                    <a:pt x="46" y="30"/>
                  </a:cubicBezTo>
                  <a:cubicBezTo>
                    <a:pt x="60" y="23"/>
                    <a:pt x="60" y="14"/>
                    <a:pt x="53" y="6"/>
                  </a:cubicBezTo>
                  <a:cubicBezTo>
                    <a:pt x="49" y="2"/>
                    <a:pt x="41" y="0"/>
                    <a:pt x="3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3CB3BC40-897D-4885-B778-83D0E0948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90" y="1749426"/>
              <a:ext cx="106363" cy="85724"/>
            </a:xfrm>
            <a:custGeom>
              <a:avLst/>
              <a:gdLst>
                <a:gd name="T0" fmla="*/ 18 w 53"/>
                <a:gd name="T1" fmla="*/ 0 h 42"/>
                <a:gd name="T2" fmla="*/ 13 w 53"/>
                <a:gd name="T3" fmla="*/ 1 h 42"/>
                <a:gd name="T4" fmla="*/ 1 w 53"/>
                <a:gd name="T5" fmla="*/ 11 h 42"/>
                <a:gd name="T6" fmla="*/ 9 w 53"/>
                <a:gd name="T7" fmla="*/ 27 h 42"/>
                <a:gd name="T8" fmla="*/ 31 w 53"/>
                <a:gd name="T9" fmla="*/ 41 h 42"/>
                <a:gd name="T10" fmla="*/ 37 w 53"/>
                <a:gd name="T11" fmla="*/ 42 h 42"/>
                <a:gd name="T12" fmla="*/ 45 w 53"/>
                <a:gd name="T13" fmla="*/ 41 h 42"/>
                <a:gd name="T14" fmla="*/ 53 w 53"/>
                <a:gd name="T15" fmla="*/ 32 h 42"/>
                <a:gd name="T16" fmla="*/ 51 w 53"/>
                <a:gd name="T17" fmla="*/ 21 h 42"/>
                <a:gd name="T18" fmla="*/ 23 w 53"/>
                <a:gd name="T19" fmla="*/ 1 h 42"/>
                <a:gd name="T20" fmla="*/ 18 w 53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42">
                  <a:moveTo>
                    <a:pt x="18" y="0"/>
                  </a:moveTo>
                  <a:cubicBezTo>
                    <a:pt x="16" y="0"/>
                    <a:pt x="14" y="0"/>
                    <a:pt x="13" y="1"/>
                  </a:cubicBezTo>
                  <a:cubicBezTo>
                    <a:pt x="7" y="5"/>
                    <a:pt x="2" y="8"/>
                    <a:pt x="1" y="11"/>
                  </a:cubicBezTo>
                  <a:cubicBezTo>
                    <a:pt x="0" y="16"/>
                    <a:pt x="5" y="23"/>
                    <a:pt x="9" y="27"/>
                  </a:cubicBezTo>
                  <a:cubicBezTo>
                    <a:pt x="15" y="33"/>
                    <a:pt x="23" y="38"/>
                    <a:pt x="31" y="41"/>
                  </a:cubicBezTo>
                  <a:cubicBezTo>
                    <a:pt x="33" y="42"/>
                    <a:pt x="35" y="42"/>
                    <a:pt x="37" y="42"/>
                  </a:cubicBezTo>
                  <a:cubicBezTo>
                    <a:pt x="40" y="42"/>
                    <a:pt x="42" y="41"/>
                    <a:pt x="45" y="41"/>
                  </a:cubicBezTo>
                  <a:cubicBezTo>
                    <a:pt x="50" y="40"/>
                    <a:pt x="53" y="36"/>
                    <a:pt x="53" y="32"/>
                  </a:cubicBezTo>
                  <a:cubicBezTo>
                    <a:pt x="53" y="27"/>
                    <a:pt x="53" y="23"/>
                    <a:pt x="51" y="21"/>
                  </a:cubicBezTo>
                  <a:cubicBezTo>
                    <a:pt x="43" y="14"/>
                    <a:pt x="33" y="8"/>
                    <a:pt x="23" y="1"/>
                  </a:cubicBezTo>
                  <a:cubicBezTo>
                    <a:pt x="21" y="0"/>
                    <a:pt x="20" y="0"/>
                    <a:pt x="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DD203C60-D10E-40BF-97D1-A7125912A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9830" y="4105276"/>
              <a:ext cx="125413" cy="115888"/>
            </a:xfrm>
            <a:custGeom>
              <a:avLst/>
              <a:gdLst>
                <a:gd name="T0" fmla="*/ 39 w 62"/>
                <a:gd name="T1" fmla="*/ 0 h 57"/>
                <a:gd name="T2" fmla="*/ 24 w 62"/>
                <a:gd name="T3" fmla="*/ 11 h 57"/>
                <a:gd name="T4" fmla="*/ 36 w 62"/>
                <a:gd name="T5" fmla="*/ 57 h 57"/>
                <a:gd name="T6" fmla="*/ 49 w 62"/>
                <a:gd name="T7" fmla="*/ 5 h 57"/>
                <a:gd name="T8" fmla="*/ 39 w 62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7">
                  <a:moveTo>
                    <a:pt x="39" y="0"/>
                  </a:moveTo>
                  <a:cubicBezTo>
                    <a:pt x="33" y="0"/>
                    <a:pt x="28" y="6"/>
                    <a:pt x="24" y="11"/>
                  </a:cubicBezTo>
                  <a:cubicBezTo>
                    <a:pt x="0" y="35"/>
                    <a:pt x="35" y="39"/>
                    <a:pt x="36" y="57"/>
                  </a:cubicBezTo>
                  <a:cubicBezTo>
                    <a:pt x="58" y="37"/>
                    <a:pt x="62" y="19"/>
                    <a:pt x="49" y="5"/>
                  </a:cubicBezTo>
                  <a:cubicBezTo>
                    <a:pt x="45" y="2"/>
                    <a:pt x="42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C131B45A-2591-4218-AEA1-CBD7D677D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5" y="2357438"/>
              <a:ext cx="98425" cy="87313"/>
            </a:xfrm>
            <a:custGeom>
              <a:avLst/>
              <a:gdLst>
                <a:gd name="T0" fmla="*/ 22 w 49"/>
                <a:gd name="T1" fmla="*/ 0 h 43"/>
                <a:gd name="T2" fmla="*/ 8 w 49"/>
                <a:gd name="T3" fmla="*/ 5 h 43"/>
                <a:gd name="T4" fmla="*/ 1 w 49"/>
                <a:gd name="T5" fmla="*/ 25 h 43"/>
                <a:gd name="T6" fmla="*/ 11 w 49"/>
                <a:gd name="T7" fmla="*/ 43 h 43"/>
                <a:gd name="T8" fmla="*/ 12 w 49"/>
                <a:gd name="T9" fmla="*/ 43 h 43"/>
                <a:gd name="T10" fmla="*/ 26 w 49"/>
                <a:gd name="T11" fmla="*/ 35 h 43"/>
                <a:gd name="T12" fmla="*/ 49 w 49"/>
                <a:gd name="T13" fmla="*/ 20 h 43"/>
                <a:gd name="T14" fmla="*/ 22 w 49"/>
                <a:gd name="T1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43">
                  <a:moveTo>
                    <a:pt x="22" y="0"/>
                  </a:moveTo>
                  <a:cubicBezTo>
                    <a:pt x="17" y="0"/>
                    <a:pt x="12" y="2"/>
                    <a:pt x="8" y="5"/>
                  </a:cubicBezTo>
                  <a:cubicBezTo>
                    <a:pt x="3" y="9"/>
                    <a:pt x="0" y="19"/>
                    <a:pt x="1" y="25"/>
                  </a:cubicBezTo>
                  <a:cubicBezTo>
                    <a:pt x="1" y="32"/>
                    <a:pt x="6" y="39"/>
                    <a:pt x="11" y="43"/>
                  </a:cubicBezTo>
                  <a:cubicBezTo>
                    <a:pt x="11" y="43"/>
                    <a:pt x="12" y="43"/>
                    <a:pt x="12" y="43"/>
                  </a:cubicBezTo>
                  <a:cubicBezTo>
                    <a:pt x="15" y="43"/>
                    <a:pt x="22" y="38"/>
                    <a:pt x="26" y="35"/>
                  </a:cubicBezTo>
                  <a:cubicBezTo>
                    <a:pt x="34" y="30"/>
                    <a:pt x="41" y="25"/>
                    <a:pt x="49" y="20"/>
                  </a:cubicBezTo>
                  <a:cubicBezTo>
                    <a:pt x="44" y="8"/>
                    <a:pt x="32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4DA228D2-50F5-4314-98A2-B5DC00349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9" y="1760538"/>
              <a:ext cx="115888" cy="68263"/>
            </a:xfrm>
            <a:custGeom>
              <a:avLst/>
              <a:gdLst>
                <a:gd name="T0" fmla="*/ 36 w 58"/>
                <a:gd name="T1" fmla="*/ 0 h 34"/>
                <a:gd name="T2" fmla="*/ 0 w 58"/>
                <a:gd name="T3" fmla="*/ 20 h 34"/>
                <a:gd name="T4" fmla="*/ 41 w 58"/>
                <a:gd name="T5" fmla="*/ 34 h 34"/>
                <a:gd name="T6" fmla="*/ 58 w 58"/>
                <a:gd name="T7" fmla="*/ 30 h 34"/>
                <a:gd name="T8" fmla="*/ 36 w 58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4">
                  <a:moveTo>
                    <a:pt x="36" y="0"/>
                  </a:moveTo>
                  <a:cubicBezTo>
                    <a:pt x="29" y="0"/>
                    <a:pt x="19" y="7"/>
                    <a:pt x="0" y="20"/>
                  </a:cubicBezTo>
                  <a:cubicBezTo>
                    <a:pt x="14" y="26"/>
                    <a:pt x="27" y="34"/>
                    <a:pt x="41" y="34"/>
                  </a:cubicBezTo>
                  <a:cubicBezTo>
                    <a:pt x="46" y="34"/>
                    <a:pt x="52" y="33"/>
                    <a:pt x="58" y="30"/>
                  </a:cubicBezTo>
                  <a:cubicBezTo>
                    <a:pt x="48" y="10"/>
                    <a:pt x="44" y="0"/>
                    <a:pt x="3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F20EE8B9-33CB-4CF7-A192-B7457CBF7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316" y="1731964"/>
              <a:ext cx="103188" cy="76200"/>
            </a:xfrm>
            <a:custGeom>
              <a:avLst/>
              <a:gdLst>
                <a:gd name="T0" fmla="*/ 17 w 51"/>
                <a:gd name="T1" fmla="*/ 0 h 38"/>
                <a:gd name="T2" fmla="*/ 7 w 51"/>
                <a:gd name="T3" fmla="*/ 1 h 38"/>
                <a:gd name="T4" fmla="*/ 5 w 51"/>
                <a:gd name="T5" fmla="*/ 33 h 38"/>
                <a:gd name="T6" fmla="*/ 18 w 51"/>
                <a:gd name="T7" fmla="*/ 38 h 38"/>
                <a:gd name="T8" fmla="*/ 42 w 51"/>
                <a:gd name="T9" fmla="*/ 27 h 38"/>
                <a:gd name="T10" fmla="*/ 17 w 51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8">
                  <a:moveTo>
                    <a:pt x="17" y="0"/>
                  </a:moveTo>
                  <a:cubicBezTo>
                    <a:pt x="14" y="0"/>
                    <a:pt x="11" y="1"/>
                    <a:pt x="7" y="1"/>
                  </a:cubicBezTo>
                  <a:cubicBezTo>
                    <a:pt x="6" y="12"/>
                    <a:pt x="0" y="25"/>
                    <a:pt x="5" y="33"/>
                  </a:cubicBezTo>
                  <a:cubicBezTo>
                    <a:pt x="7" y="37"/>
                    <a:pt x="12" y="38"/>
                    <a:pt x="18" y="38"/>
                  </a:cubicBezTo>
                  <a:cubicBezTo>
                    <a:pt x="28" y="38"/>
                    <a:pt x="39" y="34"/>
                    <a:pt x="42" y="27"/>
                  </a:cubicBezTo>
                  <a:cubicBezTo>
                    <a:pt x="51" y="1"/>
                    <a:pt x="21" y="14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BDF6A835-37F3-4162-B789-EE4B23947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9066" y="4105276"/>
              <a:ext cx="58738" cy="107950"/>
            </a:xfrm>
            <a:custGeom>
              <a:avLst/>
              <a:gdLst>
                <a:gd name="T0" fmla="*/ 1 w 29"/>
                <a:gd name="T1" fmla="*/ 0 h 53"/>
                <a:gd name="T2" fmla="*/ 2 w 29"/>
                <a:gd name="T3" fmla="*/ 45 h 53"/>
                <a:gd name="T4" fmla="*/ 13 w 29"/>
                <a:gd name="T5" fmla="*/ 53 h 53"/>
                <a:gd name="T6" fmla="*/ 14 w 29"/>
                <a:gd name="T7" fmla="*/ 53 h 53"/>
                <a:gd name="T8" fmla="*/ 26 w 29"/>
                <a:gd name="T9" fmla="*/ 44 h 53"/>
                <a:gd name="T10" fmla="*/ 1 w 29"/>
                <a:gd name="T1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53">
                  <a:moveTo>
                    <a:pt x="1" y="0"/>
                  </a:moveTo>
                  <a:cubicBezTo>
                    <a:pt x="1" y="17"/>
                    <a:pt x="0" y="31"/>
                    <a:pt x="2" y="45"/>
                  </a:cubicBezTo>
                  <a:cubicBezTo>
                    <a:pt x="2" y="48"/>
                    <a:pt x="9" y="53"/>
                    <a:pt x="13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8" y="53"/>
                    <a:pt x="25" y="48"/>
                    <a:pt x="26" y="44"/>
                  </a:cubicBezTo>
                  <a:cubicBezTo>
                    <a:pt x="29" y="26"/>
                    <a:pt x="26" y="11"/>
                    <a:pt x="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DBD1D074-5D5D-4E69-980A-F9AC10C33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5465" y="5983287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0 h 1"/>
                <a:gd name="T8" fmla="*/ 0 h 1"/>
                <a:gd name="T9" fmla="*/ 0 h 1"/>
                <a:gd name="T10" fmla="*/ 0 h 1"/>
                <a:gd name="T11" fmla="*/ 0 h 1"/>
                <a:gd name="T1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36FBE4FA-719F-467F-B910-0D74163555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5465" y="5983287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0 h 1"/>
                <a:gd name="T8" fmla="*/ 0 h 1"/>
                <a:gd name="T9" fmla="*/ 0 h 1"/>
                <a:gd name="T10" fmla="*/ 0 h 1"/>
                <a:gd name="T11" fmla="*/ 0 h 1"/>
                <a:gd name="T1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3D18CA84-B2E5-4C2C-820B-268C552AD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415" y="5976937"/>
              <a:ext cx="112713" cy="68263"/>
            </a:xfrm>
            <a:custGeom>
              <a:avLst/>
              <a:gdLst>
                <a:gd name="T0" fmla="*/ 22 w 56"/>
                <a:gd name="T1" fmla="*/ 0 h 34"/>
                <a:gd name="T2" fmla="*/ 10 w 56"/>
                <a:gd name="T3" fmla="*/ 4 h 34"/>
                <a:gd name="T4" fmla="*/ 10 w 56"/>
                <a:gd name="T5" fmla="*/ 4 h 34"/>
                <a:gd name="T6" fmla="*/ 10 w 56"/>
                <a:gd name="T7" fmla="*/ 4 h 34"/>
                <a:gd name="T8" fmla="*/ 16 w 56"/>
                <a:gd name="T9" fmla="*/ 30 h 34"/>
                <a:gd name="T10" fmla="*/ 27 w 56"/>
                <a:gd name="T11" fmla="*/ 34 h 34"/>
                <a:gd name="T12" fmla="*/ 41 w 56"/>
                <a:gd name="T13" fmla="*/ 30 h 34"/>
                <a:gd name="T14" fmla="*/ 54 w 56"/>
                <a:gd name="T15" fmla="*/ 25 h 34"/>
                <a:gd name="T16" fmla="*/ 56 w 56"/>
                <a:gd name="T17" fmla="*/ 25 h 34"/>
                <a:gd name="T18" fmla="*/ 22 w 56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34">
                  <a:moveTo>
                    <a:pt x="22" y="0"/>
                  </a:moveTo>
                  <a:cubicBezTo>
                    <a:pt x="19" y="0"/>
                    <a:pt x="15" y="1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0" y="15"/>
                    <a:pt x="5" y="22"/>
                    <a:pt x="16" y="30"/>
                  </a:cubicBezTo>
                  <a:cubicBezTo>
                    <a:pt x="20" y="33"/>
                    <a:pt x="24" y="34"/>
                    <a:pt x="27" y="34"/>
                  </a:cubicBezTo>
                  <a:cubicBezTo>
                    <a:pt x="32" y="34"/>
                    <a:pt x="36" y="32"/>
                    <a:pt x="41" y="30"/>
                  </a:cubicBezTo>
                  <a:cubicBezTo>
                    <a:pt x="45" y="27"/>
                    <a:pt x="49" y="25"/>
                    <a:pt x="54" y="25"/>
                  </a:cubicBezTo>
                  <a:cubicBezTo>
                    <a:pt x="55" y="25"/>
                    <a:pt x="56" y="25"/>
                    <a:pt x="56" y="25"/>
                  </a:cubicBezTo>
                  <a:cubicBezTo>
                    <a:pt x="43" y="19"/>
                    <a:pt x="37" y="0"/>
                    <a:pt x="2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76F5D648-1161-4A9B-8E9B-833389E26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603" y="1768476"/>
              <a:ext cx="71438" cy="65088"/>
            </a:xfrm>
            <a:custGeom>
              <a:avLst/>
              <a:gdLst>
                <a:gd name="T0" fmla="*/ 15 w 35"/>
                <a:gd name="T1" fmla="*/ 0 h 32"/>
                <a:gd name="T2" fmla="*/ 15 w 35"/>
                <a:gd name="T3" fmla="*/ 0 h 32"/>
                <a:gd name="T4" fmla="*/ 0 w 35"/>
                <a:gd name="T5" fmla="*/ 16 h 32"/>
                <a:gd name="T6" fmla="*/ 15 w 35"/>
                <a:gd name="T7" fmla="*/ 32 h 32"/>
                <a:gd name="T8" fmla="*/ 15 w 35"/>
                <a:gd name="T9" fmla="*/ 32 h 32"/>
                <a:gd name="T10" fmla="*/ 33 w 35"/>
                <a:gd name="T11" fmla="*/ 20 h 32"/>
                <a:gd name="T12" fmla="*/ 33 w 35"/>
                <a:gd name="T13" fmla="*/ 12 h 32"/>
                <a:gd name="T14" fmla="*/ 15 w 35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2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9" y="1"/>
                    <a:pt x="0" y="10"/>
                    <a:pt x="0" y="16"/>
                  </a:cubicBezTo>
                  <a:cubicBezTo>
                    <a:pt x="0" y="22"/>
                    <a:pt x="9" y="31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20" y="32"/>
                    <a:pt x="25" y="26"/>
                    <a:pt x="33" y="20"/>
                  </a:cubicBezTo>
                  <a:cubicBezTo>
                    <a:pt x="35" y="18"/>
                    <a:pt x="35" y="14"/>
                    <a:pt x="33" y="12"/>
                  </a:cubicBezTo>
                  <a:cubicBezTo>
                    <a:pt x="25" y="6"/>
                    <a:pt x="20" y="0"/>
                    <a:pt x="1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584EAA33-16F7-47DD-BDFA-8202B3D6D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978" y="5907087"/>
              <a:ext cx="95250" cy="44450"/>
            </a:xfrm>
            <a:custGeom>
              <a:avLst/>
              <a:gdLst>
                <a:gd name="T0" fmla="*/ 24 w 47"/>
                <a:gd name="T1" fmla="*/ 0 h 22"/>
                <a:gd name="T2" fmla="*/ 6 w 47"/>
                <a:gd name="T3" fmla="*/ 1 h 22"/>
                <a:gd name="T4" fmla="*/ 0 w 47"/>
                <a:gd name="T5" fmla="*/ 22 h 22"/>
                <a:gd name="T6" fmla="*/ 47 w 47"/>
                <a:gd name="T7" fmla="*/ 10 h 22"/>
                <a:gd name="T8" fmla="*/ 45 w 47"/>
                <a:gd name="T9" fmla="*/ 0 h 22"/>
                <a:gd name="T10" fmla="*/ 24 w 47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2">
                  <a:moveTo>
                    <a:pt x="24" y="0"/>
                  </a:moveTo>
                  <a:cubicBezTo>
                    <a:pt x="18" y="0"/>
                    <a:pt x="12" y="0"/>
                    <a:pt x="6" y="1"/>
                  </a:cubicBezTo>
                  <a:cubicBezTo>
                    <a:pt x="3" y="1"/>
                    <a:pt x="2" y="13"/>
                    <a:pt x="0" y="22"/>
                  </a:cubicBezTo>
                  <a:cubicBezTo>
                    <a:pt x="18" y="17"/>
                    <a:pt x="32" y="14"/>
                    <a:pt x="47" y="10"/>
                  </a:cubicBezTo>
                  <a:cubicBezTo>
                    <a:pt x="46" y="7"/>
                    <a:pt x="46" y="3"/>
                    <a:pt x="45" y="0"/>
                  </a:cubicBezTo>
                  <a:cubicBezTo>
                    <a:pt x="38" y="0"/>
                    <a:pt x="31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627BCE83-8CB2-4414-9CA2-44D78B081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1430" y="3392488"/>
              <a:ext cx="58738" cy="100013"/>
            </a:xfrm>
            <a:custGeom>
              <a:avLst/>
              <a:gdLst>
                <a:gd name="T0" fmla="*/ 25 w 29"/>
                <a:gd name="T1" fmla="*/ 0 h 49"/>
                <a:gd name="T2" fmla="*/ 2 w 29"/>
                <a:gd name="T3" fmla="*/ 21 h 49"/>
                <a:gd name="T4" fmla="*/ 2 w 29"/>
                <a:gd name="T5" fmla="*/ 33 h 49"/>
                <a:gd name="T6" fmla="*/ 7 w 29"/>
                <a:gd name="T7" fmla="*/ 32 h 49"/>
                <a:gd name="T8" fmla="*/ 16 w 29"/>
                <a:gd name="T9" fmla="*/ 40 h 49"/>
                <a:gd name="T10" fmla="*/ 29 w 29"/>
                <a:gd name="T11" fmla="*/ 49 h 49"/>
                <a:gd name="T12" fmla="*/ 29 w 29"/>
                <a:gd name="T13" fmla="*/ 49 h 49"/>
                <a:gd name="T14" fmla="*/ 25 w 29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49">
                  <a:moveTo>
                    <a:pt x="25" y="0"/>
                  </a:moveTo>
                  <a:cubicBezTo>
                    <a:pt x="14" y="10"/>
                    <a:pt x="7" y="15"/>
                    <a:pt x="2" y="21"/>
                  </a:cubicBezTo>
                  <a:cubicBezTo>
                    <a:pt x="0" y="24"/>
                    <a:pt x="2" y="29"/>
                    <a:pt x="2" y="33"/>
                  </a:cubicBezTo>
                  <a:cubicBezTo>
                    <a:pt x="4" y="32"/>
                    <a:pt x="6" y="32"/>
                    <a:pt x="7" y="32"/>
                  </a:cubicBezTo>
                  <a:cubicBezTo>
                    <a:pt x="12" y="32"/>
                    <a:pt x="14" y="36"/>
                    <a:pt x="16" y="40"/>
                  </a:cubicBezTo>
                  <a:cubicBezTo>
                    <a:pt x="18" y="45"/>
                    <a:pt x="21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8" y="35"/>
                    <a:pt x="27" y="2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A2FACF96-001D-4C03-A272-AF6A32151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9817" y="3659188"/>
              <a:ext cx="58738" cy="96838"/>
            </a:xfrm>
            <a:custGeom>
              <a:avLst/>
              <a:gdLst>
                <a:gd name="T0" fmla="*/ 24 w 29"/>
                <a:gd name="T1" fmla="*/ 0 h 47"/>
                <a:gd name="T2" fmla="*/ 29 w 29"/>
                <a:gd name="T3" fmla="*/ 47 h 47"/>
                <a:gd name="T4" fmla="*/ 24 w 29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47">
                  <a:moveTo>
                    <a:pt x="24" y="0"/>
                  </a:moveTo>
                  <a:cubicBezTo>
                    <a:pt x="0" y="24"/>
                    <a:pt x="1" y="37"/>
                    <a:pt x="29" y="47"/>
                  </a:cubicBezTo>
                  <a:cubicBezTo>
                    <a:pt x="27" y="31"/>
                    <a:pt x="26" y="18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F199A441-5733-4C8B-BBD5-EE2C5D474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690" y="1757364"/>
              <a:ext cx="90488" cy="49213"/>
            </a:xfrm>
            <a:custGeom>
              <a:avLst/>
              <a:gdLst>
                <a:gd name="T0" fmla="*/ 25 w 45"/>
                <a:gd name="T1" fmla="*/ 0 h 24"/>
                <a:gd name="T2" fmla="*/ 22 w 45"/>
                <a:gd name="T3" fmla="*/ 1 h 24"/>
                <a:gd name="T4" fmla="*/ 1 w 45"/>
                <a:gd name="T5" fmla="*/ 16 h 24"/>
                <a:gd name="T6" fmla="*/ 1 w 45"/>
                <a:gd name="T7" fmla="*/ 19 h 24"/>
                <a:gd name="T8" fmla="*/ 11 w 45"/>
                <a:gd name="T9" fmla="*/ 23 h 24"/>
                <a:gd name="T10" fmla="*/ 16 w 45"/>
                <a:gd name="T11" fmla="*/ 24 h 24"/>
                <a:gd name="T12" fmla="*/ 21 w 45"/>
                <a:gd name="T13" fmla="*/ 23 h 24"/>
                <a:gd name="T14" fmla="*/ 45 w 45"/>
                <a:gd name="T15" fmla="*/ 8 h 24"/>
                <a:gd name="T16" fmla="*/ 45 w 45"/>
                <a:gd name="T17" fmla="*/ 7 h 24"/>
                <a:gd name="T18" fmla="*/ 43 w 45"/>
                <a:gd name="T19" fmla="*/ 5 h 24"/>
                <a:gd name="T20" fmla="*/ 25 w 45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24">
                  <a:moveTo>
                    <a:pt x="25" y="0"/>
                  </a:moveTo>
                  <a:cubicBezTo>
                    <a:pt x="24" y="0"/>
                    <a:pt x="23" y="0"/>
                    <a:pt x="22" y="1"/>
                  </a:cubicBezTo>
                  <a:cubicBezTo>
                    <a:pt x="14" y="3"/>
                    <a:pt x="8" y="11"/>
                    <a:pt x="1" y="16"/>
                  </a:cubicBezTo>
                  <a:cubicBezTo>
                    <a:pt x="0" y="17"/>
                    <a:pt x="0" y="18"/>
                    <a:pt x="1" y="19"/>
                  </a:cubicBezTo>
                  <a:cubicBezTo>
                    <a:pt x="1" y="19"/>
                    <a:pt x="7" y="22"/>
                    <a:pt x="11" y="23"/>
                  </a:cubicBezTo>
                  <a:cubicBezTo>
                    <a:pt x="13" y="24"/>
                    <a:pt x="14" y="24"/>
                    <a:pt x="16" y="24"/>
                  </a:cubicBezTo>
                  <a:cubicBezTo>
                    <a:pt x="18" y="24"/>
                    <a:pt x="19" y="24"/>
                    <a:pt x="21" y="23"/>
                  </a:cubicBezTo>
                  <a:cubicBezTo>
                    <a:pt x="35" y="18"/>
                    <a:pt x="24" y="14"/>
                    <a:pt x="45" y="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6"/>
                    <a:pt x="43" y="5"/>
                  </a:cubicBezTo>
                  <a:cubicBezTo>
                    <a:pt x="37" y="3"/>
                    <a:pt x="30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D20DCC87-BFEA-4CE5-975C-71A49B1AD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7" y="2160588"/>
              <a:ext cx="69850" cy="60324"/>
            </a:xfrm>
            <a:custGeom>
              <a:avLst/>
              <a:gdLst>
                <a:gd name="T0" fmla="*/ 17 w 35"/>
                <a:gd name="T1" fmla="*/ 0 h 30"/>
                <a:gd name="T2" fmla="*/ 0 w 35"/>
                <a:gd name="T3" fmla="*/ 30 h 30"/>
                <a:gd name="T4" fmla="*/ 35 w 35"/>
                <a:gd name="T5" fmla="*/ 17 h 30"/>
                <a:gd name="T6" fmla="*/ 22 w 35"/>
                <a:gd name="T7" fmla="*/ 1 h 30"/>
                <a:gd name="T8" fmla="*/ 17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17" y="0"/>
                  </a:moveTo>
                  <a:cubicBezTo>
                    <a:pt x="5" y="0"/>
                    <a:pt x="3" y="12"/>
                    <a:pt x="0" y="30"/>
                  </a:cubicBezTo>
                  <a:cubicBezTo>
                    <a:pt x="14" y="25"/>
                    <a:pt x="25" y="21"/>
                    <a:pt x="35" y="17"/>
                  </a:cubicBezTo>
                  <a:cubicBezTo>
                    <a:pt x="31" y="12"/>
                    <a:pt x="28" y="2"/>
                    <a:pt x="22" y="1"/>
                  </a:cubicBezTo>
                  <a:cubicBezTo>
                    <a:pt x="21" y="0"/>
                    <a:pt x="19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22596141-56D3-40D2-BE33-D66B448BA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4592" y="1995488"/>
              <a:ext cx="98425" cy="36513"/>
            </a:xfrm>
            <a:custGeom>
              <a:avLst/>
              <a:gdLst>
                <a:gd name="T0" fmla="*/ 0 w 49"/>
                <a:gd name="T1" fmla="*/ 0 h 18"/>
                <a:gd name="T2" fmla="*/ 26 w 49"/>
                <a:gd name="T3" fmla="*/ 18 h 18"/>
                <a:gd name="T4" fmla="*/ 48 w 49"/>
                <a:gd name="T5" fmla="*/ 12 h 18"/>
                <a:gd name="T6" fmla="*/ 49 w 49"/>
                <a:gd name="T7" fmla="*/ 4 h 18"/>
                <a:gd name="T8" fmla="*/ 0 w 4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18">
                  <a:moveTo>
                    <a:pt x="0" y="0"/>
                  </a:moveTo>
                  <a:cubicBezTo>
                    <a:pt x="8" y="12"/>
                    <a:pt x="15" y="18"/>
                    <a:pt x="26" y="18"/>
                  </a:cubicBezTo>
                  <a:cubicBezTo>
                    <a:pt x="32" y="18"/>
                    <a:pt x="39" y="16"/>
                    <a:pt x="48" y="12"/>
                  </a:cubicBezTo>
                  <a:cubicBezTo>
                    <a:pt x="48" y="10"/>
                    <a:pt x="49" y="7"/>
                    <a:pt x="49" y="4"/>
                  </a:cubicBezTo>
                  <a:cubicBezTo>
                    <a:pt x="33" y="3"/>
                    <a:pt x="18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632D4A19-09E0-43A2-823B-51C24439A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6192" y="4287837"/>
              <a:ext cx="49213" cy="93663"/>
            </a:xfrm>
            <a:custGeom>
              <a:avLst/>
              <a:gdLst>
                <a:gd name="T0" fmla="*/ 25 w 25"/>
                <a:gd name="T1" fmla="*/ 0 h 46"/>
                <a:gd name="T2" fmla="*/ 25 w 25"/>
                <a:gd name="T3" fmla="*/ 46 h 46"/>
                <a:gd name="T4" fmla="*/ 25 w 25"/>
                <a:gd name="T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6">
                  <a:moveTo>
                    <a:pt x="25" y="0"/>
                  </a:moveTo>
                  <a:cubicBezTo>
                    <a:pt x="0" y="36"/>
                    <a:pt x="1" y="37"/>
                    <a:pt x="25" y="46"/>
                  </a:cubicBezTo>
                  <a:cubicBezTo>
                    <a:pt x="25" y="32"/>
                    <a:pt x="25" y="18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A8B3F13C-8C46-4110-A8EA-5D1A729D7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8991" y="3811588"/>
              <a:ext cx="55563" cy="79374"/>
            </a:xfrm>
            <a:custGeom>
              <a:avLst/>
              <a:gdLst>
                <a:gd name="T0" fmla="*/ 14 w 27"/>
                <a:gd name="T1" fmla="*/ 0 h 39"/>
                <a:gd name="T2" fmla="*/ 0 w 27"/>
                <a:gd name="T3" fmla="*/ 32 h 39"/>
                <a:gd name="T4" fmla="*/ 9 w 27"/>
                <a:gd name="T5" fmla="*/ 39 h 39"/>
                <a:gd name="T6" fmla="*/ 24 w 27"/>
                <a:gd name="T7" fmla="*/ 23 h 39"/>
                <a:gd name="T8" fmla="*/ 23 w 27"/>
                <a:gd name="T9" fmla="*/ 1 h 39"/>
                <a:gd name="T10" fmla="*/ 14 w 27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9">
                  <a:moveTo>
                    <a:pt x="14" y="0"/>
                  </a:moveTo>
                  <a:cubicBezTo>
                    <a:pt x="9" y="11"/>
                    <a:pt x="4" y="21"/>
                    <a:pt x="0" y="32"/>
                  </a:cubicBezTo>
                  <a:cubicBezTo>
                    <a:pt x="3" y="34"/>
                    <a:pt x="6" y="37"/>
                    <a:pt x="9" y="39"/>
                  </a:cubicBezTo>
                  <a:cubicBezTo>
                    <a:pt x="14" y="34"/>
                    <a:pt x="22" y="30"/>
                    <a:pt x="24" y="23"/>
                  </a:cubicBezTo>
                  <a:cubicBezTo>
                    <a:pt x="27" y="17"/>
                    <a:pt x="23" y="9"/>
                    <a:pt x="23" y="1"/>
                  </a:cubicBezTo>
                  <a:cubicBezTo>
                    <a:pt x="20" y="1"/>
                    <a:pt x="17" y="1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F30FE2A8-7307-41F5-91B5-840225048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3942" y="4056063"/>
              <a:ext cx="61913" cy="106363"/>
            </a:xfrm>
            <a:custGeom>
              <a:avLst/>
              <a:gdLst>
                <a:gd name="T0" fmla="*/ 24 w 31"/>
                <a:gd name="T1" fmla="*/ 0 h 52"/>
                <a:gd name="T2" fmla="*/ 6 w 31"/>
                <a:gd name="T3" fmla="*/ 52 h 52"/>
                <a:gd name="T4" fmla="*/ 31 w 31"/>
                <a:gd name="T5" fmla="*/ 3 h 52"/>
                <a:gd name="T6" fmla="*/ 24 w 31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52">
                  <a:moveTo>
                    <a:pt x="24" y="0"/>
                  </a:moveTo>
                  <a:cubicBezTo>
                    <a:pt x="0" y="36"/>
                    <a:pt x="0" y="36"/>
                    <a:pt x="6" y="52"/>
                  </a:cubicBezTo>
                  <a:cubicBezTo>
                    <a:pt x="16" y="33"/>
                    <a:pt x="23" y="18"/>
                    <a:pt x="31" y="3"/>
                  </a:cubicBezTo>
                  <a:cubicBezTo>
                    <a:pt x="28" y="2"/>
                    <a:pt x="26" y="1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1FEB2516-4453-477D-9096-0C5E9981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2040" y="1816101"/>
              <a:ext cx="74613" cy="55563"/>
            </a:xfrm>
            <a:custGeom>
              <a:avLst/>
              <a:gdLst>
                <a:gd name="T0" fmla="*/ 26 w 37"/>
                <a:gd name="T1" fmla="*/ 0 h 27"/>
                <a:gd name="T2" fmla="*/ 2 w 37"/>
                <a:gd name="T3" fmla="*/ 27 h 27"/>
                <a:gd name="T4" fmla="*/ 37 w 37"/>
                <a:gd name="T5" fmla="*/ 6 h 27"/>
                <a:gd name="T6" fmla="*/ 32 w 37"/>
                <a:gd name="T7" fmla="*/ 0 h 27"/>
                <a:gd name="T8" fmla="*/ 26 w 37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26" y="0"/>
                  </a:moveTo>
                  <a:cubicBezTo>
                    <a:pt x="0" y="0"/>
                    <a:pt x="0" y="2"/>
                    <a:pt x="2" y="27"/>
                  </a:cubicBezTo>
                  <a:cubicBezTo>
                    <a:pt x="14" y="19"/>
                    <a:pt x="26" y="13"/>
                    <a:pt x="37" y="6"/>
                  </a:cubicBezTo>
                  <a:cubicBezTo>
                    <a:pt x="36" y="4"/>
                    <a:pt x="34" y="2"/>
                    <a:pt x="32" y="0"/>
                  </a:cubicBezTo>
                  <a:cubicBezTo>
                    <a:pt x="30" y="0"/>
                    <a:pt x="28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3FCBE354-97AD-4295-BB1B-9FDD82CC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6280" y="2081214"/>
              <a:ext cx="61913" cy="50800"/>
            </a:xfrm>
            <a:custGeom>
              <a:avLst/>
              <a:gdLst>
                <a:gd name="T0" fmla="*/ 17 w 31"/>
                <a:gd name="T1" fmla="*/ 0 h 25"/>
                <a:gd name="T2" fmla="*/ 1 w 31"/>
                <a:gd name="T3" fmla="*/ 25 h 25"/>
                <a:gd name="T4" fmla="*/ 31 w 31"/>
                <a:gd name="T5" fmla="*/ 13 h 25"/>
                <a:gd name="T6" fmla="*/ 22 w 31"/>
                <a:gd name="T7" fmla="*/ 1 h 25"/>
                <a:gd name="T8" fmla="*/ 17 w 31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5">
                  <a:moveTo>
                    <a:pt x="17" y="0"/>
                  </a:moveTo>
                  <a:cubicBezTo>
                    <a:pt x="6" y="0"/>
                    <a:pt x="0" y="8"/>
                    <a:pt x="1" y="25"/>
                  </a:cubicBezTo>
                  <a:cubicBezTo>
                    <a:pt x="11" y="21"/>
                    <a:pt x="21" y="17"/>
                    <a:pt x="31" y="13"/>
                  </a:cubicBezTo>
                  <a:cubicBezTo>
                    <a:pt x="28" y="8"/>
                    <a:pt x="26" y="1"/>
                    <a:pt x="22" y="1"/>
                  </a:cubicBezTo>
                  <a:cubicBezTo>
                    <a:pt x="20" y="0"/>
                    <a:pt x="19" y="0"/>
                    <a:pt x="1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532E8B54-67EF-43FA-BCC8-2EFB3DB7B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2767" y="4483100"/>
              <a:ext cx="71438" cy="58738"/>
            </a:xfrm>
            <a:custGeom>
              <a:avLst/>
              <a:gdLst>
                <a:gd name="T0" fmla="*/ 31 w 36"/>
                <a:gd name="T1" fmla="*/ 0 h 29"/>
                <a:gd name="T2" fmla="*/ 0 w 36"/>
                <a:gd name="T3" fmla="*/ 20 h 29"/>
                <a:gd name="T4" fmla="*/ 2 w 36"/>
                <a:gd name="T5" fmla="*/ 29 h 29"/>
                <a:gd name="T6" fmla="*/ 28 w 36"/>
                <a:gd name="T7" fmla="*/ 22 h 29"/>
                <a:gd name="T8" fmla="*/ 36 w 36"/>
                <a:gd name="T9" fmla="*/ 3 h 29"/>
                <a:gd name="T10" fmla="*/ 31 w 36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9">
                  <a:moveTo>
                    <a:pt x="31" y="0"/>
                  </a:moveTo>
                  <a:cubicBezTo>
                    <a:pt x="20" y="7"/>
                    <a:pt x="10" y="13"/>
                    <a:pt x="0" y="20"/>
                  </a:cubicBezTo>
                  <a:cubicBezTo>
                    <a:pt x="1" y="23"/>
                    <a:pt x="1" y="26"/>
                    <a:pt x="2" y="29"/>
                  </a:cubicBezTo>
                  <a:cubicBezTo>
                    <a:pt x="11" y="27"/>
                    <a:pt x="21" y="27"/>
                    <a:pt x="28" y="22"/>
                  </a:cubicBezTo>
                  <a:cubicBezTo>
                    <a:pt x="33" y="19"/>
                    <a:pt x="34" y="9"/>
                    <a:pt x="36" y="3"/>
                  </a:cubicBezTo>
                  <a:cubicBezTo>
                    <a:pt x="34" y="2"/>
                    <a:pt x="33" y="1"/>
                    <a:pt x="3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5EF7582F-FF12-4642-939C-63B3046D6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0342" y="4392613"/>
              <a:ext cx="71438" cy="47624"/>
            </a:xfrm>
            <a:custGeom>
              <a:avLst/>
              <a:gdLst>
                <a:gd name="T0" fmla="*/ 12 w 35"/>
                <a:gd name="T1" fmla="*/ 0 h 24"/>
                <a:gd name="T2" fmla="*/ 0 w 35"/>
                <a:gd name="T3" fmla="*/ 24 h 24"/>
                <a:gd name="T4" fmla="*/ 35 w 35"/>
                <a:gd name="T5" fmla="*/ 10 h 24"/>
                <a:gd name="T6" fmla="*/ 12 w 35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4">
                  <a:moveTo>
                    <a:pt x="12" y="0"/>
                  </a:moveTo>
                  <a:cubicBezTo>
                    <a:pt x="5" y="0"/>
                    <a:pt x="3" y="7"/>
                    <a:pt x="0" y="24"/>
                  </a:cubicBezTo>
                  <a:cubicBezTo>
                    <a:pt x="12" y="19"/>
                    <a:pt x="22" y="15"/>
                    <a:pt x="35" y="10"/>
                  </a:cubicBezTo>
                  <a:cubicBezTo>
                    <a:pt x="24" y="4"/>
                    <a:pt x="16" y="0"/>
                    <a:pt x="1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5D201496-384E-4181-AF35-D736BDCAB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840" y="1927226"/>
              <a:ext cx="53974" cy="33338"/>
            </a:xfrm>
            <a:custGeom>
              <a:avLst/>
              <a:gdLst>
                <a:gd name="T0" fmla="*/ 24 w 27"/>
                <a:gd name="T1" fmla="*/ 0 h 17"/>
                <a:gd name="T2" fmla="*/ 24 w 27"/>
                <a:gd name="T3" fmla="*/ 0 h 17"/>
                <a:gd name="T4" fmla="*/ 5 w 27"/>
                <a:gd name="T5" fmla="*/ 4 h 17"/>
                <a:gd name="T6" fmla="*/ 1 w 27"/>
                <a:gd name="T7" fmla="*/ 11 h 17"/>
                <a:gd name="T8" fmla="*/ 1 w 27"/>
                <a:gd name="T9" fmla="*/ 12 h 17"/>
                <a:gd name="T10" fmla="*/ 7 w 27"/>
                <a:gd name="T11" fmla="*/ 17 h 17"/>
                <a:gd name="T12" fmla="*/ 8 w 27"/>
                <a:gd name="T13" fmla="*/ 17 h 17"/>
                <a:gd name="T14" fmla="*/ 22 w 27"/>
                <a:gd name="T15" fmla="*/ 14 h 17"/>
                <a:gd name="T16" fmla="*/ 26 w 27"/>
                <a:gd name="T17" fmla="*/ 7 h 17"/>
                <a:gd name="T18" fmla="*/ 24 w 27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7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8" y="1"/>
                    <a:pt x="12" y="3"/>
                    <a:pt x="5" y="4"/>
                  </a:cubicBezTo>
                  <a:cubicBezTo>
                    <a:pt x="2" y="5"/>
                    <a:pt x="0" y="8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5"/>
                    <a:pt x="5" y="17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3" y="16"/>
                    <a:pt x="17" y="15"/>
                    <a:pt x="22" y="14"/>
                  </a:cubicBezTo>
                  <a:cubicBezTo>
                    <a:pt x="25" y="14"/>
                    <a:pt x="27" y="10"/>
                    <a:pt x="26" y="7"/>
                  </a:cubicBezTo>
                  <a:cubicBezTo>
                    <a:pt x="25" y="3"/>
                    <a:pt x="25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6180F231-1E1F-4120-AC54-676869544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9917" y="4408487"/>
              <a:ext cx="50800" cy="73024"/>
            </a:xfrm>
            <a:custGeom>
              <a:avLst/>
              <a:gdLst>
                <a:gd name="T0" fmla="*/ 4 w 25"/>
                <a:gd name="T1" fmla="*/ 0 h 36"/>
                <a:gd name="T2" fmla="*/ 0 w 25"/>
                <a:gd name="T3" fmla="*/ 5 h 36"/>
                <a:gd name="T4" fmla="*/ 17 w 25"/>
                <a:gd name="T5" fmla="*/ 36 h 36"/>
                <a:gd name="T6" fmla="*/ 24 w 25"/>
                <a:gd name="T7" fmla="*/ 34 h 36"/>
                <a:gd name="T8" fmla="*/ 22 w 25"/>
                <a:gd name="T9" fmla="*/ 12 h 36"/>
                <a:gd name="T10" fmla="*/ 4 w 25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6">
                  <a:moveTo>
                    <a:pt x="4" y="0"/>
                  </a:moveTo>
                  <a:cubicBezTo>
                    <a:pt x="2" y="2"/>
                    <a:pt x="1" y="4"/>
                    <a:pt x="0" y="5"/>
                  </a:cubicBezTo>
                  <a:cubicBezTo>
                    <a:pt x="6" y="15"/>
                    <a:pt x="11" y="26"/>
                    <a:pt x="17" y="36"/>
                  </a:cubicBezTo>
                  <a:cubicBezTo>
                    <a:pt x="20" y="35"/>
                    <a:pt x="22" y="35"/>
                    <a:pt x="24" y="34"/>
                  </a:cubicBezTo>
                  <a:cubicBezTo>
                    <a:pt x="24" y="27"/>
                    <a:pt x="25" y="18"/>
                    <a:pt x="22" y="12"/>
                  </a:cubicBezTo>
                  <a:cubicBezTo>
                    <a:pt x="18" y="7"/>
                    <a:pt x="10" y="4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id="{1B47340A-5F61-4C06-B2C5-ED48DBC57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327" y="2671763"/>
              <a:ext cx="42863" cy="46038"/>
            </a:xfrm>
            <a:custGeom>
              <a:avLst/>
              <a:gdLst>
                <a:gd name="T0" fmla="*/ 11 w 21"/>
                <a:gd name="T1" fmla="*/ 0 h 23"/>
                <a:gd name="T2" fmla="*/ 4 w 21"/>
                <a:gd name="T3" fmla="*/ 3 h 23"/>
                <a:gd name="T4" fmla="*/ 1 w 21"/>
                <a:gd name="T5" fmla="*/ 9 h 23"/>
                <a:gd name="T6" fmla="*/ 1 w 21"/>
                <a:gd name="T7" fmla="*/ 18 h 23"/>
                <a:gd name="T8" fmla="*/ 9 w 21"/>
                <a:gd name="T9" fmla="*/ 23 h 23"/>
                <a:gd name="T10" fmla="*/ 10 w 21"/>
                <a:gd name="T11" fmla="*/ 23 h 23"/>
                <a:gd name="T12" fmla="*/ 18 w 21"/>
                <a:gd name="T13" fmla="*/ 13 h 23"/>
                <a:gd name="T14" fmla="*/ 14 w 21"/>
                <a:gd name="T15" fmla="*/ 1 h 23"/>
                <a:gd name="T16" fmla="*/ 14 w 21"/>
                <a:gd name="T17" fmla="*/ 1 h 23"/>
                <a:gd name="T18" fmla="*/ 11 w 21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3">
                  <a:moveTo>
                    <a:pt x="11" y="0"/>
                  </a:moveTo>
                  <a:cubicBezTo>
                    <a:pt x="8" y="0"/>
                    <a:pt x="6" y="1"/>
                    <a:pt x="4" y="3"/>
                  </a:cubicBezTo>
                  <a:cubicBezTo>
                    <a:pt x="3" y="5"/>
                    <a:pt x="2" y="7"/>
                    <a:pt x="1" y="9"/>
                  </a:cubicBezTo>
                  <a:cubicBezTo>
                    <a:pt x="0" y="12"/>
                    <a:pt x="0" y="16"/>
                    <a:pt x="1" y="18"/>
                  </a:cubicBezTo>
                  <a:cubicBezTo>
                    <a:pt x="3" y="21"/>
                    <a:pt x="8" y="23"/>
                    <a:pt x="9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3" y="20"/>
                    <a:pt x="15" y="16"/>
                    <a:pt x="18" y="13"/>
                  </a:cubicBezTo>
                  <a:cubicBezTo>
                    <a:pt x="21" y="9"/>
                    <a:pt x="19" y="3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80B2CE6E-832E-4125-8924-FCB8405A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903" y="1697038"/>
              <a:ext cx="46038" cy="46038"/>
            </a:xfrm>
            <a:custGeom>
              <a:avLst/>
              <a:gdLst>
                <a:gd name="T0" fmla="*/ 11 w 23"/>
                <a:gd name="T1" fmla="*/ 0 h 23"/>
                <a:gd name="T2" fmla="*/ 8 w 23"/>
                <a:gd name="T3" fmla="*/ 1 h 23"/>
                <a:gd name="T4" fmla="*/ 0 w 23"/>
                <a:gd name="T5" fmla="*/ 13 h 23"/>
                <a:gd name="T6" fmla="*/ 7 w 23"/>
                <a:gd name="T7" fmla="*/ 22 h 23"/>
                <a:gd name="T8" fmla="*/ 9 w 23"/>
                <a:gd name="T9" fmla="*/ 23 h 23"/>
                <a:gd name="T10" fmla="*/ 11 w 23"/>
                <a:gd name="T11" fmla="*/ 23 h 23"/>
                <a:gd name="T12" fmla="*/ 21 w 23"/>
                <a:gd name="T13" fmla="*/ 15 h 23"/>
                <a:gd name="T14" fmla="*/ 21 w 23"/>
                <a:gd name="T15" fmla="*/ 10 h 23"/>
                <a:gd name="T16" fmla="*/ 13 w 23"/>
                <a:gd name="T17" fmla="*/ 1 h 23"/>
                <a:gd name="T18" fmla="*/ 11 w 23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3">
                  <a:moveTo>
                    <a:pt x="11" y="0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4" y="6"/>
                    <a:pt x="0" y="9"/>
                    <a:pt x="0" y="13"/>
                  </a:cubicBezTo>
                  <a:cubicBezTo>
                    <a:pt x="0" y="16"/>
                    <a:pt x="4" y="19"/>
                    <a:pt x="7" y="22"/>
                  </a:cubicBezTo>
                  <a:cubicBezTo>
                    <a:pt x="7" y="23"/>
                    <a:pt x="8" y="23"/>
                    <a:pt x="9" y="23"/>
                  </a:cubicBezTo>
                  <a:cubicBezTo>
                    <a:pt x="10" y="23"/>
                    <a:pt x="10" y="23"/>
                    <a:pt x="11" y="23"/>
                  </a:cubicBezTo>
                  <a:cubicBezTo>
                    <a:pt x="14" y="20"/>
                    <a:pt x="18" y="17"/>
                    <a:pt x="21" y="15"/>
                  </a:cubicBezTo>
                  <a:cubicBezTo>
                    <a:pt x="22" y="14"/>
                    <a:pt x="23" y="12"/>
                    <a:pt x="21" y="10"/>
                  </a:cubicBezTo>
                  <a:cubicBezTo>
                    <a:pt x="19" y="8"/>
                    <a:pt x="16" y="5"/>
                    <a:pt x="13" y="1"/>
                  </a:cubicBezTo>
                  <a:cubicBezTo>
                    <a:pt x="12" y="0"/>
                    <a:pt x="12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71137794-8A0A-4199-B6D2-EAF98E2CB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0751" y="4684713"/>
              <a:ext cx="901700" cy="822325"/>
            </a:xfrm>
            <a:custGeom>
              <a:avLst/>
              <a:gdLst>
                <a:gd name="T0" fmla="*/ 324 w 447"/>
                <a:gd name="T1" fmla="*/ 0 h 404"/>
                <a:gd name="T2" fmla="*/ 323 w 447"/>
                <a:gd name="T3" fmla="*/ 0 h 404"/>
                <a:gd name="T4" fmla="*/ 321 w 447"/>
                <a:gd name="T5" fmla="*/ 0 h 404"/>
                <a:gd name="T6" fmla="*/ 321 w 447"/>
                <a:gd name="T7" fmla="*/ 0 h 404"/>
                <a:gd name="T8" fmla="*/ 308 w 447"/>
                <a:gd name="T9" fmla="*/ 90 h 404"/>
                <a:gd name="T10" fmla="*/ 262 w 447"/>
                <a:gd name="T11" fmla="*/ 7 h 404"/>
                <a:gd name="T12" fmla="*/ 201 w 447"/>
                <a:gd name="T13" fmla="*/ 15 h 404"/>
                <a:gd name="T14" fmla="*/ 173 w 447"/>
                <a:gd name="T15" fmla="*/ 49 h 404"/>
                <a:gd name="T16" fmla="*/ 149 w 447"/>
                <a:gd name="T17" fmla="*/ 30 h 404"/>
                <a:gd name="T18" fmla="*/ 97 w 447"/>
                <a:gd name="T19" fmla="*/ 95 h 404"/>
                <a:gd name="T20" fmla="*/ 79 w 447"/>
                <a:gd name="T21" fmla="*/ 114 h 404"/>
                <a:gd name="T22" fmla="*/ 39 w 447"/>
                <a:gd name="T23" fmla="*/ 130 h 404"/>
                <a:gd name="T24" fmla="*/ 2 w 447"/>
                <a:gd name="T25" fmla="*/ 179 h 404"/>
                <a:gd name="T26" fmla="*/ 15 w 447"/>
                <a:gd name="T27" fmla="*/ 244 h 404"/>
                <a:gd name="T28" fmla="*/ 25 w 447"/>
                <a:gd name="T29" fmla="*/ 308 h 404"/>
                <a:gd name="T30" fmla="*/ 29 w 447"/>
                <a:gd name="T31" fmla="*/ 330 h 404"/>
                <a:gd name="T32" fmla="*/ 46 w 447"/>
                <a:gd name="T33" fmla="*/ 333 h 404"/>
                <a:gd name="T34" fmla="*/ 59 w 447"/>
                <a:gd name="T35" fmla="*/ 332 h 404"/>
                <a:gd name="T36" fmla="*/ 99 w 447"/>
                <a:gd name="T37" fmla="*/ 321 h 404"/>
                <a:gd name="T38" fmla="*/ 121 w 447"/>
                <a:gd name="T39" fmla="*/ 312 h 404"/>
                <a:gd name="T40" fmla="*/ 180 w 447"/>
                <a:gd name="T41" fmla="*/ 289 h 404"/>
                <a:gd name="T42" fmla="*/ 248 w 447"/>
                <a:gd name="T43" fmla="*/ 329 h 404"/>
                <a:gd name="T44" fmla="*/ 268 w 447"/>
                <a:gd name="T45" fmla="*/ 316 h 404"/>
                <a:gd name="T46" fmla="*/ 267 w 447"/>
                <a:gd name="T47" fmla="*/ 337 h 404"/>
                <a:gd name="T48" fmla="*/ 295 w 447"/>
                <a:gd name="T49" fmla="*/ 375 h 404"/>
                <a:gd name="T50" fmla="*/ 332 w 447"/>
                <a:gd name="T51" fmla="*/ 397 h 404"/>
                <a:gd name="T52" fmla="*/ 351 w 447"/>
                <a:gd name="T53" fmla="*/ 392 h 404"/>
                <a:gd name="T54" fmla="*/ 366 w 447"/>
                <a:gd name="T55" fmla="*/ 404 h 404"/>
                <a:gd name="T56" fmla="*/ 398 w 447"/>
                <a:gd name="T57" fmla="*/ 382 h 404"/>
                <a:gd name="T58" fmla="*/ 435 w 447"/>
                <a:gd name="T59" fmla="*/ 299 h 404"/>
                <a:gd name="T60" fmla="*/ 444 w 447"/>
                <a:gd name="T61" fmla="*/ 239 h 404"/>
                <a:gd name="T62" fmla="*/ 374 w 447"/>
                <a:gd name="T63" fmla="*/ 108 h 404"/>
                <a:gd name="T64" fmla="*/ 368 w 447"/>
                <a:gd name="T65" fmla="*/ 94 h 404"/>
                <a:gd name="T66" fmla="*/ 326 w 447"/>
                <a:gd name="T67" fmla="*/ 1 h 404"/>
                <a:gd name="T68" fmla="*/ 324 w 447"/>
                <a:gd name="T6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7" h="404">
                  <a:moveTo>
                    <a:pt x="324" y="0"/>
                  </a:moveTo>
                  <a:cubicBezTo>
                    <a:pt x="324" y="0"/>
                    <a:pt x="323" y="0"/>
                    <a:pt x="323" y="0"/>
                  </a:cubicBezTo>
                  <a:cubicBezTo>
                    <a:pt x="322" y="0"/>
                    <a:pt x="321" y="0"/>
                    <a:pt x="321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16" y="30"/>
                    <a:pt x="312" y="59"/>
                    <a:pt x="308" y="90"/>
                  </a:cubicBezTo>
                  <a:cubicBezTo>
                    <a:pt x="255" y="63"/>
                    <a:pt x="250" y="53"/>
                    <a:pt x="262" y="7"/>
                  </a:cubicBezTo>
                  <a:cubicBezTo>
                    <a:pt x="240" y="9"/>
                    <a:pt x="219" y="8"/>
                    <a:pt x="201" y="15"/>
                  </a:cubicBezTo>
                  <a:cubicBezTo>
                    <a:pt x="189" y="20"/>
                    <a:pt x="183" y="36"/>
                    <a:pt x="173" y="49"/>
                  </a:cubicBezTo>
                  <a:cubicBezTo>
                    <a:pt x="166" y="44"/>
                    <a:pt x="160" y="38"/>
                    <a:pt x="149" y="30"/>
                  </a:cubicBezTo>
                  <a:cubicBezTo>
                    <a:pt x="131" y="53"/>
                    <a:pt x="115" y="74"/>
                    <a:pt x="97" y="95"/>
                  </a:cubicBezTo>
                  <a:cubicBezTo>
                    <a:pt x="92" y="102"/>
                    <a:pt x="86" y="110"/>
                    <a:pt x="79" y="114"/>
                  </a:cubicBezTo>
                  <a:cubicBezTo>
                    <a:pt x="66" y="120"/>
                    <a:pt x="52" y="124"/>
                    <a:pt x="39" y="130"/>
                  </a:cubicBezTo>
                  <a:cubicBezTo>
                    <a:pt x="19" y="140"/>
                    <a:pt x="0" y="154"/>
                    <a:pt x="2" y="179"/>
                  </a:cubicBezTo>
                  <a:cubicBezTo>
                    <a:pt x="3" y="201"/>
                    <a:pt x="11" y="223"/>
                    <a:pt x="15" y="244"/>
                  </a:cubicBezTo>
                  <a:cubicBezTo>
                    <a:pt x="19" y="265"/>
                    <a:pt x="22" y="287"/>
                    <a:pt x="25" y="308"/>
                  </a:cubicBezTo>
                  <a:cubicBezTo>
                    <a:pt x="26" y="315"/>
                    <a:pt x="25" y="328"/>
                    <a:pt x="29" y="330"/>
                  </a:cubicBezTo>
                  <a:cubicBezTo>
                    <a:pt x="34" y="332"/>
                    <a:pt x="40" y="333"/>
                    <a:pt x="46" y="333"/>
                  </a:cubicBezTo>
                  <a:cubicBezTo>
                    <a:pt x="50" y="333"/>
                    <a:pt x="55" y="332"/>
                    <a:pt x="59" y="332"/>
                  </a:cubicBezTo>
                  <a:cubicBezTo>
                    <a:pt x="72" y="329"/>
                    <a:pt x="86" y="325"/>
                    <a:pt x="99" y="321"/>
                  </a:cubicBezTo>
                  <a:cubicBezTo>
                    <a:pt x="106" y="318"/>
                    <a:pt x="115" y="317"/>
                    <a:pt x="121" y="312"/>
                  </a:cubicBezTo>
                  <a:cubicBezTo>
                    <a:pt x="141" y="297"/>
                    <a:pt x="161" y="289"/>
                    <a:pt x="180" y="289"/>
                  </a:cubicBezTo>
                  <a:cubicBezTo>
                    <a:pt x="205" y="289"/>
                    <a:pt x="228" y="302"/>
                    <a:pt x="248" y="329"/>
                  </a:cubicBezTo>
                  <a:cubicBezTo>
                    <a:pt x="254" y="325"/>
                    <a:pt x="260" y="321"/>
                    <a:pt x="268" y="316"/>
                  </a:cubicBezTo>
                  <a:cubicBezTo>
                    <a:pt x="267" y="325"/>
                    <a:pt x="265" y="333"/>
                    <a:pt x="267" y="337"/>
                  </a:cubicBezTo>
                  <a:cubicBezTo>
                    <a:pt x="275" y="350"/>
                    <a:pt x="287" y="361"/>
                    <a:pt x="295" y="375"/>
                  </a:cubicBezTo>
                  <a:cubicBezTo>
                    <a:pt x="302" y="388"/>
                    <a:pt x="317" y="397"/>
                    <a:pt x="332" y="397"/>
                  </a:cubicBezTo>
                  <a:cubicBezTo>
                    <a:pt x="338" y="397"/>
                    <a:pt x="345" y="395"/>
                    <a:pt x="351" y="392"/>
                  </a:cubicBezTo>
                  <a:cubicBezTo>
                    <a:pt x="357" y="396"/>
                    <a:pt x="363" y="401"/>
                    <a:pt x="366" y="404"/>
                  </a:cubicBezTo>
                  <a:cubicBezTo>
                    <a:pt x="380" y="394"/>
                    <a:pt x="391" y="386"/>
                    <a:pt x="398" y="382"/>
                  </a:cubicBezTo>
                  <a:cubicBezTo>
                    <a:pt x="412" y="352"/>
                    <a:pt x="426" y="326"/>
                    <a:pt x="435" y="299"/>
                  </a:cubicBezTo>
                  <a:cubicBezTo>
                    <a:pt x="442" y="280"/>
                    <a:pt x="447" y="259"/>
                    <a:pt x="444" y="239"/>
                  </a:cubicBezTo>
                  <a:cubicBezTo>
                    <a:pt x="437" y="188"/>
                    <a:pt x="412" y="144"/>
                    <a:pt x="374" y="108"/>
                  </a:cubicBezTo>
                  <a:cubicBezTo>
                    <a:pt x="370" y="105"/>
                    <a:pt x="370" y="99"/>
                    <a:pt x="368" y="94"/>
                  </a:cubicBezTo>
                  <a:cubicBezTo>
                    <a:pt x="354" y="63"/>
                    <a:pt x="340" y="32"/>
                    <a:pt x="326" y="1"/>
                  </a:cubicBezTo>
                  <a:cubicBezTo>
                    <a:pt x="326" y="0"/>
                    <a:pt x="325" y="0"/>
                    <a:pt x="3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BB3CD47-1C1B-400F-8CE2-32EF9AD26C79}"/>
              </a:ext>
            </a:extLst>
          </p:cNvPr>
          <p:cNvSpPr/>
          <p:nvPr/>
        </p:nvSpPr>
        <p:spPr>
          <a:xfrm>
            <a:off x="6984912" y="2765830"/>
            <a:ext cx="4091552" cy="2340244"/>
          </a:xfrm>
          <a:custGeom>
            <a:avLst/>
            <a:gdLst>
              <a:gd name="connsiteX0" fmla="*/ 0 w 4091552"/>
              <a:gd name="connsiteY0" fmla="*/ 2340244 h 2340244"/>
              <a:gd name="connsiteX1" fmla="*/ 759417 w 4091552"/>
              <a:gd name="connsiteY1" fmla="*/ 2092271 h 2340244"/>
              <a:gd name="connsiteX2" fmla="*/ 1131376 w 4091552"/>
              <a:gd name="connsiteY2" fmla="*/ 2107770 h 2340244"/>
              <a:gd name="connsiteX3" fmla="*/ 1596325 w 4091552"/>
              <a:gd name="connsiteY3" fmla="*/ 1611824 h 2340244"/>
              <a:gd name="connsiteX4" fmla="*/ 2216257 w 4091552"/>
              <a:gd name="connsiteY4" fmla="*/ 1487838 h 2340244"/>
              <a:gd name="connsiteX5" fmla="*/ 2588217 w 4091552"/>
              <a:gd name="connsiteY5" fmla="*/ 1239865 h 2340244"/>
              <a:gd name="connsiteX6" fmla="*/ 3347634 w 4091552"/>
              <a:gd name="connsiteY6" fmla="*/ 1069383 h 2340244"/>
              <a:gd name="connsiteX7" fmla="*/ 3843579 w 4091552"/>
              <a:gd name="connsiteY7" fmla="*/ 77492 h 2340244"/>
              <a:gd name="connsiteX8" fmla="*/ 4091552 w 4091552"/>
              <a:gd name="connsiteY8" fmla="*/ 0 h 2340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1552" h="2340244">
                <a:moveTo>
                  <a:pt x="0" y="2340244"/>
                </a:moveTo>
                <a:lnTo>
                  <a:pt x="759417" y="2092271"/>
                </a:lnTo>
                <a:lnTo>
                  <a:pt x="1131376" y="2107770"/>
                </a:lnTo>
                <a:lnTo>
                  <a:pt x="1596325" y="1611824"/>
                </a:lnTo>
                <a:lnTo>
                  <a:pt x="2216257" y="1487838"/>
                </a:lnTo>
                <a:lnTo>
                  <a:pt x="2588217" y="1239865"/>
                </a:lnTo>
                <a:lnTo>
                  <a:pt x="3347634" y="1069383"/>
                </a:lnTo>
                <a:lnTo>
                  <a:pt x="3843579" y="77492"/>
                </a:lnTo>
                <a:lnTo>
                  <a:pt x="4091552" y="0"/>
                </a:lnTo>
              </a:path>
            </a:pathLst>
          </a:custGeom>
          <a:noFill/>
          <a:ln w="57150">
            <a:solidFill>
              <a:schemeClr val="accent3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B3789D9-FE1C-4DAD-B7F9-1C5E7BB0839B}"/>
              </a:ext>
            </a:extLst>
          </p:cNvPr>
          <p:cNvSpPr/>
          <p:nvPr/>
        </p:nvSpPr>
        <p:spPr>
          <a:xfrm>
            <a:off x="6875422" y="3575019"/>
            <a:ext cx="1206203" cy="471494"/>
          </a:xfrm>
          <a:prstGeom prst="roundRect">
            <a:avLst>
              <a:gd name="adj" fmla="val 680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B38E03A-F2B1-4D13-B566-11E1A8CD325C}"/>
              </a:ext>
            </a:extLst>
          </p:cNvPr>
          <p:cNvSpPr/>
          <p:nvPr/>
        </p:nvSpPr>
        <p:spPr>
          <a:xfrm>
            <a:off x="9044590" y="2195151"/>
            <a:ext cx="1206203" cy="471494"/>
          </a:xfrm>
          <a:prstGeom prst="roundRect">
            <a:avLst>
              <a:gd name="adj" fmla="val 68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05C50FD-9009-491F-848A-C3FB294EDC29}"/>
              </a:ext>
            </a:extLst>
          </p:cNvPr>
          <p:cNvSpPr/>
          <p:nvPr/>
        </p:nvSpPr>
        <p:spPr>
          <a:xfrm>
            <a:off x="9630900" y="4674561"/>
            <a:ext cx="1206203" cy="471494"/>
          </a:xfrm>
          <a:prstGeom prst="roundRect">
            <a:avLst>
              <a:gd name="adj" fmla="val 680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D189A39-7646-4444-BBDF-190F3C35A2BF}"/>
              </a:ext>
            </a:extLst>
          </p:cNvPr>
          <p:cNvSpPr/>
          <p:nvPr/>
        </p:nvSpPr>
        <p:spPr>
          <a:xfrm>
            <a:off x="10276978" y="2414283"/>
            <a:ext cx="724830" cy="345688"/>
          </a:xfrm>
          <a:custGeom>
            <a:avLst/>
            <a:gdLst>
              <a:gd name="connsiteX0" fmla="*/ 0 w 724830"/>
              <a:gd name="connsiteY0" fmla="*/ 0 h 345688"/>
              <a:gd name="connsiteX1" fmla="*/ 267630 w 724830"/>
              <a:gd name="connsiteY1" fmla="*/ 0 h 345688"/>
              <a:gd name="connsiteX2" fmla="*/ 724830 w 724830"/>
              <a:gd name="connsiteY2" fmla="*/ 345688 h 34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830" h="345688">
                <a:moveTo>
                  <a:pt x="0" y="0"/>
                </a:moveTo>
                <a:lnTo>
                  <a:pt x="267630" y="0"/>
                </a:lnTo>
                <a:lnTo>
                  <a:pt x="724830" y="345688"/>
                </a:lnTo>
              </a:path>
            </a:pathLst>
          </a:cu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4455D7C-2BD6-445C-9B3C-A46E4C9D5C6F}"/>
              </a:ext>
            </a:extLst>
          </p:cNvPr>
          <p:cNvSpPr/>
          <p:nvPr/>
        </p:nvSpPr>
        <p:spPr>
          <a:xfrm>
            <a:off x="8682354" y="4488410"/>
            <a:ext cx="947854" cy="423746"/>
          </a:xfrm>
          <a:custGeom>
            <a:avLst/>
            <a:gdLst>
              <a:gd name="connsiteX0" fmla="*/ 947854 w 947854"/>
              <a:gd name="connsiteY0" fmla="*/ 423746 h 423746"/>
              <a:gd name="connsiteX1" fmla="*/ 512956 w 947854"/>
              <a:gd name="connsiteY1" fmla="*/ 423746 h 423746"/>
              <a:gd name="connsiteX2" fmla="*/ 0 w 947854"/>
              <a:gd name="connsiteY2" fmla="*/ 0 h 423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854" h="423746">
                <a:moveTo>
                  <a:pt x="947854" y="423746"/>
                </a:moveTo>
                <a:lnTo>
                  <a:pt x="512956" y="423746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5602CF8-F602-4102-AD84-9BEA66CA05CC}"/>
              </a:ext>
            </a:extLst>
          </p:cNvPr>
          <p:cNvSpPr/>
          <p:nvPr/>
        </p:nvSpPr>
        <p:spPr>
          <a:xfrm>
            <a:off x="8069037" y="3797035"/>
            <a:ext cx="1137424" cy="323385"/>
          </a:xfrm>
          <a:custGeom>
            <a:avLst/>
            <a:gdLst>
              <a:gd name="connsiteX0" fmla="*/ 0 w 1137424"/>
              <a:gd name="connsiteY0" fmla="*/ 0 h 323385"/>
              <a:gd name="connsiteX1" fmla="*/ 825190 w 1137424"/>
              <a:gd name="connsiteY1" fmla="*/ 0 h 323385"/>
              <a:gd name="connsiteX2" fmla="*/ 1137424 w 1137424"/>
              <a:gd name="connsiteY2" fmla="*/ 323385 h 32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7424" h="323385">
                <a:moveTo>
                  <a:pt x="0" y="0"/>
                </a:moveTo>
                <a:lnTo>
                  <a:pt x="825190" y="0"/>
                </a:lnTo>
                <a:lnTo>
                  <a:pt x="1137424" y="323385"/>
                </a:lnTo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CEB91F-CD65-4866-BF2D-6709B8E147E4}"/>
              </a:ext>
            </a:extLst>
          </p:cNvPr>
          <p:cNvSpPr txBox="1"/>
          <p:nvPr/>
        </p:nvSpPr>
        <p:spPr>
          <a:xfrm>
            <a:off x="1505471" y="4267585"/>
            <a:ext cx="1544100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a typeface="Open Sans" panose="020B0606030504020204" pitchFamily="34" charset="0"/>
                <a:cs typeface="Open Sans" panose="020B0606030504020204" pitchFamily="34" charset="0"/>
              </a:rPr>
              <a:t>Sounding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C85C03-B7C3-497D-9C9A-11A7AB123720}"/>
              </a:ext>
            </a:extLst>
          </p:cNvPr>
          <p:cNvSpPr txBox="1"/>
          <p:nvPr/>
        </p:nvSpPr>
        <p:spPr>
          <a:xfrm>
            <a:off x="1505471" y="4516660"/>
            <a:ext cx="1692048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Aliquam</a:t>
            </a:r>
            <a:r>
              <a:rPr lang="en-US" sz="1200" dirty="0"/>
              <a:t> lorem ante, 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52A0380-04BC-42A6-A878-665CA8A0E6E3}"/>
              </a:ext>
            </a:extLst>
          </p:cNvPr>
          <p:cNvSpPr txBox="1"/>
          <p:nvPr/>
        </p:nvSpPr>
        <p:spPr>
          <a:xfrm>
            <a:off x="1505471" y="5100669"/>
            <a:ext cx="1544100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a typeface="Open Sans" panose="020B0606030504020204" pitchFamily="34" charset="0"/>
                <a:cs typeface="Open Sans" panose="020B0606030504020204" pitchFamily="34" charset="0"/>
              </a:rPr>
              <a:t>Broadcasting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973CE8-E0D7-44A1-B867-D879BE316A5B}"/>
              </a:ext>
            </a:extLst>
          </p:cNvPr>
          <p:cNvSpPr txBox="1"/>
          <p:nvPr/>
        </p:nvSpPr>
        <p:spPr>
          <a:xfrm>
            <a:off x="1505471" y="5349744"/>
            <a:ext cx="1692048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Aliquam</a:t>
            </a:r>
            <a:r>
              <a:rPr lang="en-US" sz="1200" dirty="0"/>
              <a:t> lorem ante, 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1202DE7-5812-49C9-B851-E39AFB5A096C}"/>
              </a:ext>
            </a:extLst>
          </p:cNvPr>
          <p:cNvSpPr txBox="1"/>
          <p:nvPr/>
        </p:nvSpPr>
        <p:spPr>
          <a:xfrm>
            <a:off x="3638210" y="4267585"/>
            <a:ext cx="1544100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a typeface="Open Sans" panose="020B0606030504020204" pitchFamily="34" charset="0"/>
                <a:cs typeface="Open Sans" panose="020B0606030504020204" pitchFamily="34" charset="0"/>
              </a:rPr>
              <a:t>Share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604AAC-DAA3-476E-9129-7FC3501ADFDF}"/>
              </a:ext>
            </a:extLst>
          </p:cNvPr>
          <p:cNvSpPr txBox="1"/>
          <p:nvPr/>
        </p:nvSpPr>
        <p:spPr>
          <a:xfrm>
            <a:off x="3638210" y="4516660"/>
            <a:ext cx="1692048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Aliquam</a:t>
            </a:r>
            <a:r>
              <a:rPr lang="en-US" sz="1200" dirty="0"/>
              <a:t> lorem ante, 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1BEA76-A911-4524-8CEC-D04D74192E38}"/>
              </a:ext>
            </a:extLst>
          </p:cNvPr>
          <p:cNvSpPr txBox="1"/>
          <p:nvPr/>
        </p:nvSpPr>
        <p:spPr>
          <a:xfrm>
            <a:off x="3638210" y="5100669"/>
            <a:ext cx="1544100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a typeface="Open Sans" panose="020B0606030504020204" pitchFamily="34" charset="0"/>
                <a:cs typeface="Open Sans" panose="020B0606030504020204" pitchFamily="34" charset="0"/>
              </a:rPr>
              <a:t>Emailing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BFF5A5A-B850-4284-9D91-8B0CE420E6AA}"/>
              </a:ext>
            </a:extLst>
          </p:cNvPr>
          <p:cNvSpPr txBox="1"/>
          <p:nvPr/>
        </p:nvSpPr>
        <p:spPr>
          <a:xfrm>
            <a:off x="3638210" y="5349744"/>
            <a:ext cx="1692048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/>
              <a:t>Aliquam</a:t>
            </a:r>
            <a:r>
              <a:rPr lang="en-US" sz="1200" dirty="0"/>
              <a:t> lorem ante, 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D414B1-7BB8-4F3F-870F-B0409EC6553F}"/>
              </a:ext>
            </a:extLst>
          </p:cNvPr>
          <p:cNvSpPr txBox="1"/>
          <p:nvPr/>
        </p:nvSpPr>
        <p:spPr>
          <a:xfrm>
            <a:off x="6871790" y="3611547"/>
            <a:ext cx="1206203" cy="37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+253 Users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BF33760-0C68-49C8-8E2A-86338493A96A}"/>
              </a:ext>
            </a:extLst>
          </p:cNvPr>
          <p:cNvSpPr txBox="1"/>
          <p:nvPr/>
        </p:nvSpPr>
        <p:spPr>
          <a:xfrm>
            <a:off x="9027798" y="2239018"/>
            <a:ext cx="1206203" cy="37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+253 Users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4D26B1-6BB9-46EC-BA98-89C381600159}"/>
              </a:ext>
            </a:extLst>
          </p:cNvPr>
          <p:cNvSpPr txBox="1"/>
          <p:nvPr/>
        </p:nvSpPr>
        <p:spPr>
          <a:xfrm>
            <a:off x="9630232" y="4716683"/>
            <a:ext cx="1206203" cy="37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+253 Users</a:t>
            </a:r>
          </a:p>
        </p:txBody>
      </p:sp>
      <p:sp>
        <p:nvSpPr>
          <p:cNvPr id="95" name="Freeform 5">
            <a:extLst>
              <a:ext uri="{FF2B5EF4-FFF2-40B4-BE49-F238E27FC236}">
                <a16:creationId xmlns:a16="http://schemas.microsoft.com/office/drawing/2014/main" id="{CA61516F-CFDF-4C4B-AF9A-392E4656F2F1}"/>
              </a:ext>
            </a:extLst>
          </p:cNvPr>
          <p:cNvSpPr>
            <a:spLocks noEditPoints="1"/>
          </p:cNvSpPr>
          <p:nvPr/>
        </p:nvSpPr>
        <p:spPr bwMode="auto">
          <a:xfrm>
            <a:off x="3269376" y="5204190"/>
            <a:ext cx="241632" cy="184147"/>
          </a:xfrm>
          <a:custGeom>
            <a:avLst/>
            <a:gdLst>
              <a:gd name="T0" fmla="*/ 95 w 108"/>
              <a:gd name="T1" fmla="*/ 0 h 80"/>
              <a:gd name="T2" fmla="*/ 13 w 108"/>
              <a:gd name="T3" fmla="*/ 0 h 80"/>
              <a:gd name="T4" fmla="*/ 0 w 108"/>
              <a:gd name="T5" fmla="*/ 14 h 80"/>
              <a:gd name="T6" fmla="*/ 0 w 108"/>
              <a:gd name="T7" fmla="*/ 67 h 80"/>
              <a:gd name="T8" fmla="*/ 13 w 108"/>
              <a:gd name="T9" fmla="*/ 80 h 80"/>
              <a:gd name="T10" fmla="*/ 95 w 108"/>
              <a:gd name="T11" fmla="*/ 80 h 80"/>
              <a:gd name="T12" fmla="*/ 108 w 108"/>
              <a:gd name="T13" fmla="*/ 67 h 80"/>
              <a:gd name="T14" fmla="*/ 108 w 108"/>
              <a:gd name="T15" fmla="*/ 14 h 80"/>
              <a:gd name="T16" fmla="*/ 95 w 108"/>
              <a:gd name="T17" fmla="*/ 0 h 80"/>
              <a:gd name="T18" fmla="*/ 92 w 108"/>
              <a:gd name="T19" fmla="*/ 11 h 80"/>
              <a:gd name="T20" fmla="*/ 55 w 108"/>
              <a:gd name="T21" fmla="*/ 37 h 80"/>
              <a:gd name="T22" fmla="*/ 20 w 108"/>
              <a:gd name="T23" fmla="*/ 11 h 80"/>
              <a:gd name="T24" fmla="*/ 92 w 108"/>
              <a:gd name="T25" fmla="*/ 11 h 80"/>
              <a:gd name="T26" fmla="*/ 95 w 108"/>
              <a:gd name="T27" fmla="*/ 70 h 80"/>
              <a:gd name="T28" fmla="*/ 13 w 108"/>
              <a:gd name="T29" fmla="*/ 70 h 80"/>
              <a:gd name="T30" fmla="*/ 10 w 108"/>
              <a:gd name="T31" fmla="*/ 67 h 80"/>
              <a:gd name="T32" fmla="*/ 10 w 108"/>
              <a:gd name="T33" fmla="*/ 16 h 80"/>
              <a:gd name="T34" fmla="*/ 55 w 108"/>
              <a:gd name="T35" fmla="*/ 50 h 80"/>
              <a:gd name="T36" fmla="*/ 98 w 108"/>
              <a:gd name="T37" fmla="*/ 19 h 80"/>
              <a:gd name="T38" fmla="*/ 98 w 108"/>
              <a:gd name="T39" fmla="*/ 67 h 80"/>
              <a:gd name="T40" fmla="*/ 95 w 108"/>
              <a:gd name="T41" fmla="*/ 7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80">
                <a:moveTo>
                  <a:pt x="95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4"/>
                  <a:pt x="6" y="80"/>
                  <a:pt x="13" y="80"/>
                </a:cubicBezTo>
                <a:cubicBezTo>
                  <a:pt x="95" y="80"/>
                  <a:pt x="95" y="80"/>
                  <a:pt x="95" y="80"/>
                </a:cubicBezTo>
                <a:cubicBezTo>
                  <a:pt x="103" y="80"/>
                  <a:pt x="108" y="74"/>
                  <a:pt x="108" y="67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08" y="6"/>
                  <a:pt x="103" y="0"/>
                  <a:pt x="95" y="0"/>
                </a:cubicBezTo>
                <a:close/>
                <a:moveTo>
                  <a:pt x="92" y="11"/>
                </a:moveTo>
                <a:cubicBezTo>
                  <a:pt x="55" y="37"/>
                  <a:pt x="55" y="37"/>
                  <a:pt x="55" y="37"/>
                </a:cubicBezTo>
                <a:cubicBezTo>
                  <a:pt x="20" y="11"/>
                  <a:pt x="20" y="11"/>
                  <a:pt x="20" y="11"/>
                </a:cubicBezTo>
                <a:lnTo>
                  <a:pt x="92" y="11"/>
                </a:lnTo>
                <a:close/>
                <a:moveTo>
                  <a:pt x="95" y="70"/>
                </a:moveTo>
                <a:cubicBezTo>
                  <a:pt x="13" y="70"/>
                  <a:pt x="13" y="70"/>
                  <a:pt x="13" y="70"/>
                </a:cubicBezTo>
                <a:cubicBezTo>
                  <a:pt x="11" y="70"/>
                  <a:pt x="10" y="69"/>
                  <a:pt x="10" y="67"/>
                </a:cubicBezTo>
                <a:cubicBezTo>
                  <a:pt x="10" y="16"/>
                  <a:pt x="10" y="16"/>
                  <a:pt x="10" y="16"/>
                </a:cubicBezTo>
                <a:cubicBezTo>
                  <a:pt x="55" y="50"/>
                  <a:pt x="55" y="50"/>
                  <a:pt x="55" y="50"/>
                </a:cubicBezTo>
                <a:cubicBezTo>
                  <a:pt x="98" y="19"/>
                  <a:pt x="98" y="19"/>
                  <a:pt x="98" y="19"/>
                </a:cubicBezTo>
                <a:cubicBezTo>
                  <a:pt x="98" y="67"/>
                  <a:pt x="98" y="67"/>
                  <a:pt x="98" y="67"/>
                </a:cubicBezTo>
                <a:cubicBezTo>
                  <a:pt x="98" y="69"/>
                  <a:pt x="97" y="70"/>
                  <a:pt x="95" y="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6">
            <a:extLst>
              <a:ext uri="{FF2B5EF4-FFF2-40B4-BE49-F238E27FC236}">
                <a16:creationId xmlns:a16="http://schemas.microsoft.com/office/drawing/2014/main" id="{540CF67C-EB4C-4D6D-9853-C686E5736F57}"/>
              </a:ext>
            </a:extLst>
          </p:cNvPr>
          <p:cNvSpPr>
            <a:spLocks noEditPoints="1"/>
          </p:cNvSpPr>
          <p:nvPr/>
        </p:nvSpPr>
        <p:spPr bwMode="auto">
          <a:xfrm>
            <a:off x="1120147" y="4341147"/>
            <a:ext cx="275734" cy="245530"/>
          </a:xfrm>
          <a:custGeom>
            <a:avLst/>
            <a:gdLst>
              <a:gd name="T0" fmla="*/ 2 w 123"/>
              <a:gd name="T1" fmla="*/ 53 h 107"/>
              <a:gd name="T2" fmla="*/ 23 w 123"/>
              <a:gd name="T3" fmla="*/ 65 h 107"/>
              <a:gd name="T4" fmla="*/ 36 w 123"/>
              <a:gd name="T5" fmla="*/ 67 h 107"/>
              <a:gd name="T6" fmla="*/ 38 w 123"/>
              <a:gd name="T7" fmla="*/ 80 h 107"/>
              <a:gd name="T8" fmla="*/ 42 w 123"/>
              <a:gd name="T9" fmla="*/ 97 h 107"/>
              <a:gd name="T10" fmla="*/ 54 w 123"/>
              <a:gd name="T11" fmla="*/ 105 h 107"/>
              <a:gd name="T12" fmla="*/ 66 w 123"/>
              <a:gd name="T13" fmla="*/ 92 h 107"/>
              <a:gd name="T14" fmla="*/ 60 w 123"/>
              <a:gd name="T15" fmla="*/ 66 h 107"/>
              <a:gd name="T16" fmla="*/ 80 w 123"/>
              <a:gd name="T17" fmla="*/ 73 h 107"/>
              <a:gd name="T18" fmla="*/ 100 w 123"/>
              <a:gd name="T19" fmla="*/ 80 h 107"/>
              <a:gd name="T20" fmla="*/ 110 w 123"/>
              <a:gd name="T21" fmla="*/ 14 h 107"/>
              <a:gd name="T22" fmla="*/ 85 w 123"/>
              <a:gd name="T23" fmla="*/ 13 h 107"/>
              <a:gd name="T24" fmla="*/ 21 w 123"/>
              <a:gd name="T25" fmla="*/ 22 h 107"/>
              <a:gd name="T26" fmla="*/ 1 w 123"/>
              <a:gd name="T27" fmla="*/ 39 h 107"/>
              <a:gd name="T28" fmla="*/ 2 w 123"/>
              <a:gd name="T29" fmla="*/ 53 h 107"/>
              <a:gd name="T30" fmla="*/ 86 w 123"/>
              <a:gd name="T31" fmla="*/ 34 h 107"/>
              <a:gd name="T32" fmla="*/ 97 w 123"/>
              <a:gd name="T33" fmla="*/ 14 h 107"/>
              <a:gd name="T34" fmla="*/ 112 w 123"/>
              <a:gd name="T35" fmla="*/ 43 h 107"/>
              <a:gd name="T36" fmla="*/ 95 w 123"/>
              <a:gd name="T37" fmla="*/ 73 h 107"/>
              <a:gd name="T38" fmla="*/ 86 w 123"/>
              <a:gd name="T39" fmla="*/ 55 h 107"/>
              <a:gd name="T40" fmla="*/ 99 w 123"/>
              <a:gd name="T41" fmla="*/ 43 h 107"/>
              <a:gd name="T42" fmla="*/ 86 w 123"/>
              <a:gd name="T43" fmla="*/ 3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3" h="107">
                <a:moveTo>
                  <a:pt x="2" y="53"/>
                </a:moveTo>
                <a:cubicBezTo>
                  <a:pt x="9" y="65"/>
                  <a:pt x="23" y="65"/>
                  <a:pt x="23" y="65"/>
                </a:cubicBezTo>
                <a:cubicBezTo>
                  <a:pt x="36" y="67"/>
                  <a:pt x="36" y="67"/>
                  <a:pt x="36" y="67"/>
                </a:cubicBezTo>
                <a:cubicBezTo>
                  <a:pt x="36" y="67"/>
                  <a:pt x="37" y="74"/>
                  <a:pt x="38" y="80"/>
                </a:cubicBezTo>
                <a:cubicBezTo>
                  <a:pt x="42" y="97"/>
                  <a:pt x="42" y="97"/>
                  <a:pt x="42" y="97"/>
                </a:cubicBezTo>
                <a:cubicBezTo>
                  <a:pt x="42" y="97"/>
                  <a:pt x="43" y="107"/>
                  <a:pt x="54" y="105"/>
                </a:cubicBezTo>
                <a:cubicBezTo>
                  <a:pt x="71" y="102"/>
                  <a:pt x="66" y="92"/>
                  <a:pt x="66" y="92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6"/>
                  <a:pt x="73" y="66"/>
                  <a:pt x="80" y="73"/>
                </a:cubicBezTo>
                <a:cubicBezTo>
                  <a:pt x="84" y="76"/>
                  <a:pt x="90" y="80"/>
                  <a:pt x="100" y="80"/>
                </a:cubicBezTo>
                <a:cubicBezTo>
                  <a:pt x="123" y="79"/>
                  <a:pt x="118" y="27"/>
                  <a:pt x="110" y="14"/>
                </a:cubicBezTo>
                <a:cubicBezTo>
                  <a:pt x="102" y="0"/>
                  <a:pt x="88" y="6"/>
                  <a:pt x="85" y="13"/>
                </a:cubicBezTo>
                <a:cubicBezTo>
                  <a:pt x="65" y="21"/>
                  <a:pt x="32" y="23"/>
                  <a:pt x="21" y="22"/>
                </a:cubicBezTo>
                <a:cubicBezTo>
                  <a:pt x="6" y="21"/>
                  <a:pt x="1" y="39"/>
                  <a:pt x="1" y="39"/>
                </a:cubicBezTo>
                <a:cubicBezTo>
                  <a:pt x="1" y="39"/>
                  <a:pt x="0" y="45"/>
                  <a:pt x="2" y="53"/>
                </a:cubicBezTo>
                <a:close/>
                <a:moveTo>
                  <a:pt x="86" y="34"/>
                </a:moveTo>
                <a:cubicBezTo>
                  <a:pt x="87" y="23"/>
                  <a:pt x="92" y="16"/>
                  <a:pt x="97" y="14"/>
                </a:cubicBezTo>
                <a:cubicBezTo>
                  <a:pt x="101" y="13"/>
                  <a:pt x="111" y="14"/>
                  <a:pt x="112" y="43"/>
                </a:cubicBezTo>
                <a:cubicBezTo>
                  <a:pt x="114" y="72"/>
                  <a:pt x="102" y="76"/>
                  <a:pt x="95" y="73"/>
                </a:cubicBezTo>
                <a:cubicBezTo>
                  <a:pt x="85" y="69"/>
                  <a:pt x="86" y="55"/>
                  <a:pt x="86" y="55"/>
                </a:cubicBezTo>
                <a:cubicBezTo>
                  <a:pt x="89" y="55"/>
                  <a:pt x="101" y="53"/>
                  <a:pt x="99" y="43"/>
                </a:cubicBezTo>
                <a:cubicBezTo>
                  <a:pt x="98" y="35"/>
                  <a:pt x="93" y="33"/>
                  <a:pt x="86" y="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7">
            <a:extLst>
              <a:ext uri="{FF2B5EF4-FFF2-40B4-BE49-F238E27FC236}">
                <a16:creationId xmlns:a16="http://schemas.microsoft.com/office/drawing/2014/main" id="{C0D09355-48F4-42D9-B880-D6C15C0DA41F}"/>
              </a:ext>
            </a:extLst>
          </p:cNvPr>
          <p:cNvSpPr>
            <a:spLocks/>
          </p:cNvSpPr>
          <p:nvPr/>
        </p:nvSpPr>
        <p:spPr bwMode="auto">
          <a:xfrm>
            <a:off x="3290369" y="4368595"/>
            <a:ext cx="208505" cy="243581"/>
          </a:xfrm>
          <a:custGeom>
            <a:avLst/>
            <a:gdLst>
              <a:gd name="T0" fmla="*/ 72 w 93"/>
              <a:gd name="T1" fmla="*/ 68 h 106"/>
              <a:gd name="T2" fmla="*/ 61 w 93"/>
              <a:gd name="T3" fmla="*/ 74 h 106"/>
              <a:gd name="T4" fmla="*/ 37 w 93"/>
              <a:gd name="T5" fmla="*/ 61 h 106"/>
              <a:gd name="T6" fmla="*/ 37 w 93"/>
              <a:gd name="T7" fmla="*/ 58 h 106"/>
              <a:gd name="T8" fmla="*/ 36 w 93"/>
              <a:gd name="T9" fmla="*/ 53 h 106"/>
              <a:gd name="T10" fmla="*/ 63 w 93"/>
              <a:gd name="T11" fmla="*/ 33 h 106"/>
              <a:gd name="T12" fmla="*/ 75 w 93"/>
              <a:gd name="T13" fmla="*/ 38 h 106"/>
              <a:gd name="T14" fmla="*/ 93 w 93"/>
              <a:gd name="T15" fmla="*/ 18 h 106"/>
              <a:gd name="T16" fmla="*/ 73 w 93"/>
              <a:gd name="T17" fmla="*/ 1 h 106"/>
              <a:gd name="T18" fmla="*/ 56 w 93"/>
              <a:gd name="T19" fmla="*/ 20 h 106"/>
              <a:gd name="T20" fmla="*/ 56 w 93"/>
              <a:gd name="T21" fmla="*/ 24 h 106"/>
              <a:gd name="T22" fmla="*/ 29 w 93"/>
              <a:gd name="T23" fmla="*/ 44 h 106"/>
              <a:gd name="T24" fmla="*/ 17 w 93"/>
              <a:gd name="T25" fmla="*/ 40 h 106"/>
              <a:gd name="T26" fmla="*/ 0 w 93"/>
              <a:gd name="T27" fmla="*/ 60 h 106"/>
              <a:gd name="T28" fmla="*/ 20 w 93"/>
              <a:gd name="T29" fmla="*/ 77 h 106"/>
              <a:gd name="T30" fmla="*/ 32 w 93"/>
              <a:gd name="T31" fmla="*/ 71 h 106"/>
              <a:gd name="T32" fmla="*/ 55 w 93"/>
              <a:gd name="T33" fmla="*/ 84 h 106"/>
              <a:gd name="T34" fmla="*/ 55 w 93"/>
              <a:gd name="T35" fmla="*/ 88 h 106"/>
              <a:gd name="T36" fmla="*/ 74 w 93"/>
              <a:gd name="T37" fmla="*/ 105 h 106"/>
              <a:gd name="T38" fmla="*/ 92 w 93"/>
              <a:gd name="T39" fmla="*/ 86 h 106"/>
              <a:gd name="T40" fmla="*/ 72 w 93"/>
              <a:gd name="T41" fmla="*/ 68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3" h="106">
                <a:moveTo>
                  <a:pt x="72" y="68"/>
                </a:moveTo>
                <a:cubicBezTo>
                  <a:pt x="68" y="69"/>
                  <a:pt x="64" y="71"/>
                  <a:pt x="61" y="74"/>
                </a:cubicBezTo>
                <a:cubicBezTo>
                  <a:pt x="37" y="61"/>
                  <a:pt x="37" y="61"/>
                  <a:pt x="37" y="61"/>
                </a:cubicBezTo>
                <a:cubicBezTo>
                  <a:pt x="37" y="60"/>
                  <a:pt x="37" y="59"/>
                  <a:pt x="37" y="58"/>
                </a:cubicBezTo>
                <a:cubicBezTo>
                  <a:pt x="37" y="56"/>
                  <a:pt x="36" y="55"/>
                  <a:pt x="36" y="53"/>
                </a:cubicBezTo>
                <a:cubicBezTo>
                  <a:pt x="63" y="33"/>
                  <a:pt x="63" y="33"/>
                  <a:pt x="63" y="33"/>
                </a:cubicBezTo>
                <a:cubicBezTo>
                  <a:pt x="66" y="36"/>
                  <a:pt x="71" y="38"/>
                  <a:pt x="75" y="38"/>
                </a:cubicBezTo>
                <a:cubicBezTo>
                  <a:pt x="86" y="37"/>
                  <a:pt x="93" y="28"/>
                  <a:pt x="93" y="18"/>
                </a:cubicBezTo>
                <a:cubicBezTo>
                  <a:pt x="92" y="8"/>
                  <a:pt x="83" y="0"/>
                  <a:pt x="73" y="1"/>
                </a:cubicBezTo>
                <a:cubicBezTo>
                  <a:pt x="63" y="1"/>
                  <a:pt x="55" y="10"/>
                  <a:pt x="56" y="20"/>
                </a:cubicBezTo>
                <a:cubicBezTo>
                  <a:pt x="56" y="21"/>
                  <a:pt x="56" y="23"/>
                  <a:pt x="56" y="24"/>
                </a:cubicBezTo>
                <a:cubicBezTo>
                  <a:pt x="29" y="44"/>
                  <a:pt x="29" y="44"/>
                  <a:pt x="29" y="44"/>
                </a:cubicBezTo>
                <a:cubicBezTo>
                  <a:pt x="26" y="41"/>
                  <a:pt x="22" y="40"/>
                  <a:pt x="17" y="40"/>
                </a:cubicBezTo>
                <a:cubicBezTo>
                  <a:pt x="7" y="41"/>
                  <a:pt x="0" y="50"/>
                  <a:pt x="0" y="60"/>
                </a:cubicBezTo>
                <a:cubicBezTo>
                  <a:pt x="1" y="70"/>
                  <a:pt x="10" y="78"/>
                  <a:pt x="20" y="77"/>
                </a:cubicBezTo>
                <a:cubicBezTo>
                  <a:pt x="25" y="77"/>
                  <a:pt x="29" y="74"/>
                  <a:pt x="32" y="71"/>
                </a:cubicBezTo>
                <a:cubicBezTo>
                  <a:pt x="55" y="84"/>
                  <a:pt x="55" y="84"/>
                  <a:pt x="55" y="84"/>
                </a:cubicBezTo>
                <a:cubicBezTo>
                  <a:pt x="55" y="85"/>
                  <a:pt x="55" y="86"/>
                  <a:pt x="55" y="88"/>
                </a:cubicBezTo>
                <a:cubicBezTo>
                  <a:pt x="56" y="98"/>
                  <a:pt x="64" y="106"/>
                  <a:pt x="74" y="105"/>
                </a:cubicBezTo>
                <a:cubicBezTo>
                  <a:pt x="85" y="104"/>
                  <a:pt x="92" y="96"/>
                  <a:pt x="92" y="86"/>
                </a:cubicBezTo>
                <a:cubicBezTo>
                  <a:pt x="91" y="75"/>
                  <a:pt x="82" y="68"/>
                  <a:pt x="72" y="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8">
            <a:extLst>
              <a:ext uri="{FF2B5EF4-FFF2-40B4-BE49-F238E27FC236}">
                <a16:creationId xmlns:a16="http://schemas.microsoft.com/office/drawing/2014/main" id="{65042AA7-D7D0-489C-8941-F59368C4C3CE}"/>
              </a:ext>
            </a:extLst>
          </p:cNvPr>
          <p:cNvSpPr>
            <a:spLocks noEditPoints="1"/>
          </p:cNvSpPr>
          <p:nvPr/>
        </p:nvSpPr>
        <p:spPr bwMode="auto">
          <a:xfrm>
            <a:off x="1158761" y="5198237"/>
            <a:ext cx="198762" cy="303014"/>
          </a:xfrm>
          <a:custGeom>
            <a:avLst/>
            <a:gdLst>
              <a:gd name="T0" fmla="*/ 78 w 89"/>
              <a:gd name="T1" fmla="*/ 0 h 132"/>
              <a:gd name="T2" fmla="*/ 49 w 89"/>
              <a:gd name="T3" fmla="*/ 0 h 132"/>
              <a:gd name="T4" fmla="*/ 38 w 89"/>
              <a:gd name="T5" fmla="*/ 11 h 132"/>
              <a:gd name="T6" fmla="*/ 38 w 89"/>
              <a:gd name="T7" fmla="*/ 27 h 132"/>
              <a:gd name="T8" fmla="*/ 13 w 89"/>
              <a:gd name="T9" fmla="*/ 27 h 132"/>
              <a:gd name="T10" fmla="*/ 0 w 89"/>
              <a:gd name="T11" fmla="*/ 40 h 132"/>
              <a:gd name="T12" fmla="*/ 0 w 89"/>
              <a:gd name="T13" fmla="*/ 120 h 132"/>
              <a:gd name="T14" fmla="*/ 13 w 89"/>
              <a:gd name="T15" fmla="*/ 132 h 132"/>
              <a:gd name="T16" fmla="*/ 55 w 89"/>
              <a:gd name="T17" fmla="*/ 132 h 132"/>
              <a:gd name="T18" fmla="*/ 67 w 89"/>
              <a:gd name="T19" fmla="*/ 120 h 132"/>
              <a:gd name="T20" fmla="*/ 67 w 89"/>
              <a:gd name="T21" fmla="*/ 45 h 132"/>
              <a:gd name="T22" fmla="*/ 69 w 89"/>
              <a:gd name="T23" fmla="*/ 43 h 132"/>
              <a:gd name="T24" fmla="*/ 78 w 89"/>
              <a:gd name="T25" fmla="*/ 43 h 132"/>
              <a:gd name="T26" fmla="*/ 89 w 89"/>
              <a:gd name="T27" fmla="*/ 32 h 132"/>
              <a:gd name="T28" fmla="*/ 89 w 89"/>
              <a:gd name="T29" fmla="*/ 11 h 132"/>
              <a:gd name="T30" fmla="*/ 78 w 89"/>
              <a:gd name="T31" fmla="*/ 0 h 132"/>
              <a:gd name="T32" fmla="*/ 34 w 89"/>
              <a:gd name="T33" fmla="*/ 125 h 132"/>
              <a:gd name="T34" fmla="*/ 27 w 89"/>
              <a:gd name="T35" fmla="*/ 119 h 132"/>
              <a:gd name="T36" fmla="*/ 34 w 89"/>
              <a:gd name="T37" fmla="*/ 112 h 132"/>
              <a:gd name="T38" fmla="*/ 40 w 89"/>
              <a:gd name="T39" fmla="*/ 119 h 132"/>
              <a:gd name="T40" fmla="*/ 34 w 89"/>
              <a:gd name="T41" fmla="*/ 125 h 132"/>
              <a:gd name="T42" fmla="*/ 8 w 89"/>
              <a:gd name="T43" fmla="*/ 107 h 132"/>
              <a:gd name="T44" fmla="*/ 8 w 89"/>
              <a:gd name="T45" fmla="*/ 37 h 132"/>
              <a:gd name="T46" fmla="*/ 39 w 89"/>
              <a:gd name="T47" fmla="*/ 37 h 132"/>
              <a:gd name="T48" fmla="*/ 49 w 89"/>
              <a:gd name="T49" fmla="*/ 43 h 132"/>
              <a:gd name="T50" fmla="*/ 54 w 89"/>
              <a:gd name="T51" fmla="*/ 43 h 132"/>
              <a:gd name="T52" fmla="*/ 48 w 89"/>
              <a:gd name="T53" fmla="*/ 52 h 132"/>
              <a:gd name="T54" fmla="*/ 46 w 89"/>
              <a:gd name="T55" fmla="*/ 55 h 132"/>
              <a:gd name="T56" fmla="*/ 50 w 89"/>
              <a:gd name="T57" fmla="*/ 55 h 132"/>
              <a:gd name="T58" fmla="*/ 60 w 89"/>
              <a:gd name="T59" fmla="*/ 52 h 132"/>
              <a:gd name="T60" fmla="*/ 60 w 89"/>
              <a:gd name="T61" fmla="*/ 107 h 132"/>
              <a:gd name="T62" fmla="*/ 8 w 89"/>
              <a:gd name="T63" fmla="*/ 107 h 132"/>
              <a:gd name="T64" fmla="*/ 86 w 89"/>
              <a:gd name="T65" fmla="*/ 32 h 132"/>
              <a:gd name="T66" fmla="*/ 78 w 89"/>
              <a:gd name="T67" fmla="*/ 39 h 132"/>
              <a:gd name="T68" fmla="*/ 67 w 89"/>
              <a:gd name="T69" fmla="*/ 39 h 132"/>
              <a:gd name="T70" fmla="*/ 67 w 89"/>
              <a:gd name="T71" fmla="*/ 40 h 132"/>
              <a:gd name="T72" fmla="*/ 54 w 89"/>
              <a:gd name="T73" fmla="*/ 51 h 132"/>
              <a:gd name="T74" fmla="*/ 57 w 89"/>
              <a:gd name="T75" fmla="*/ 41 h 132"/>
              <a:gd name="T76" fmla="*/ 57 w 89"/>
              <a:gd name="T77" fmla="*/ 39 h 132"/>
              <a:gd name="T78" fmla="*/ 49 w 89"/>
              <a:gd name="T79" fmla="*/ 39 h 132"/>
              <a:gd name="T80" fmla="*/ 41 w 89"/>
              <a:gd name="T81" fmla="*/ 32 h 132"/>
              <a:gd name="T82" fmla="*/ 41 w 89"/>
              <a:gd name="T83" fmla="*/ 11 h 132"/>
              <a:gd name="T84" fmla="*/ 49 w 89"/>
              <a:gd name="T85" fmla="*/ 4 h 132"/>
              <a:gd name="T86" fmla="*/ 78 w 89"/>
              <a:gd name="T87" fmla="*/ 4 h 132"/>
              <a:gd name="T88" fmla="*/ 86 w 89"/>
              <a:gd name="T89" fmla="*/ 11 h 132"/>
              <a:gd name="T90" fmla="*/ 86 w 89"/>
              <a:gd name="T91" fmla="*/ 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9" h="132">
                <a:moveTo>
                  <a:pt x="78" y="0"/>
                </a:moveTo>
                <a:cubicBezTo>
                  <a:pt x="49" y="0"/>
                  <a:pt x="49" y="0"/>
                  <a:pt x="49" y="0"/>
                </a:cubicBezTo>
                <a:cubicBezTo>
                  <a:pt x="43" y="0"/>
                  <a:pt x="38" y="5"/>
                  <a:pt x="38" y="11"/>
                </a:cubicBezTo>
                <a:cubicBezTo>
                  <a:pt x="38" y="27"/>
                  <a:pt x="38" y="27"/>
                  <a:pt x="3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6" y="27"/>
                  <a:pt x="0" y="33"/>
                  <a:pt x="0" y="4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7"/>
                  <a:pt x="6" y="132"/>
                  <a:pt x="13" y="132"/>
                </a:cubicBezTo>
                <a:cubicBezTo>
                  <a:pt x="55" y="132"/>
                  <a:pt x="55" y="132"/>
                  <a:pt x="55" y="132"/>
                </a:cubicBezTo>
                <a:cubicBezTo>
                  <a:pt x="62" y="132"/>
                  <a:pt x="67" y="127"/>
                  <a:pt x="67" y="120"/>
                </a:cubicBezTo>
                <a:cubicBezTo>
                  <a:pt x="67" y="45"/>
                  <a:pt x="67" y="45"/>
                  <a:pt x="67" y="45"/>
                </a:cubicBezTo>
                <a:cubicBezTo>
                  <a:pt x="68" y="45"/>
                  <a:pt x="69" y="44"/>
                  <a:pt x="69" y="43"/>
                </a:cubicBezTo>
                <a:cubicBezTo>
                  <a:pt x="78" y="43"/>
                  <a:pt x="78" y="43"/>
                  <a:pt x="78" y="43"/>
                </a:cubicBezTo>
                <a:cubicBezTo>
                  <a:pt x="84" y="43"/>
                  <a:pt x="89" y="38"/>
                  <a:pt x="89" y="32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5"/>
                  <a:pt x="84" y="0"/>
                  <a:pt x="78" y="0"/>
                </a:cubicBezTo>
                <a:close/>
                <a:moveTo>
                  <a:pt x="34" y="125"/>
                </a:moveTo>
                <a:cubicBezTo>
                  <a:pt x="30" y="125"/>
                  <a:pt x="27" y="122"/>
                  <a:pt x="27" y="119"/>
                </a:cubicBezTo>
                <a:cubicBezTo>
                  <a:pt x="27" y="115"/>
                  <a:pt x="30" y="112"/>
                  <a:pt x="34" y="112"/>
                </a:cubicBezTo>
                <a:cubicBezTo>
                  <a:pt x="37" y="112"/>
                  <a:pt x="40" y="115"/>
                  <a:pt x="40" y="119"/>
                </a:cubicBezTo>
                <a:cubicBezTo>
                  <a:pt x="40" y="122"/>
                  <a:pt x="37" y="125"/>
                  <a:pt x="34" y="125"/>
                </a:cubicBezTo>
                <a:close/>
                <a:moveTo>
                  <a:pt x="8" y="107"/>
                </a:moveTo>
                <a:cubicBezTo>
                  <a:pt x="8" y="37"/>
                  <a:pt x="8" y="37"/>
                  <a:pt x="8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1" y="41"/>
                  <a:pt x="44" y="43"/>
                  <a:pt x="49" y="43"/>
                </a:cubicBezTo>
                <a:cubicBezTo>
                  <a:pt x="54" y="43"/>
                  <a:pt x="54" y="43"/>
                  <a:pt x="54" y="43"/>
                </a:cubicBezTo>
                <a:cubicBezTo>
                  <a:pt x="53" y="46"/>
                  <a:pt x="50" y="51"/>
                  <a:pt x="48" y="52"/>
                </a:cubicBezTo>
                <a:cubicBezTo>
                  <a:pt x="46" y="55"/>
                  <a:pt x="46" y="55"/>
                  <a:pt x="46" y="55"/>
                </a:cubicBezTo>
                <a:cubicBezTo>
                  <a:pt x="50" y="55"/>
                  <a:pt x="50" y="55"/>
                  <a:pt x="50" y="55"/>
                </a:cubicBezTo>
                <a:cubicBezTo>
                  <a:pt x="53" y="55"/>
                  <a:pt x="57" y="54"/>
                  <a:pt x="60" y="52"/>
                </a:cubicBezTo>
                <a:cubicBezTo>
                  <a:pt x="60" y="107"/>
                  <a:pt x="60" y="107"/>
                  <a:pt x="60" y="107"/>
                </a:cubicBezTo>
                <a:lnTo>
                  <a:pt x="8" y="107"/>
                </a:lnTo>
                <a:close/>
                <a:moveTo>
                  <a:pt x="86" y="32"/>
                </a:moveTo>
                <a:cubicBezTo>
                  <a:pt x="86" y="36"/>
                  <a:pt x="82" y="39"/>
                  <a:pt x="78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40"/>
                  <a:pt x="67" y="40"/>
                  <a:pt x="67" y="40"/>
                </a:cubicBezTo>
                <a:cubicBezTo>
                  <a:pt x="64" y="43"/>
                  <a:pt x="60" y="48"/>
                  <a:pt x="54" y="51"/>
                </a:cubicBezTo>
                <a:cubicBezTo>
                  <a:pt x="56" y="48"/>
                  <a:pt x="58" y="44"/>
                  <a:pt x="57" y="41"/>
                </a:cubicBezTo>
                <a:cubicBezTo>
                  <a:pt x="57" y="39"/>
                  <a:pt x="57" y="39"/>
                  <a:pt x="57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5" y="39"/>
                  <a:pt x="41" y="36"/>
                  <a:pt x="41" y="32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5" y="4"/>
                  <a:pt x="49" y="4"/>
                </a:cubicBezTo>
                <a:cubicBezTo>
                  <a:pt x="78" y="4"/>
                  <a:pt x="78" y="4"/>
                  <a:pt x="78" y="4"/>
                </a:cubicBezTo>
                <a:cubicBezTo>
                  <a:pt x="82" y="4"/>
                  <a:pt x="86" y="7"/>
                  <a:pt x="86" y="11"/>
                </a:cubicBezTo>
                <a:lnTo>
                  <a:pt x="86" y="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FBF0704-A570-4188-942C-E8B2154D09DE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34EB36E-7A48-46E7-9DC3-9C3ABAF703DC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F215A77-074D-4DD9-B7F0-2491A65B2DFE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8B1417E-B556-4770-80C2-11341A1391EC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57D2101-3589-46F2-807B-1AC1B2FA4DAA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110" name="Freeform 10">
                <a:extLst>
                  <a:ext uri="{FF2B5EF4-FFF2-40B4-BE49-F238E27FC236}">
                    <a16:creationId xmlns:a16="http://schemas.microsoft.com/office/drawing/2014/main" id="{5F90A14F-43EC-4254-9C8A-67BDDF088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">
                <a:extLst>
                  <a:ext uri="{FF2B5EF4-FFF2-40B4-BE49-F238E27FC236}">
                    <a16:creationId xmlns:a16="http://schemas.microsoft.com/office/drawing/2014/main" id="{855C5071-D3A0-4DB6-BED1-1D5208D7F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FCED227-DFFD-4841-83A7-A1E62447E9B7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B649971A-EB5C-47BE-8F5C-1E8DB62C7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11709D5F-9990-48CD-8802-A19D9CBD0C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7">
                <a:extLst>
                  <a:ext uri="{FF2B5EF4-FFF2-40B4-BE49-F238E27FC236}">
                    <a16:creationId xmlns:a16="http://schemas.microsoft.com/office/drawing/2014/main" id="{6B8626B9-399B-458F-9636-FEA8775CC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Rectangle 18">
                <a:extLst>
                  <a:ext uri="{FF2B5EF4-FFF2-40B4-BE49-F238E27FC236}">
                    <a16:creationId xmlns:a16="http://schemas.microsoft.com/office/drawing/2014/main" id="{B1CFB311-257E-42DB-A1CC-02852E3F8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9">
                <a:extLst>
                  <a:ext uri="{FF2B5EF4-FFF2-40B4-BE49-F238E27FC236}">
                    <a16:creationId xmlns:a16="http://schemas.microsoft.com/office/drawing/2014/main" id="{CE60682A-CE07-47FA-AA26-743EF9E9EE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0462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E20076-C797-494E-91C6-041D75A0D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Branch</a:t>
            </a:r>
            <a:r>
              <a:rPr lang="en-US" b="1" dirty="0"/>
              <a:t> Region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B24CE-90C8-4BE1-A138-31EB0B6AD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CCAEED-9754-42A7-9B9D-4F77696045AF}"/>
              </a:ext>
            </a:extLst>
          </p:cNvPr>
          <p:cNvSpPr/>
          <p:nvPr/>
        </p:nvSpPr>
        <p:spPr>
          <a:xfrm>
            <a:off x="774593" y="2710006"/>
            <a:ext cx="3481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+mj-lt"/>
                <a:ea typeface="Roboto" pitchFamily="2" charset="0"/>
                <a:cs typeface="Lato Black" panose="020F0502020204030203" pitchFamily="34" charset="0"/>
              </a:rPr>
              <a:t>PART OF REGION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8698E5-A9D9-4FAD-A4C0-A9354C6BB156}"/>
              </a:ext>
            </a:extLst>
          </p:cNvPr>
          <p:cNvSpPr/>
          <p:nvPr/>
        </p:nvSpPr>
        <p:spPr>
          <a:xfrm>
            <a:off x="791148" y="3131520"/>
            <a:ext cx="3880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Region is a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aenean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ligula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molestie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id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a,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dapibus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. In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iaculis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, ac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eleifend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ante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id. </a:t>
            </a:r>
            <a:endParaRPr lang="en-GB" sz="12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1649C5-EFD7-4977-8E6B-EF4816FB4ABF}"/>
              </a:ext>
            </a:extLst>
          </p:cNvPr>
          <p:cNvSpPr/>
          <p:nvPr/>
        </p:nvSpPr>
        <p:spPr>
          <a:xfrm>
            <a:off x="869988" y="4715680"/>
            <a:ext cx="692337" cy="692337"/>
          </a:xfrm>
          <a:prstGeom prst="roundRect">
            <a:avLst>
              <a:gd name="adj" fmla="val 1002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E0DFFC-3E70-4AE9-BFB7-D228339D7908}"/>
              </a:ext>
            </a:extLst>
          </p:cNvPr>
          <p:cNvSpPr/>
          <p:nvPr/>
        </p:nvSpPr>
        <p:spPr>
          <a:xfrm>
            <a:off x="1707606" y="4719684"/>
            <a:ext cx="1482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ea typeface="Roboto" pitchFamily="2" charset="0"/>
                <a:cs typeface="Lato Black" panose="020F0502020204030203" pitchFamily="34" charset="0"/>
              </a:rPr>
              <a:t>Woman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1986E3-0E3B-497D-8B3B-5E13C04A22CF}"/>
              </a:ext>
            </a:extLst>
          </p:cNvPr>
          <p:cNvSpPr/>
          <p:nvPr/>
        </p:nvSpPr>
        <p:spPr>
          <a:xfrm>
            <a:off x="1707607" y="5044711"/>
            <a:ext cx="11490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ea typeface="Roboto" pitchFamily="2" charset="0"/>
                <a:cs typeface="Lato Black" panose="020F0502020204030203" pitchFamily="34" charset="0"/>
              </a:rPr>
              <a:t>1,634 User</a:t>
            </a:r>
          </a:p>
        </p:txBody>
      </p:sp>
      <p:sp>
        <p:nvSpPr>
          <p:cNvPr id="9" name="Freeform 18">
            <a:extLst>
              <a:ext uri="{FF2B5EF4-FFF2-40B4-BE49-F238E27FC236}">
                <a16:creationId xmlns:a16="http://schemas.microsoft.com/office/drawing/2014/main" id="{335A5365-A7E7-4C50-8D5E-E0FA77E7FAB9}"/>
              </a:ext>
            </a:extLst>
          </p:cNvPr>
          <p:cNvSpPr>
            <a:spLocks noEditPoints="1"/>
          </p:cNvSpPr>
          <p:nvPr/>
        </p:nvSpPr>
        <p:spPr bwMode="auto">
          <a:xfrm>
            <a:off x="1023275" y="4847536"/>
            <a:ext cx="385763" cy="428624"/>
          </a:xfrm>
          <a:custGeom>
            <a:avLst/>
            <a:gdLst>
              <a:gd name="T0" fmla="*/ 54 w 141"/>
              <a:gd name="T1" fmla="*/ 39 h 154"/>
              <a:gd name="T2" fmla="*/ 39 w 141"/>
              <a:gd name="T3" fmla="*/ 51 h 154"/>
              <a:gd name="T4" fmla="*/ 102 w 141"/>
              <a:gd name="T5" fmla="*/ 52 h 154"/>
              <a:gd name="T6" fmla="*/ 101 w 141"/>
              <a:gd name="T7" fmla="*/ 55 h 154"/>
              <a:gd name="T8" fmla="*/ 99 w 141"/>
              <a:gd name="T9" fmla="*/ 55 h 154"/>
              <a:gd name="T10" fmla="*/ 97 w 141"/>
              <a:gd name="T11" fmla="*/ 52 h 154"/>
              <a:gd name="T12" fmla="*/ 88 w 141"/>
              <a:gd name="T13" fmla="*/ 53 h 154"/>
              <a:gd name="T14" fmla="*/ 54 w 141"/>
              <a:gd name="T15" fmla="*/ 39 h 154"/>
              <a:gd name="T16" fmla="*/ 109 w 141"/>
              <a:gd name="T17" fmla="*/ 77 h 154"/>
              <a:gd name="T18" fmla="*/ 109 w 141"/>
              <a:gd name="T19" fmla="*/ 77 h 154"/>
              <a:gd name="T20" fmla="*/ 85 w 141"/>
              <a:gd name="T21" fmla="*/ 101 h 154"/>
              <a:gd name="T22" fmla="*/ 109 w 141"/>
              <a:gd name="T23" fmla="*/ 126 h 154"/>
              <a:gd name="T24" fmla="*/ 134 w 141"/>
              <a:gd name="T25" fmla="*/ 101 h 154"/>
              <a:gd name="T26" fmla="*/ 109 w 141"/>
              <a:gd name="T27" fmla="*/ 77 h 154"/>
              <a:gd name="T28" fmla="*/ 112 w 141"/>
              <a:gd name="T29" fmla="*/ 85 h 154"/>
              <a:gd name="T30" fmla="*/ 112 w 141"/>
              <a:gd name="T31" fmla="*/ 85 h 154"/>
              <a:gd name="T32" fmla="*/ 116 w 141"/>
              <a:gd name="T33" fmla="*/ 89 h 154"/>
              <a:gd name="T34" fmla="*/ 111 w 141"/>
              <a:gd name="T35" fmla="*/ 93 h 154"/>
              <a:gd name="T36" fmla="*/ 107 w 141"/>
              <a:gd name="T37" fmla="*/ 90 h 154"/>
              <a:gd name="T38" fmla="*/ 112 w 141"/>
              <a:gd name="T39" fmla="*/ 85 h 154"/>
              <a:gd name="T40" fmla="*/ 105 w 141"/>
              <a:gd name="T41" fmla="*/ 117 h 154"/>
              <a:gd name="T42" fmla="*/ 105 w 141"/>
              <a:gd name="T43" fmla="*/ 117 h 154"/>
              <a:gd name="T44" fmla="*/ 103 w 141"/>
              <a:gd name="T45" fmla="*/ 111 h 154"/>
              <a:gd name="T46" fmla="*/ 105 w 141"/>
              <a:gd name="T47" fmla="*/ 102 h 154"/>
              <a:gd name="T48" fmla="*/ 105 w 141"/>
              <a:gd name="T49" fmla="*/ 100 h 154"/>
              <a:gd name="T50" fmla="*/ 101 w 141"/>
              <a:gd name="T51" fmla="*/ 102 h 154"/>
              <a:gd name="T52" fmla="*/ 100 w 141"/>
              <a:gd name="T53" fmla="*/ 101 h 154"/>
              <a:gd name="T54" fmla="*/ 112 w 141"/>
              <a:gd name="T55" fmla="*/ 95 h 154"/>
              <a:gd name="T56" fmla="*/ 113 w 141"/>
              <a:gd name="T57" fmla="*/ 100 h 154"/>
              <a:gd name="T58" fmla="*/ 111 w 141"/>
              <a:gd name="T59" fmla="*/ 109 h 154"/>
              <a:gd name="T60" fmla="*/ 111 w 141"/>
              <a:gd name="T61" fmla="*/ 111 h 154"/>
              <a:gd name="T62" fmla="*/ 115 w 141"/>
              <a:gd name="T63" fmla="*/ 109 h 154"/>
              <a:gd name="T64" fmla="*/ 116 w 141"/>
              <a:gd name="T65" fmla="*/ 111 h 154"/>
              <a:gd name="T66" fmla="*/ 105 w 141"/>
              <a:gd name="T67" fmla="*/ 117 h 154"/>
              <a:gd name="T68" fmla="*/ 20 w 141"/>
              <a:gd name="T69" fmla="*/ 109 h 154"/>
              <a:gd name="T70" fmla="*/ 20 w 141"/>
              <a:gd name="T71" fmla="*/ 109 h 154"/>
              <a:gd name="T72" fmla="*/ 30 w 141"/>
              <a:gd name="T73" fmla="*/ 114 h 154"/>
              <a:gd name="T74" fmla="*/ 0 w 141"/>
              <a:gd name="T75" fmla="*/ 154 h 154"/>
              <a:gd name="T76" fmla="*/ 71 w 141"/>
              <a:gd name="T77" fmla="*/ 154 h 154"/>
              <a:gd name="T78" fmla="*/ 72 w 141"/>
              <a:gd name="T79" fmla="*/ 154 h 154"/>
              <a:gd name="T80" fmla="*/ 141 w 141"/>
              <a:gd name="T81" fmla="*/ 154 h 154"/>
              <a:gd name="T82" fmla="*/ 127 w 141"/>
              <a:gd name="T83" fmla="*/ 124 h 154"/>
              <a:gd name="T84" fmla="*/ 110 w 141"/>
              <a:gd name="T85" fmla="*/ 129 h 154"/>
              <a:gd name="T86" fmla="*/ 83 w 141"/>
              <a:gd name="T87" fmla="*/ 108 h 154"/>
              <a:gd name="T88" fmla="*/ 53 w 141"/>
              <a:gd name="T89" fmla="*/ 102 h 154"/>
              <a:gd name="T90" fmla="*/ 57 w 141"/>
              <a:gd name="T91" fmla="*/ 90 h 154"/>
              <a:gd name="T92" fmla="*/ 44 w 141"/>
              <a:gd name="T93" fmla="*/ 69 h 154"/>
              <a:gd name="T94" fmla="*/ 40 w 141"/>
              <a:gd name="T95" fmla="*/ 66 h 154"/>
              <a:gd name="T96" fmla="*/ 38 w 141"/>
              <a:gd name="T97" fmla="*/ 92 h 154"/>
              <a:gd name="T98" fmla="*/ 20 w 141"/>
              <a:gd name="T99" fmla="*/ 109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" h="154">
                <a:moveTo>
                  <a:pt x="54" y="39"/>
                </a:moveTo>
                <a:cubicBezTo>
                  <a:pt x="50" y="53"/>
                  <a:pt x="39" y="58"/>
                  <a:pt x="39" y="51"/>
                </a:cubicBezTo>
                <a:cubicBezTo>
                  <a:pt x="30" y="0"/>
                  <a:pt x="109" y="0"/>
                  <a:pt x="102" y="52"/>
                </a:cubicBezTo>
                <a:cubicBezTo>
                  <a:pt x="102" y="53"/>
                  <a:pt x="102" y="55"/>
                  <a:pt x="101" y="55"/>
                </a:cubicBezTo>
                <a:cubicBezTo>
                  <a:pt x="100" y="55"/>
                  <a:pt x="100" y="55"/>
                  <a:pt x="99" y="55"/>
                </a:cubicBezTo>
                <a:cubicBezTo>
                  <a:pt x="98" y="54"/>
                  <a:pt x="98" y="53"/>
                  <a:pt x="97" y="52"/>
                </a:cubicBezTo>
                <a:cubicBezTo>
                  <a:pt x="94" y="50"/>
                  <a:pt x="92" y="51"/>
                  <a:pt x="88" y="53"/>
                </a:cubicBezTo>
                <a:cubicBezTo>
                  <a:pt x="74" y="57"/>
                  <a:pt x="57" y="52"/>
                  <a:pt x="54" y="39"/>
                </a:cubicBezTo>
                <a:close/>
                <a:moveTo>
                  <a:pt x="109" y="77"/>
                </a:moveTo>
                <a:cubicBezTo>
                  <a:pt x="109" y="77"/>
                  <a:pt x="109" y="77"/>
                  <a:pt x="109" y="77"/>
                </a:cubicBezTo>
                <a:cubicBezTo>
                  <a:pt x="96" y="77"/>
                  <a:pt x="85" y="88"/>
                  <a:pt x="85" y="101"/>
                </a:cubicBezTo>
                <a:cubicBezTo>
                  <a:pt x="85" y="115"/>
                  <a:pt x="96" y="126"/>
                  <a:pt x="109" y="126"/>
                </a:cubicBezTo>
                <a:cubicBezTo>
                  <a:pt x="123" y="126"/>
                  <a:pt x="134" y="115"/>
                  <a:pt x="134" y="101"/>
                </a:cubicBezTo>
                <a:cubicBezTo>
                  <a:pt x="134" y="88"/>
                  <a:pt x="123" y="77"/>
                  <a:pt x="109" y="77"/>
                </a:cubicBezTo>
                <a:close/>
                <a:moveTo>
                  <a:pt x="112" y="85"/>
                </a:moveTo>
                <a:cubicBezTo>
                  <a:pt x="112" y="85"/>
                  <a:pt x="112" y="85"/>
                  <a:pt x="112" y="85"/>
                </a:cubicBezTo>
                <a:cubicBezTo>
                  <a:pt x="115" y="85"/>
                  <a:pt x="116" y="86"/>
                  <a:pt x="116" y="89"/>
                </a:cubicBezTo>
                <a:cubicBezTo>
                  <a:pt x="116" y="91"/>
                  <a:pt x="114" y="93"/>
                  <a:pt x="111" y="93"/>
                </a:cubicBezTo>
                <a:cubicBezTo>
                  <a:pt x="108" y="93"/>
                  <a:pt x="107" y="92"/>
                  <a:pt x="107" y="90"/>
                </a:cubicBezTo>
                <a:cubicBezTo>
                  <a:pt x="107" y="88"/>
                  <a:pt x="108" y="85"/>
                  <a:pt x="112" y="85"/>
                </a:cubicBezTo>
                <a:close/>
                <a:moveTo>
                  <a:pt x="105" y="117"/>
                </a:moveTo>
                <a:cubicBezTo>
                  <a:pt x="105" y="117"/>
                  <a:pt x="105" y="117"/>
                  <a:pt x="105" y="117"/>
                </a:cubicBezTo>
                <a:cubicBezTo>
                  <a:pt x="103" y="117"/>
                  <a:pt x="102" y="116"/>
                  <a:pt x="103" y="111"/>
                </a:cubicBezTo>
                <a:cubicBezTo>
                  <a:pt x="105" y="102"/>
                  <a:pt x="105" y="102"/>
                  <a:pt x="105" y="102"/>
                </a:cubicBezTo>
                <a:cubicBezTo>
                  <a:pt x="106" y="101"/>
                  <a:pt x="106" y="100"/>
                  <a:pt x="105" y="100"/>
                </a:cubicBezTo>
                <a:cubicBezTo>
                  <a:pt x="105" y="100"/>
                  <a:pt x="103" y="101"/>
                  <a:pt x="101" y="102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5" y="97"/>
                  <a:pt x="110" y="95"/>
                  <a:pt x="112" y="95"/>
                </a:cubicBezTo>
                <a:cubicBezTo>
                  <a:pt x="114" y="95"/>
                  <a:pt x="114" y="97"/>
                  <a:pt x="113" y="100"/>
                </a:cubicBezTo>
                <a:cubicBezTo>
                  <a:pt x="111" y="109"/>
                  <a:pt x="111" y="109"/>
                  <a:pt x="111" y="109"/>
                </a:cubicBezTo>
                <a:cubicBezTo>
                  <a:pt x="110" y="111"/>
                  <a:pt x="110" y="111"/>
                  <a:pt x="111" y="111"/>
                </a:cubicBezTo>
                <a:cubicBezTo>
                  <a:pt x="112" y="111"/>
                  <a:pt x="113" y="111"/>
                  <a:pt x="115" y="109"/>
                </a:cubicBezTo>
                <a:cubicBezTo>
                  <a:pt x="116" y="111"/>
                  <a:pt x="116" y="111"/>
                  <a:pt x="116" y="111"/>
                </a:cubicBezTo>
                <a:cubicBezTo>
                  <a:pt x="112" y="115"/>
                  <a:pt x="107" y="117"/>
                  <a:pt x="105" y="117"/>
                </a:cubicBezTo>
                <a:close/>
                <a:moveTo>
                  <a:pt x="20" y="109"/>
                </a:moveTo>
                <a:cubicBezTo>
                  <a:pt x="20" y="109"/>
                  <a:pt x="20" y="109"/>
                  <a:pt x="20" y="109"/>
                </a:cubicBezTo>
                <a:cubicBezTo>
                  <a:pt x="23" y="112"/>
                  <a:pt x="27" y="114"/>
                  <a:pt x="30" y="114"/>
                </a:cubicBezTo>
                <a:cubicBezTo>
                  <a:pt x="13" y="125"/>
                  <a:pt x="3" y="125"/>
                  <a:pt x="0" y="154"/>
                </a:cubicBezTo>
                <a:cubicBezTo>
                  <a:pt x="71" y="154"/>
                  <a:pt x="71" y="154"/>
                  <a:pt x="71" y="154"/>
                </a:cubicBezTo>
                <a:cubicBezTo>
                  <a:pt x="72" y="154"/>
                  <a:pt x="72" y="154"/>
                  <a:pt x="72" y="154"/>
                </a:cubicBezTo>
                <a:cubicBezTo>
                  <a:pt x="141" y="154"/>
                  <a:pt x="141" y="154"/>
                  <a:pt x="141" y="154"/>
                </a:cubicBezTo>
                <a:cubicBezTo>
                  <a:pt x="140" y="136"/>
                  <a:pt x="135" y="129"/>
                  <a:pt x="127" y="124"/>
                </a:cubicBezTo>
                <a:cubicBezTo>
                  <a:pt x="122" y="127"/>
                  <a:pt x="116" y="129"/>
                  <a:pt x="110" y="129"/>
                </a:cubicBezTo>
                <a:cubicBezTo>
                  <a:pt x="97" y="129"/>
                  <a:pt x="85" y="120"/>
                  <a:pt x="83" y="108"/>
                </a:cubicBezTo>
                <a:cubicBezTo>
                  <a:pt x="74" y="115"/>
                  <a:pt x="60" y="114"/>
                  <a:pt x="53" y="102"/>
                </a:cubicBezTo>
                <a:cubicBezTo>
                  <a:pt x="55" y="99"/>
                  <a:pt x="57" y="94"/>
                  <a:pt x="57" y="90"/>
                </a:cubicBezTo>
                <a:cubicBezTo>
                  <a:pt x="57" y="90"/>
                  <a:pt x="47" y="82"/>
                  <a:pt x="44" y="69"/>
                </a:cubicBezTo>
                <a:cubicBezTo>
                  <a:pt x="43" y="70"/>
                  <a:pt x="41" y="68"/>
                  <a:pt x="40" y="66"/>
                </a:cubicBezTo>
                <a:cubicBezTo>
                  <a:pt x="39" y="73"/>
                  <a:pt x="39" y="83"/>
                  <a:pt x="38" y="92"/>
                </a:cubicBezTo>
                <a:cubicBezTo>
                  <a:pt x="37" y="102"/>
                  <a:pt x="32" y="109"/>
                  <a:pt x="20" y="10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42ABED-F3C5-4103-8280-8DA1F20FEDF4}"/>
              </a:ext>
            </a:extLst>
          </p:cNvPr>
          <p:cNvSpPr/>
          <p:nvPr/>
        </p:nvSpPr>
        <p:spPr>
          <a:xfrm>
            <a:off x="3189678" y="4715680"/>
            <a:ext cx="692337" cy="692337"/>
          </a:xfrm>
          <a:prstGeom prst="roundRect">
            <a:avLst>
              <a:gd name="adj" fmla="val 1002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A4C63-7757-4214-AE6B-40F956ADB8C3}"/>
              </a:ext>
            </a:extLst>
          </p:cNvPr>
          <p:cNvSpPr/>
          <p:nvPr/>
        </p:nvSpPr>
        <p:spPr>
          <a:xfrm>
            <a:off x="4027296" y="4719684"/>
            <a:ext cx="1482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ea typeface="Roboto" pitchFamily="2" charset="0"/>
                <a:cs typeface="Lato Black" panose="020F0502020204030203" pitchFamily="34" charset="0"/>
              </a:rPr>
              <a:t>Man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D5860-BE4A-4E49-8915-617BE811ABB6}"/>
              </a:ext>
            </a:extLst>
          </p:cNvPr>
          <p:cNvSpPr/>
          <p:nvPr/>
        </p:nvSpPr>
        <p:spPr>
          <a:xfrm>
            <a:off x="4027297" y="5044711"/>
            <a:ext cx="11490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ea typeface="Roboto" pitchFamily="2" charset="0"/>
                <a:cs typeface="Lato Black" panose="020F0502020204030203" pitchFamily="34" charset="0"/>
              </a:rPr>
              <a:t>1,337 User</a:t>
            </a:r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8A913B23-BC6B-491E-AF44-52EA636EDB88}"/>
              </a:ext>
            </a:extLst>
          </p:cNvPr>
          <p:cNvSpPr>
            <a:spLocks noEditPoints="1"/>
          </p:cNvSpPr>
          <p:nvPr/>
        </p:nvSpPr>
        <p:spPr bwMode="auto">
          <a:xfrm>
            <a:off x="3342965" y="4858649"/>
            <a:ext cx="385763" cy="406399"/>
          </a:xfrm>
          <a:custGeom>
            <a:avLst/>
            <a:gdLst>
              <a:gd name="T0" fmla="*/ 50 w 141"/>
              <a:gd name="T1" fmla="*/ 92 h 146"/>
              <a:gd name="T2" fmla="*/ 0 w 141"/>
              <a:gd name="T3" fmla="*/ 146 h 146"/>
              <a:gd name="T4" fmla="*/ 70 w 141"/>
              <a:gd name="T5" fmla="*/ 146 h 146"/>
              <a:gd name="T6" fmla="*/ 70 w 141"/>
              <a:gd name="T7" fmla="*/ 146 h 146"/>
              <a:gd name="T8" fmla="*/ 140 w 141"/>
              <a:gd name="T9" fmla="*/ 146 h 146"/>
              <a:gd name="T10" fmla="*/ 134 w 141"/>
              <a:gd name="T11" fmla="*/ 116 h 146"/>
              <a:gd name="T12" fmla="*/ 116 w 141"/>
              <a:gd name="T13" fmla="*/ 122 h 146"/>
              <a:gd name="T14" fmla="*/ 89 w 141"/>
              <a:gd name="T15" fmla="*/ 94 h 146"/>
              <a:gd name="T16" fmla="*/ 89 w 141"/>
              <a:gd name="T17" fmla="*/ 92 h 146"/>
              <a:gd name="T18" fmla="*/ 70 w 141"/>
              <a:gd name="T19" fmla="*/ 101 h 146"/>
              <a:gd name="T20" fmla="*/ 50 w 141"/>
              <a:gd name="T21" fmla="*/ 92 h 146"/>
              <a:gd name="T22" fmla="*/ 116 w 141"/>
              <a:gd name="T23" fmla="*/ 69 h 146"/>
              <a:gd name="T24" fmla="*/ 116 w 141"/>
              <a:gd name="T25" fmla="*/ 69 h 146"/>
              <a:gd name="T26" fmla="*/ 92 w 141"/>
              <a:gd name="T27" fmla="*/ 94 h 146"/>
              <a:gd name="T28" fmla="*/ 116 w 141"/>
              <a:gd name="T29" fmla="*/ 118 h 146"/>
              <a:gd name="T30" fmla="*/ 141 w 141"/>
              <a:gd name="T31" fmla="*/ 94 h 146"/>
              <a:gd name="T32" fmla="*/ 116 w 141"/>
              <a:gd name="T33" fmla="*/ 69 h 146"/>
              <a:gd name="T34" fmla="*/ 119 w 141"/>
              <a:gd name="T35" fmla="*/ 77 h 146"/>
              <a:gd name="T36" fmla="*/ 119 w 141"/>
              <a:gd name="T37" fmla="*/ 77 h 146"/>
              <a:gd name="T38" fmla="*/ 123 w 141"/>
              <a:gd name="T39" fmla="*/ 81 h 146"/>
              <a:gd name="T40" fmla="*/ 118 w 141"/>
              <a:gd name="T41" fmla="*/ 86 h 146"/>
              <a:gd name="T42" fmla="*/ 114 w 141"/>
              <a:gd name="T43" fmla="*/ 82 h 146"/>
              <a:gd name="T44" fmla="*/ 119 w 141"/>
              <a:gd name="T45" fmla="*/ 77 h 146"/>
              <a:gd name="T46" fmla="*/ 112 w 141"/>
              <a:gd name="T47" fmla="*/ 109 h 146"/>
              <a:gd name="T48" fmla="*/ 112 w 141"/>
              <a:gd name="T49" fmla="*/ 109 h 146"/>
              <a:gd name="T50" fmla="*/ 111 w 141"/>
              <a:gd name="T51" fmla="*/ 103 h 146"/>
              <a:gd name="T52" fmla="*/ 112 w 141"/>
              <a:gd name="T53" fmla="*/ 94 h 146"/>
              <a:gd name="T54" fmla="*/ 112 w 141"/>
              <a:gd name="T55" fmla="*/ 93 h 146"/>
              <a:gd name="T56" fmla="*/ 109 w 141"/>
              <a:gd name="T57" fmla="*/ 94 h 146"/>
              <a:gd name="T58" fmla="*/ 107 w 141"/>
              <a:gd name="T59" fmla="*/ 93 h 146"/>
              <a:gd name="T60" fmla="*/ 119 w 141"/>
              <a:gd name="T61" fmla="*/ 87 h 146"/>
              <a:gd name="T62" fmla="*/ 120 w 141"/>
              <a:gd name="T63" fmla="*/ 93 h 146"/>
              <a:gd name="T64" fmla="*/ 118 w 141"/>
              <a:gd name="T65" fmla="*/ 102 h 146"/>
              <a:gd name="T66" fmla="*/ 118 w 141"/>
              <a:gd name="T67" fmla="*/ 103 h 146"/>
              <a:gd name="T68" fmla="*/ 122 w 141"/>
              <a:gd name="T69" fmla="*/ 102 h 146"/>
              <a:gd name="T70" fmla="*/ 123 w 141"/>
              <a:gd name="T71" fmla="*/ 103 h 146"/>
              <a:gd name="T72" fmla="*/ 112 w 141"/>
              <a:gd name="T73" fmla="*/ 109 h 146"/>
              <a:gd name="T74" fmla="*/ 101 w 141"/>
              <a:gd name="T75" fmla="*/ 45 h 146"/>
              <a:gd name="T76" fmla="*/ 101 w 141"/>
              <a:gd name="T77" fmla="*/ 45 h 146"/>
              <a:gd name="T78" fmla="*/ 99 w 141"/>
              <a:gd name="T79" fmla="*/ 46 h 146"/>
              <a:gd name="T80" fmla="*/ 100 w 141"/>
              <a:gd name="T81" fmla="*/ 23 h 146"/>
              <a:gd name="T82" fmla="*/ 52 w 141"/>
              <a:gd name="T83" fmla="*/ 11 h 146"/>
              <a:gd name="T84" fmla="*/ 40 w 141"/>
              <a:gd name="T85" fmla="*/ 46 h 146"/>
              <a:gd name="T86" fmla="*/ 37 w 141"/>
              <a:gd name="T87" fmla="*/ 46 h 146"/>
              <a:gd name="T88" fmla="*/ 38 w 141"/>
              <a:gd name="T89" fmla="*/ 56 h 146"/>
              <a:gd name="T90" fmla="*/ 40 w 141"/>
              <a:gd name="T91" fmla="*/ 59 h 146"/>
              <a:gd name="T92" fmla="*/ 40 w 141"/>
              <a:gd name="T93" fmla="*/ 61 h 146"/>
              <a:gd name="T94" fmla="*/ 41 w 141"/>
              <a:gd name="T95" fmla="*/ 63 h 146"/>
              <a:gd name="T96" fmla="*/ 41 w 141"/>
              <a:gd name="T97" fmla="*/ 63 h 146"/>
              <a:gd name="T98" fmla="*/ 70 w 141"/>
              <a:gd name="T99" fmla="*/ 93 h 146"/>
              <a:gd name="T100" fmla="*/ 97 w 141"/>
              <a:gd name="T101" fmla="*/ 63 h 146"/>
              <a:gd name="T102" fmla="*/ 99 w 141"/>
              <a:gd name="T103" fmla="*/ 61 h 146"/>
              <a:gd name="T104" fmla="*/ 99 w 141"/>
              <a:gd name="T105" fmla="*/ 60 h 146"/>
              <a:gd name="T106" fmla="*/ 101 w 141"/>
              <a:gd name="T107" fmla="*/ 56 h 146"/>
              <a:gd name="T108" fmla="*/ 101 w 141"/>
              <a:gd name="T109" fmla="*/ 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1" h="146">
                <a:moveTo>
                  <a:pt x="50" y="92"/>
                </a:moveTo>
                <a:cubicBezTo>
                  <a:pt x="16" y="111"/>
                  <a:pt x="0" y="100"/>
                  <a:pt x="0" y="146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140" y="146"/>
                  <a:pt x="140" y="146"/>
                  <a:pt x="140" y="146"/>
                </a:cubicBezTo>
                <a:cubicBezTo>
                  <a:pt x="140" y="131"/>
                  <a:pt x="137" y="122"/>
                  <a:pt x="134" y="116"/>
                </a:cubicBezTo>
                <a:cubicBezTo>
                  <a:pt x="129" y="119"/>
                  <a:pt x="123" y="122"/>
                  <a:pt x="116" y="122"/>
                </a:cubicBezTo>
                <a:cubicBezTo>
                  <a:pt x="101" y="122"/>
                  <a:pt x="89" y="109"/>
                  <a:pt x="89" y="94"/>
                </a:cubicBezTo>
                <a:cubicBezTo>
                  <a:pt x="89" y="93"/>
                  <a:pt x="89" y="93"/>
                  <a:pt x="89" y="92"/>
                </a:cubicBezTo>
                <a:cubicBezTo>
                  <a:pt x="83" y="97"/>
                  <a:pt x="77" y="101"/>
                  <a:pt x="70" y="101"/>
                </a:cubicBezTo>
                <a:cubicBezTo>
                  <a:pt x="62" y="101"/>
                  <a:pt x="55" y="97"/>
                  <a:pt x="50" y="92"/>
                </a:cubicBezTo>
                <a:close/>
                <a:moveTo>
                  <a:pt x="116" y="69"/>
                </a:moveTo>
                <a:cubicBezTo>
                  <a:pt x="116" y="69"/>
                  <a:pt x="116" y="69"/>
                  <a:pt x="116" y="69"/>
                </a:cubicBezTo>
                <a:cubicBezTo>
                  <a:pt x="103" y="69"/>
                  <a:pt x="92" y="81"/>
                  <a:pt x="92" y="94"/>
                </a:cubicBezTo>
                <a:cubicBezTo>
                  <a:pt x="92" y="107"/>
                  <a:pt x="103" y="118"/>
                  <a:pt x="116" y="118"/>
                </a:cubicBezTo>
                <a:cubicBezTo>
                  <a:pt x="130" y="118"/>
                  <a:pt x="141" y="107"/>
                  <a:pt x="141" y="94"/>
                </a:cubicBezTo>
                <a:cubicBezTo>
                  <a:pt x="141" y="81"/>
                  <a:pt x="130" y="69"/>
                  <a:pt x="116" y="69"/>
                </a:cubicBezTo>
                <a:close/>
                <a:moveTo>
                  <a:pt x="119" y="77"/>
                </a:moveTo>
                <a:cubicBezTo>
                  <a:pt x="119" y="77"/>
                  <a:pt x="119" y="77"/>
                  <a:pt x="119" y="77"/>
                </a:cubicBezTo>
                <a:cubicBezTo>
                  <a:pt x="122" y="77"/>
                  <a:pt x="123" y="79"/>
                  <a:pt x="123" y="81"/>
                </a:cubicBezTo>
                <a:cubicBezTo>
                  <a:pt x="123" y="83"/>
                  <a:pt x="121" y="86"/>
                  <a:pt x="118" y="86"/>
                </a:cubicBezTo>
                <a:cubicBezTo>
                  <a:pt x="115" y="86"/>
                  <a:pt x="113" y="84"/>
                  <a:pt x="114" y="82"/>
                </a:cubicBezTo>
                <a:cubicBezTo>
                  <a:pt x="114" y="80"/>
                  <a:pt x="116" y="77"/>
                  <a:pt x="119" y="77"/>
                </a:cubicBezTo>
                <a:close/>
                <a:moveTo>
                  <a:pt x="112" y="109"/>
                </a:moveTo>
                <a:cubicBezTo>
                  <a:pt x="112" y="109"/>
                  <a:pt x="112" y="109"/>
                  <a:pt x="112" y="109"/>
                </a:cubicBezTo>
                <a:cubicBezTo>
                  <a:pt x="111" y="109"/>
                  <a:pt x="109" y="108"/>
                  <a:pt x="111" y="103"/>
                </a:cubicBezTo>
                <a:cubicBezTo>
                  <a:pt x="112" y="94"/>
                  <a:pt x="112" y="94"/>
                  <a:pt x="112" y="94"/>
                </a:cubicBezTo>
                <a:cubicBezTo>
                  <a:pt x="113" y="93"/>
                  <a:pt x="113" y="93"/>
                  <a:pt x="112" y="93"/>
                </a:cubicBezTo>
                <a:cubicBezTo>
                  <a:pt x="112" y="93"/>
                  <a:pt x="110" y="93"/>
                  <a:pt x="109" y="94"/>
                </a:cubicBezTo>
                <a:cubicBezTo>
                  <a:pt x="107" y="93"/>
                  <a:pt x="107" y="93"/>
                  <a:pt x="107" y="93"/>
                </a:cubicBezTo>
                <a:cubicBezTo>
                  <a:pt x="112" y="90"/>
                  <a:pt x="117" y="87"/>
                  <a:pt x="119" y="87"/>
                </a:cubicBezTo>
                <a:cubicBezTo>
                  <a:pt x="121" y="87"/>
                  <a:pt x="121" y="90"/>
                  <a:pt x="120" y="93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7" y="103"/>
                  <a:pt x="117" y="103"/>
                  <a:pt x="118" y="103"/>
                </a:cubicBezTo>
                <a:cubicBezTo>
                  <a:pt x="119" y="103"/>
                  <a:pt x="120" y="103"/>
                  <a:pt x="122" y="102"/>
                </a:cubicBezTo>
                <a:cubicBezTo>
                  <a:pt x="123" y="103"/>
                  <a:pt x="123" y="103"/>
                  <a:pt x="123" y="103"/>
                </a:cubicBezTo>
                <a:cubicBezTo>
                  <a:pt x="119" y="107"/>
                  <a:pt x="114" y="109"/>
                  <a:pt x="112" y="109"/>
                </a:cubicBezTo>
                <a:close/>
                <a:moveTo>
                  <a:pt x="101" y="45"/>
                </a:moveTo>
                <a:cubicBezTo>
                  <a:pt x="101" y="45"/>
                  <a:pt x="101" y="45"/>
                  <a:pt x="101" y="45"/>
                </a:cubicBezTo>
                <a:cubicBezTo>
                  <a:pt x="100" y="45"/>
                  <a:pt x="100" y="45"/>
                  <a:pt x="99" y="46"/>
                </a:cubicBezTo>
                <a:cubicBezTo>
                  <a:pt x="99" y="46"/>
                  <a:pt x="102" y="30"/>
                  <a:pt x="100" y="23"/>
                </a:cubicBezTo>
                <a:cubicBezTo>
                  <a:pt x="95" y="5"/>
                  <a:pt x="52" y="0"/>
                  <a:pt x="52" y="11"/>
                </a:cubicBezTo>
                <a:cubicBezTo>
                  <a:pt x="34" y="16"/>
                  <a:pt x="37" y="33"/>
                  <a:pt x="40" y="46"/>
                </a:cubicBezTo>
                <a:cubicBezTo>
                  <a:pt x="40" y="46"/>
                  <a:pt x="39" y="45"/>
                  <a:pt x="37" y="46"/>
                </a:cubicBezTo>
                <a:cubicBezTo>
                  <a:pt x="35" y="48"/>
                  <a:pt x="37" y="53"/>
                  <a:pt x="38" y="56"/>
                </a:cubicBezTo>
                <a:cubicBezTo>
                  <a:pt x="38" y="58"/>
                  <a:pt x="39" y="59"/>
                  <a:pt x="40" y="59"/>
                </a:cubicBezTo>
                <a:cubicBezTo>
                  <a:pt x="40" y="60"/>
                  <a:pt x="40" y="60"/>
                  <a:pt x="40" y="61"/>
                </a:cubicBezTo>
                <a:cubicBezTo>
                  <a:pt x="40" y="62"/>
                  <a:pt x="40" y="63"/>
                  <a:pt x="41" y="63"/>
                </a:cubicBezTo>
                <a:cubicBezTo>
                  <a:pt x="41" y="63"/>
                  <a:pt x="41" y="63"/>
                  <a:pt x="41" y="63"/>
                </a:cubicBezTo>
                <a:cubicBezTo>
                  <a:pt x="46" y="80"/>
                  <a:pt x="58" y="93"/>
                  <a:pt x="70" y="93"/>
                </a:cubicBezTo>
                <a:cubicBezTo>
                  <a:pt x="80" y="93"/>
                  <a:pt x="93" y="80"/>
                  <a:pt x="97" y="63"/>
                </a:cubicBezTo>
                <a:cubicBezTo>
                  <a:pt x="98" y="63"/>
                  <a:pt x="99" y="62"/>
                  <a:pt x="99" y="61"/>
                </a:cubicBezTo>
                <a:cubicBezTo>
                  <a:pt x="99" y="60"/>
                  <a:pt x="99" y="60"/>
                  <a:pt x="99" y="60"/>
                </a:cubicBezTo>
                <a:cubicBezTo>
                  <a:pt x="100" y="59"/>
                  <a:pt x="100" y="58"/>
                  <a:pt x="101" y="56"/>
                </a:cubicBezTo>
                <a:cubicBezTo>
                  <a:pt x="101" y="53"/>
                  <a:pt x="103" y="47"/>
                  <a:pt x="10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E96EFA-7986-42C7-B538-7D8AE1D4F3EB}"/>
              </a:ext>
            </a:extLst>
          </p:cNvPr>
          <p:cNvGrpSpPr/>
          <p:nvPr/>
        </p:nvGrpSpPr>
        <p:grpSpPr>
          <a:xfrm>
            <a:off x="6105525" y="2093913"/>
            <a:ext cx="5410200" cy="3328988"/>
            <a:chOff x="6105525" y="2093913"/>
            <a:chExt cx="5410200" cy="3328988"/>
          </a:xfrm>
          <a:solidFill>
            <a:schemeClr val="tx1">
              <a:lumMod val="10000"/>
              <a:lumOff val="90000"/>
            </a:schemeClr>
          </a:solidFill>
        </p:grpSpPr>
        <p:grpSp>
          <p:nvGrpSpPr>
            <p:cNvPr id="15" name="Group 261">
              <a:extLst>
                <a:ext uri="{FF2B5EF4-FFF2-40B4-BE49-F238E27FC236}">
                  <a16:creationId xmlns:a16="http://schemas.microsoft.com/office/drawing/2014/main" id="{1F8CF4E1-D9F6-4854-937C-90F85744CD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0638" y="2349501"/>
              <a:ext cx="4953000" cy="2430463"/>
              <a:chOff x="4013" y="1480"/>
              <a:chExt cx="3120" cy="1531"/>
            </a:xfrm>
            <a:grpFill/>
          </p:grpSpPr>
          <p:sp>
            <p:nvSpPr>
              <p:cNvPr id="110" name="Freeform 61">
                <a:extLst>
                  <a:ext uri="{FF2B5EF4-FFF2-40B4-BE49-F238E27FC236}">
                    <a16:creationId xmlns:a16="http://schemas.microsoft.com/office/drawing/2014/main" id="{514E39FA-68C4-4B13-B140-12587B9CC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5" y="1986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62">
                <a:extLst>
                  <a:ext uri="{FF2B5EF4-FFF2-40B4-BE49-F238E27FC236}">
                    <a16:creationId xmlns:a16="http://schemas.microsoft.com/office/drawing/2014/main" id="{8AF36589-C1FC-4F85-96BC-EF8C9D8E7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945" y="1986"/>
                <a:ext cx="2" cy="1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63">
                <a:extLst>
                  <a:ext uri="{FF2B5EF4-FFF2-40B4-BE49-F238E27FC236}">
                    <a16:creationId xmlns:a16="http://schemas.microsoft.com/office/drawing/2014/main" id="{C50BC8E8-D3DC-4E88-8336-CBDC927D6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4" y="1984"/>
                <a:ext cx="4" cy="5"/>
              </a:xfrm>
              <a:custGeom>
                <a:avLst/>
                <a:gdLst>
                  <a:gd name="T0" fmla="*/ 3 w 4"/>
                  <a:gd name="T1" fmla="*/ 5 h 5"/>
                  <a:gd name="T2" fmla="*/ 0 w 4"/>
                  <a:gd name="T3" fmla="*/ 4 h 5"/>
                  <a:gd name="T4" fmla="*/ 2 w 4"/>
                  <a:gd name="T5" fmla="*/ 0 h 5"/>
                  <a:gd name="T6" fmla="*/ 4 w 4"/>
                  <a:gd name="T7" fmla="*/ 2 h 5"/>
                  <a:gd name="T8" fmla="*/ 3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3" y="5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64">
                <a:extLst>
                  <a:ext uri="{FF2B5EF4-FFF2-40B4-BE49-F238E27FC236}">
                    <a16:creationId xmlns:a16="http://schemas.microsoft.com/office/drawing/2014/main" id="{847E4A05-3C44-4460-AEA2-A7619EFCD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3" y="1986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65">
                <a:extLst>
                  <a:ext uri="{FF2B5EF4-FFF2-40B4-BE49-F238E27FC236}">
                    <a16:creationId xmlns:a16="http://schemas.microsoft.com/office/drawing/2014/main" id="{C2E1DE06-E48A-4FDD-AF62-5F0BF386C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43" y="1986"/>
                <a:ext cx="2" cy="1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66">
                <a:extLst>
                  <a:ext uri="{FF2B5EF4-FFF2-40B4-BE49-F238E27FC236}">
                    <a16:creationId xmlns:a16="http://schemas.microsoft.com/office/drawing/2014/main" id="{62C0AC05-EF2E-47FC-9296-B9F8E1D5B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" y="1984"/>
                <a:ext cx="4" cy="5"/>
              </a:xfrm>
              <a:custGeom>
                <a:avLst/>
                <a:gdLst>
                  <a:gd name="T0" fmla="*/ 1 w 4"/>
                  <a:gd name="T1" fmla="*/ 5 h 5"/>
                  <a:gd name="T2" fmla="*/ 0 w 4"/>
                  <a:gd name="T3" fmla="*/ 2 h 5"/>
                  <a:gd name="T4" fmla="*/ 2 w 4"/>
                  <a:gd name="T5" fmla="*/ 0 h 5"/>
                  <a:gd name="T6" fmla="*/ 4 w 4"/>
                  <a:gd name="T7" fmla="*/ 4 h 5"/>
                  <a:gd name="T8" fmla="*/ 1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5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67">
                <a:extLst>
                  <a:ext uri="{FF2B5EF4-FFF2-40B4-BE49-F238E27FC236}">
                    <a16:creationId xmlns:a16="http://schemas.microsoft.com/office/drawing/2014/main" id="{BC6DCF32-6522-430B-99C2-D099040DB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3" y="1808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1 h 1"/>
                  <a:gd name="T4" fmla="*/ 0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68">
                <a:extLst>
                  <a:ext uri="{FF2B5EF4-FFF2-40B4-BE49-F238E27FC236}">
                    <a16:creationId xmlns:a16="http://schemas.microsoft.com/office/drawing/2014/main" id="{F549BE2E-2921-45D7-8ED8-0D082236A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93" y="1808"/>
                <a:ext cx="3" cy="1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69">
                <a:extLst>
                  <a:ext uri="{FF2B5EF4-FFF2-40B4-BE49-F238E27FC236}">
                    <a16:creationId xmlns:a16="http://schemas.microsoft.com/office/drawing/2014/main" id="{C622D055-C9E6-4FC6-AD15-78F7B9CE8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3" y="1806"/>
                <a:ext cx="3" cy="5"/>
              </a:xfrm>
              <a:custGeom>
                <a:avLst/>
                <a:gdLst>
                  <a:gd name="T0" fmla="*/ 2 w 3"/>
                  <a:gd name="T1" fmla="*/ 5 h 5"/>
                  <a:gd name="T2" fmla="*/ 0 w 3"/>
                  <a:gd name="T3" fmla="*/ 3 h 5"/>
                  <a:gd name="T4" fmla="*/ 1 w 3"/>
                  <a:gd name="T5" fmla="*/ 0 h 5"/>
                  <a:gd name="T6" fmla="*/ 3 w 3"/>
                  <a:gd name="T7" fmla="*/ 2 h 5"/>
                  <a:gd name="T8" fmla="*/ 2 w 3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2" y="5"/>
                    </a:moveTo>
                    <a:lnTo>
                      <a:pt x="0" y="3"/>
                    </a:lnTo>
                    <a:lnTo>
                      <a:pt x="1" y="0"/>
                    </a:lnTo>
                    <a:lnTo>
                      <a:pt x="3" y="2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70">
                <a:extLst>
                  <a:ext uri="{FF2B5EF4-FFF2-40B4-BE49-F238E27FC236}">
                    <a16:creationId xmlns:a16="http://schemas.microsoft.com/office/drawing/2014/main" id="{EA71A3AC-43AB-4D35-BF64-FAF7F545F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" y="1808"/>
                <a:ext cx="2" cy="1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lnTo>
                      <a:pt x="2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Line 71">
                <a:extLst>
                  <a:ext uri="{FF2B5EF4-FFF2-40B4-BE49-F238E27FC236}">
                    <a16:creationId xmlns:a16="http://schemas.microsoft.com/office/drawing/2014/main" id="{D07D64CA-AA31-4782-BF40-A4489BE3F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96" y="1808"/>
                <a:ext cx="2" cy="1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72">
                <a:extLst>
                  <a:ext uri="{FF2B5EF4-FFF2-40B4-BE49-F238E27FC236}">
                    <a16:creationId xmlns:a16="http://schemas.microsoft.com/office/drawing/2014/main" id="{CE70C104-2FBB-4F1A-8522-5ADA656AE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5" y="1806"/>
                <a:ext cx="4" cy="5"/>
              </a:xfrm>
              <a:custGeom>
                <a:avLst/>
                <a:gdLst>
                  <a:gd name="T0" fmla="*/ 1 w 4"/>
                  <a:gd name="T1" fmla="*/ 5 h 5"/>
                  <a:gd name="T2" fmla="*/ 0 w 4"/>
                  <a:gd name="T3" fmla="*/ 2 h 5"/>
                  <a:gd name="T4" fmla="*/ 2 w 4"/>
                  <a:gd name="T5" fmla="*/ 0 h 5"/>
                  <a:gd name="T6" fmla="*/ 4 w 4"/>
                  <a:gd name="T7" fmla="*/ 3 h 5"/>
                  <a:gd name="T8" fmla="*/ 1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5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4" y="3"/>
                    </a:lnTo>
                    <a:lnTo>
                      <a:pt x="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73">
                <a:extLst>
                  <a:ext uri="{FF2B5EF4-FFF2-40B4-BE49-F238E27FC236}">
                    <a16:creationId xmlns:a16="http://schemas.microsoft.com/office/drawing/2014/main" id="{1CD69743-222D-4C61-8547-C4C3717CE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5" y="230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Line 74">
                <a:extLst>
                  <a:ext uri="{FF2B5EF4-FFF2-40B4-BE49-F238E27FC236}">
                    <a16:creationId xmlns:a16="http://schemas.microsoft.com/office/drawing/2014/main" id="{A4D6D41F-3F22-4419-8D2B-EA1064D87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885" y="2309"/>
                <a:ext cx="2" cy="2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75">
                <a:extLst>
                  <a:ext uri="{FF2B5EF4-FFF2-40B4-BE49-F238E27FC236}">
                    <a16:creationId xmlns:a16="http://schemas.microsoft.com/office/drawing/2014/main" id="{3ACB8A85-5E95-4FB4-A4FB-20BBA46E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4" y="2307"/>
                <a:ext cx="5" cy="5"/>
              </a:xfrm>
              <a:custGeom>
                <a:avLst/>
                <a:gdLst>
                  <a:gd name="T0" fmla="*/ 3 w 5"/>
                  <a:gd name="T1" fmla="*/ 5 h 5"/>
                  <a:gd name="T2" fmla="*/ 0 w 5"/>
                  <a:gd name="T3" fmla="*/ 4 h 5"/>
                  <a:gd name="T4" fmla="*/ 2 w 5"/>
                  <a:gd name="T5" fmla="*/ 0 h 5"/>
                  <a:gd name="T6" fmla="*/ 5 w 5"/>
                  <a:gd name="T7" fmla="*/ 2 h 5"/>
                  <a:gd name="T8" fmla="*/ 3 w 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5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76">
                <a:extLst>
                  <a:ext uri="{FF2B5EF4-FFF2-40B4-BE49-F238E27FC236}">
                    <a16:creationId xmlns:a16="http://schemas.microsoft.com/office/drawing/2014/main" id="{9B71AEC6-CA4F-4FC2-B6E6-8F4A76760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2" y="2309"/>
                <a:ext cx="3" cy="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Line 77">
                <a:extLst>
                  <a:ext uri="{FF2B5EF4-FFF2-40B4-BE49-F238E27FC236}">
                    <a16:creationId xmlns:a16="http://schemas.microsoft.com/office/drawing/2014/main" id="{F82F5699-FE3F-4D5E-9A61-C698DDC51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82" y="2309"/>
                <a:ext cx="3" cy="2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78">
                <a:extLst>
                  <a:ext uri="{FF2B5EF4-FFF2-40B4-BE49-F238E27FC236}">
                    <a16:creationId xmlns:a16="http://schemas.microsoft.com/office/drawing/2014/main" id="{353D73A4-64BD-46A1-8416-C9849EF0E5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2" y="2307"/>
                <a:ext cx="4" cy="5"/>
              </a:xfrm>
              <a:custGeom>
                <a:avLst/>
                <a:gdLst>
                  <a:gd name="T0" fmla="*/ 2 w 4"/>
                  <a:gd name="T1" fmla="*/ 5 h 5"/>
                  <a:gd name="T2" fmla="*/ 0 w 4"/>
                  <a:gd name="T3" fmla="*/ 2 h 5"/>
                  <a:gd name="T4" fmla="*/ 2 w 4"/>
                  <a:gd name="T5" fmla="*/ 0 h 5"/>
                  <a:gd name="T6" fmla="*/ 4 w 4"/>
                  <a:gd name="T7" fmla="*/ 4 h 5"/>
                  <a:gd name="T8" fmla="*/ 2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2" y="5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79">
                <a:extLst>
                  <a:ext uri="{FF2B5EF4-FFF2-40B4-BE49-F238E27FC236}">
                    <a16:creationId xmlns:a16="http://schemas.microsoft.com/office/drawing/2014/main" id="{69DCAC7F-DAC0-4A45-9596-BE49FD334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" y="2514"/>
                <a:ext cx="1" cy="3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lnTo>
                      <a:pt x="1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80">
                <a:extLst>
                  <a:ext uri="{FF2B5EF4-FFF2-40B4-BE49-F238E27FC236}">
                    <a16:creationId xmlns:a16="http://schemas.microsoft.com/office/drawing/2014/main" id="{3728BEBD-C80A-4F26-A107-4E5BD3CD30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41" y="2514"/>
                <a:ext cx="1" cy="3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81">
                <a:extLst>
                  <a:ext uri="{FF2B5EF4-FFF2-40B4-BE49-F238E27FC236}">
                    <a16:creationId xmlns:a16="http://schemas.microsoft.com/office/drawing/2014/main" id="{00308157-3116-4B07-8BA3-3BA92F8DE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9" y="2514"/>
                <a:ext cx="5" cy="4"/>
              </a:xfrm>
              <a:custGeom>
                <a:avLst/>
                <a:gdLst>
                  <a:gd name="T0" fmla="*/ 3 w 5"/>
                  <a:gd name="T1" fmla="*/ 4 h 4"/>
                  <a:gd name="T2" fmla="*/ 0 w 5"/>
                  <a:gd name="T3" fmla="*/ 2 h 4"/>
                  <a:gd name="T4" fmla="*/ 2 w 5"/>
                  <a:gd name="T5" fmla="*/ 0 h 4"/>
                  <a:gd name="T6" fmla="*/ 5 w 5"/>
                  <a:gd name="T7" fmla="*/ 1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5" y="1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82">
                <a:extLst>
                  <a:ext uri="{FF2B5EF4-FFF2-40B4-BE49-F238E27FC236}">
                    <a16:creationId xmlns:a16="http://schemas.microsoft.com/office/drawing/2014/main" id="{3C57A325-E553-4A8A-9EA1-2D3279875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" y="2512"/>
                <a:ext cx="1" cy="2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lnTo>
                      <a:pt x="0" y="0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83">
                <a:extLst>
                  <a:ext uri="{FF2B5EF4-FFF2-40B4-BE49-F238E27FC236}">
                    <a16:creationId xmlns:a16="http://schemas.microsoft.com/office/drawing/2014/main" id="{85EA791A-CB8D-4A9A-8795-EB52423E0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041" y="2512"/>
                <a:ext cx="1" cy="2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84">
                <a:extLst>
                  <a:ext uri="{FF2B5EF4-FFF2-40B4-BE49-F238E27FC236}">
                    <a16:creationId xmlns:a16="http://schemas.microsoft.com/office/drawing/2014/main" id="{D5355D64-7F96-47A2-B969-63BDB0144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9" y="2511"/>
                <a:ext cx="5" cy="4"/>
              </a:xfrm>
              <a:custGeom>
                <a:avLst/>
                <a:gdLst>
                  <a:gd name="T0" fmla="*/ 2 w 5"/>
                  <a:gd name="T1" fmla="*/ 4 h 4"/>
                  <a:gd name="T2" fmla="*/ 0 w 5"/>
                  <a:gd name="T3" fmla="*/ 1 h 4"/>
                  <a:gd name="T4" fmla="*/ 3 w 5"/>
                  <a:gd name="T5" fmla="*/ 0 h 4"/>
                  <a:gd name="T6" fmla="*/ 5 w 5"/>
                  <a:gd name="T7" fmla="*/ 3 h 4"/>
                  <a:gd name="T8" fmla="*/ 2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lnTo>
                      <a:pt x="0" y="1"/>
                    </a:lnTo>
                    <a:lnTo>
                      <a:pt x="3" y="0"/>
                    </a:lnTo>
                    <a:lnTo>
                      <a:pt x="5" y="3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85">
                <a:extLst>
                  <a:ext uri="{FF2B5EF4-FFF2-40B4-BE49-F238E27FC236}">
                    <a16:creationId xmlns:a16="http://schemas.microsoft.com/office/drawing/2014/main" id="{09F10429-340A-44B8-ABEA-33259B3CA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9" y="2397"/>
                <a:ext cx="13" cy="8"/>
              </a:xfrm>
              <a:custGeom>
                <a:avLst/>
                <a:gdLst>
                  <a:gd name="T0" fmla="*/ 6 w 20"/>
                  <a:gd name="T1" fmla="*/ 1 h 13"/>
                  <a:gd name="T2" fmla="*/ 18 w 20"/>
                  <a:gd name="T3" fmla="*/ 5 h 13"/>
                  <a:gd name="T4" fmla="*/ 6 w 20"/>
                  <a:gd name="T5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3">
                    <a:moveTo>
                      <a:pt x="6" y="1"/>
                    </a:moveTo>
                    <a:cubicBezTo>
                      <a:pt x="13" y="0"/>
                      <a:pt x="13" y="5"/>
                      <a:pt x="18" y="5"/>
                    </a:cubicBezTo>
                    <a:cubicBezTo>
                      <a:pt x="20" y="13"/>
                      <a:pt x="0" y="11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86">
                <a:extLst>
                  <a:ext uri="{FF2B5EF4-FFF2-40B4-BE49-F238E27FC236}">
                    <a16:creationId xmlns:a16="http://schemas.microsoft.com/office/drawing/2014/main" id="{856D2B85-FF52-41A9-B50B-A68C5ECA41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00" y="2395"/>
                <a:ext cx="12" cy="10"/>
              </a:xfrm>
              <a:custGeom>
                <a:avLst/>
                <a:gdLst>
                  <a:gd name="T0" fmla="*/ 11 w 20"/>
                  <a:gd name="T1" fmla="*/ 15 h 15"/>
                  <a:gd name="T2" fmla="*/ 2 w 20"/>
                  <a:gd name="T3" fmla="*/ 10 h 15"/>
                  <a:gd name="T4" fmla="*/ 3 w 20"/>
                  <a:gd name="T5" fmla="*/ 2 h 15"/>
                  <a:gd name="T6" fmla="*/ 3 w 20"/>
                  <a:gd name="T7" fmla="*/ 1 h 15"/>
                  <a:gd name="T8" fmla="*/ 5 w 20"/>
                  <a:gd name="T9" fmla="*/ 1 h 15"/>
                  <a:gd name="T10" fmla="*/ 14 w 20"/>
                  <a:gd name="T11" fmla="*/ 3 h 15"/>
                  <a:gd name="T12" fmla="*/ 17 w 20"/>
                  <a:gd name="T13" fmla="*/ 5 h 15"/>
                  <a:gd name="T14" fmla="*/ 19 w 20"/>
                  <a:gd name="T15" fmla="*/ 5 h 15"/>
                  <a:gd name="T16" fmla="*/ 20 w 20"/>
                  <a:gd name="T17" fmla="*/ 7 h 15"/>
                  <a:gd name="T18" fmla="*/ 19 w 20"/>
                  <a:gd name="T19" fmla="*/ 12 h 15"/>
                  <a:gd name="T20" fmla="*/ 11 w 20"/>
                  <a:gd name="T21" fmla="*/ 15 h 15"/>
                  <a:gd name="T22" fmla="*/ 7 w 20"/>
                  <a:gd name="T23" fmla="*/ 6 h 15"/>
                  <a:gd name="T24" fmla="*/ 7 w 20"/>
                  <a:gd name="T25" fmla="*/ 8 h 15"/>
                  <a:gd name="T26" fmla="*/ 13 w 20"/>
                  <a:gd name="T27" fmla="*/ 9 h 15"/>
                  <a:gd name="T28" fmla="*/ 11 w 20"/>
                  <a:gd name="T29" fmla="*/ 7 h 15"/>
                  <a:gd name="T30" fmla="*/ 7 w 20"/>
                  <a:gd name="T31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15">
                    <a:moveTo>
                      <a:pt x="11" y="15"/>
                    </a:moveTo>
                    <a:cubicBezTo>
                      <a:pt x="8" y="15"/>
                      <a:pt x="4" y="14"/>
                      <a:pt x="2" y="10"/>
                    </a:cubicBezTo>
                    <a:cubicBezTo>
                      <a:pt x="1" y="9"/>
                      <a:pt x="0" y="6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10" y="0"/>
                      <a:pt x="12" y="2"/>
                      <a:pt x="14" y="3"/>
                    </a:cubicBezTo>
                    <a:cubicBezTo>
                      <a:pt x="15" y="4"/>
                      <a:pt x="16" y="5"/>
                      <a:pt x="17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9"/>
                      <a:pt x="20" y="11"/>
                      <a:pt x="19" y="12"/>
                    </a:cubicBezTo>
                    <a:cubicBezTo>
                      <a:pt x="17" y="14"/>
                      <a:pt x="14" y="15"/>
                      <a:pt x="11" y="15"/>
                    </a:cubicBezTo>
                    <a:close/>
                    <a:moveTo>
                      <a:pt x="7" y="6"/>
                    </a:moveTo>
                    <a:cubicBezTo>
                      <a:pt x="7" y="7"/>
                      <a:pt x="7" y="7"/>
                      <a:pt x="7" y="8"/>
                    </a:cubicBezTo>
                    <a:cubicBezTo>
                      <a:pt x="8" y="9"/>
                      <a:pt x="11" y="10"/>
                      <a:pt x="13" y="9"/>
                    </a:cubicBezTo>
                    <a:cubicBezTo>
                      <a:pt x="12" y="9"/>
                      <a:pt x="11" y="8"/>
                      <a:pt x="11" y="7"/>
                    </a:cubicBezTo>
                    <a:cubicBezTo>
                      <a:pt x="9" y="7"/>
                      <a:pt x="8" y="6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87">
                <a:extLst>
                  <a:ext uri="{FF2B5EF4-FFF2-40B4-BE49-F238E27FC236}">
                    <a16:creationId xmlns:a16="http://schemas.microsoft.com/office/drawing/2014/main" id="{BCFDBFBD-1BA5-4FD6-8EB7-317EE27AC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1514"/>
                <a:ext cx="2" cy="3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88">
                <a:extLst>
                  <a:ext uri="{FF2B5EF4-FFF2-40B4-BE49-F238E27FC236}">
                    <a16:creationId xmlns:a16="http://schemas.microsoft.com/office/drawing/2014/main" id="{2E99EDB8-AAFF-452D-A558-1429712E4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8" y="1514"/>
                <a:ext cx="2" cy="3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89">
                <a:extLst>
                  <a:ext uri="{FF2B5EF4-FFF2-40B4-BE49-F238E27FC236}">
                    <a16:creationId xmlns:a16="http://schemas.microsoft.com/office/drawing/2014/main" id="{AD0FF259-2655-4E96-9731-032EFD2C1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7" y="1514"/>
                <a:ext cx="4" cy="4"/>
              </a:xfrm>
              <a:custGeom>
                <a:avLst/>
                <a:gdLst>
                  <a:gd name="T0" fmla="*/ 3 w 4"/>
                  <a:gd name="T1" fmla="*/ 4 h 4"/>
                  <a:gd name="T2" fmla="*/ 0 w 4"/>
                  <a:gd name="T3" fmla="*/ 2 h 4"/>
                  <a:gd name="T4" fmla="*/ 1 w 4"/>
                  <a:gd name="T5" fmla="*/ 0 h 4"/>
                  <a:gd name="T6" fmla="*/ 4 w 4"/>
                  <a:gd name="T7" fmla="*/ 1 h 4"/>
                  <a:gd name="T8" fmla="*/ 3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4"/>
                    </a:moveTo>
                    <a:lnTo>
                      <a:pt x="0" y="2"/>
                    </a:lnTo>
                    <a:lnTo>
                      <a:pt x="1" y="0"/>
                    </a:lnTo>
                    <a:lnTo>
                      <a:pt x="4" y="1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90">
                <a:extLst>
                  <a:ext uri="{FF2B5EF4-FFF2-40B4-BE49-F238E27FC236}">
                    <a16:creationId xmlns:a16="http://schemas.microsoft.com/office/drawing/2014/main" id="{28FD8058-E6A1-445B-8BFE-1ADDE72A2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3" y="1514"/>
                <a:ext cx="7" cy="0"/>
              </a:xfrm>
              <a:custGeom>
                <a:avLst/>
                <a:gdLst>
                  <a:gd name="T0" fmla="*/ 0 w 10"/>
                  <a:gd name="T1" fmla="*/ 10 w 1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10">
                    <a:moveTo>
                      <a:pt x="0" y="0"/>
                    </a:moveTo>
                    <a:cubicBezTo>
                      <a:pt x="3" y="0"/>
                      <a:pt x="7" y="0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Rectangle 91">
                <a:extLst>
                  <a:ext uri="{FF2B5EF4-FFF2-40B4-BE49-F238E27FC236}">
                    <a16:creationId xmlns:a16="http://schemas.microsoft.com/office/drawing/2014/main" id="{0186F091-2106-4BF2-BEE2-8181B2574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3" y="1513"/>
                <a:ext cx="7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92">
                <a:extLst>
                  <a:ext uri="{FF2B5EF4-FFF2-40B4-BE49-F238E27FC236}">
                    <a16:creationId xmlns:a16="http://schemas.microsoft.com/office/drawing/2014/main" id="{D13761D2-96DF-46FD-922A-9E04C728F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1512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93">
                <a:extLst>
                  <a:ext uri="{FF2B5EF4-FFF2-40B4-BE49-F238E27FC236}">
                    <a16:creationId xmlns:a16="http://schemas.microsoft.com/office/drawing/2014/main" id="{F1D03600-BF57-4CBD-BB03-B39B73D57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8" y="1512"/>
                <a:ext cx="2" cy="2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94">
                <a:extLst>
                  <a:ext uri="{FF2B5EF4-FFF2-40B4-BE49-F238E27FC236}">
                    <a16:creationId xmlns:a16="http://schemas.microsoft.com/office/drawing/2014/main" id="{251EACED-2D6B-43C2-88EA-D02F63372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7" y="1511"/>
                <a:ext cx="4" cy="4"/>
              </a:xfrm>
              <a:custGeom>
                <a:avLst/>
                <a:gdLst>
                  <a:gd name="T0" fmla="*/ 1 w 4"/>
                  <a:gd name="T1" fmla="*/ 4 h 4"/>
                  <a:gd name="T2" fmla="*/ 0 w 4"/>
                  <a:gd name="T3" fmla="*/ 2 h 4"/>
                  <a:gd name="T4" fmla="*/ 3 w 4"/>
                  <a:gd name="T5" fmla="*/ 0 h 4"/>
                  <a:gd name="T6" fmla="*/ 4 w 4"/>
                  <a:gd name="T7" fmla="*/ 3 h 4"/>
                  <a:gd name="T8" fmla="*/ 1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1" y="4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4" y="3"/>
                    </a:lnTo>
                    <a:lnTo>
                      <a:pt x="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95">
                <a:extLst>
                  <a:ext uri="{FF2B5EF4-FFF2-40B4-BE49-F238E27FC236}">
                    <a16:creationId xmlns:a16="http://schemas.microsoft.com/office/drawing/2014/main" id="{EAC532AC-0946-41E8-9014-AD28A3538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2" y="1614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96">
                <a:extLst>
                  <a:ext uri="{FF2B5EF4-FFF2-40B4-BE49-F238E27FC236}">
                    <a16:creationId xmlns:a16="http://schemas.microsoft.com/office/drawing/2014/main" id="{76F0BB76-1ECA-4C8F-B017-0B1B960C2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32" y="1614"/>
                <a:ext cx="1" cy="2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97">
                <a:extLst>
                  <a:ext uri="{FF2B5EF4-FFF2-40B4-BE49-F238E27FC236}">
                    <a16:creationId xmlns:a16="http://schemas.microsoft.com/office/drawing/2014/main" id="{6B31447B-9990-4543-A530-018AA90BA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1" y="1613"/>
                <a:ext cx="4" cy="4"/>
              </a:xfrm>
              <a:custGeom>
                <a:avLst/>
                <a:gdLst>
                  <a:gd name="T0" fmla="*/ 1 w 4"/>
                  <a:gd name="T1" fmla="*/ 4 h 4"/>
                  <a:gd name="T2" fmla="*/ 0 w 4"/>
                  <a:gd name="T3" fmla="*/ 1 h 4"/>
                  <a:gd name="T4" fmla="*/ 3 w 4"/>
                  <a:gd name="T5" fmla="*/ 0 h 4"/>
                  <a:gd name="T6" fmla="*/ 4 w 4"/>
                  <a:gd name="T7" fmla="*/ 3 h 4"/>
                  <a:gd name="T8" fmla="*/ 1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1" y="4"/>
                    </a:moveTo>
                    <a:lnTo>
                      <a:pt x="0" y="1"/>
                    </a:lnTo>
                    <a:lnTo>
                      <a:pt x="3" y="0"/>
                    </a:lnTo>
                    <a:lnTo>
                      <a:pt x="4" y="3"/>
                    </a:lnTo>
                    <a:lnTo>
                      <a:pt x="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98">
                <a:extLst>
                  <a:ext uri="{FF2B5EF4-FFF2-40B4-BE49-F238E27FC236}">
                    <a16:creationId xmlns:a16="http://schemas.microsoft.com/office/drawing/2014/main" id="{A31E9F2C-A307-4387-9C96-D40791CF8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6" y="1635"/>
                <a:ext cx="2" cy="1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lnTo>
                      <a:pt x="0" y="0"/>
                    </a:ln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99">
                <a:extLst>
                  <a:ext uri="{FF2B5EF4-FFF2-40B4-BE49-F238E27FC236}">
                    <a16:creationId xmlns:a16="http://schemas.microsoft.com/office/drawing/2014/main" id="{15087CC0-4043-48AC-A099-A2BDEFC16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016" y="1635"/>
                <a:ext cx="2" cy="1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00">
                <a:extLst>
                  <a:ext uri="{FF2B5EF4-FFF2-40B4-BE49-F238E27FC236}">
                    <a16:creationId xmlns:a16="http://schemas.microsoft.com/office/drawing/2014/main" id="{9C87AE9D-B061-4312-B271-F2634F46F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" y="1634"/>
                <a:ext cx="4" cy="4"/>
              </a:xfrm>
              <a:custGeom>
                <a:avLst/>
                <a:gdLst>
                  <a:gd name="T0" fmla="*/ 3 w 4"/>
                  <a:gd name="T1" fmla="*/ 4 h 4"/>
                  <a:gd name="T2" fmla="*/ 0 w 4"/>
                  <a:gd name="T3" fmla="*/ 3 h 4"/>
                  <a:gd name="T4" fmla="*/ 2 w 4"/>
                  <a:gd name="T5" fmla="*/ 0 h 4"/>
                  <a:gd name="T6" fmla="*/ 4 w 4"/>
                  <a:gd name="T7" fmla="*/ 1 h 4"/>
                  <a:gd name="T8" fmla="*/ 3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4"/>
                    </a:moveTo>
                    <a:lnTo>
                      <a:pt x="0" y="3"/>
                    </a:lnTo>
                    <a:lnTo>
                      <a:pt x="2" y="0"/>
                    </a:lnTo>
                    <a:lnTo>
                      <a:pt x="4" y="1"/>
                    </a:lnTo>
                    <a:lnTo>
                      <a:pt x="3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01">
                <a:extLst>
                  <a:ext uri="{FF2B5EF4-FFF2-40B4-BE49-F238E27FC236}">
                    <a16:creationId xmlns:a16="http://schemas.microsoft.com/office/drawing/2014/main" id="{8F891E36-8A75-4FCC-A0BD-EF312D601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3" y="1736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Line 102">
                <a:extLst>
                  <a:ext uri="{FF2B5EF4-FFF2-40B4-BE49-F238E27FC236}">
                    <a16:creationId xmlns:a16="http://schemas.microsoft.com/office/drawing/2014/main" id="{1FC2298A-DD5F-45AA-9EF2-FD91639C4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3" y="1736"/>
                <a:ext cx="0" cy="2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103">
                <a:extLst>
                  <a:ext uri="{FF2B5EF4-FFF2-40B4-BE49-F238E27FC236}">
                    <a16:creationId xmlns:a16="http://schemas.microsoft.com/office/drawing/2014/main" id="{7E4FEDAC-34FF-4F0D-934D-1F6761D8D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" y="1736"/>
                <a:ext cx="3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04">
                <a:extLst>
                  <a:ext uri="{FF2B5EF4-FFF2-40B4-BE49-F238E27FC236}">
                    <a16:creationId xmlns:a16="http://schemas.microsoft.com/office/drawing/2014/main" id="{7D8873C0-AE55-4E14-B39D-0006EEBCB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9" y="1736"/>
                <a:ext cx="4" cy="6"/>
              </a:xfrm>
              <a:custGeom>
                <a:avLst/>
                <a:gdLst>
                  <a:gd name="T0" fmla="*/ 0 w 6"/>
                  <a:gd name="T1" fmla="*/ 10 h 10"/>
                  <a:gd name="T2" fmla="*/ 6 w 6"/>
                  <a:gd name="T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cubicBezTo>
                      <a:pt x="3" y="6"/>
                      <a:pt x="4" y="3"/>
                      <a:pt x="6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05">
                <a:extLst>
                  <a:ext uri="{FF2B5EF4-FFF2-40B4-BE49-F238E27FC236}">
                    <a16:creationId xmlns:a16="http://schemas.microsoft.com/office/drawing/2014/main" id="{17D3A096-4338-476D-8864-380CFA9A37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8" y="1734"/>
                <a:ext cx="7" cy="9"/>
              </a:xfrm>
              <a:custGeom>
                <a:avLst/>
                <a:gdLst>
                  <a:gd name="T0" fmla="*/ 5 w 11"/>
                  <a:gd name="T1" fmla="*/ 14 h 14"/>
                  <a:gd name="T2" fmla="*/ 0 w 11"/>
                  <a:gd name="T3" fmla="*/ 11 h 14"/>
                  <a:gd name="T4" fmla="*/ 3 w 11"/>
                  <a:gd name="T5" fmla="*/ 5 h 14"/>
                  <a:gd name="T6" fmla="*/ 6 w 11"/>
                  <a:gd name="T7" fmla="*/ 0 h 14"/>
                  <a:gd name="T8" fmla="*/ 11 w 11"/>
                  <a:gd name="T9" fmla="*/ 4 h 14"/>
                  <a:gd name="T10" fmla="*/ 8 w 11"/>
                  <a:gd name="T11" fmla="*/ 8 h 14"/>
                  <a:gd name="T12" fmla="*/ 5 w 11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4">
                    <a:moveTo>
                      <a:pt x="5" y="14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1" y="9"/>
                      <a:pt x="2" y="7"/>
                      <a:pt x="3" y="5"/>
                    </a:cubicBezTo>
                    <a:cubicBezTo>
                      <a:pt x="4" y="4"/>
                      <a:pt x="5" y="2"/>
                      <a:pt x="6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5"/>
                      <a:pt x="9" y="6"/>
                      <a:pt x="8" y="8"/>
                    </a:cubicBezTo>
                    <a:cubicBezTo>
                      <a:pt x="7" y="10"/>
                      <a:pt x="6" y="12"/>
                      <a:pt x="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06">
                <a:extLst>
                  <a:ext uri="{FF2B5EF4-FFF2-40B4-BE49-F238E27FC236}">
                    <a16:creationId xmlns:a16="http://schemas.microsoft.com/office/drawing/2014/main" id="{73B054C5-1CA6-482C-9393-6B3E40EF3C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" y="1736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07">
                <a:extLst>
                  <a:ext uri="{FF2B5EF4-FFF2-40B4-BE49-F238E27FC236}">
                    <a16:creationId xmlns:a16="http://schemas.microsoft.com/office/drawing/2014/main" id="{1E14267F-CB9A-4ED7-8025-2D3C527D9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30" y="1736"/>
                <a:ext cx="3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Rectangle 108">
                <a:extLst>
                  <a:ext uri="{FF2B5EF4-FFF2-40B4-BE49-F238E27FC236}">
                    <a16:creationId xmlns:a16="http://schemas.microsoft.com/office/drawing/2014/main" id="{7401C46A-61DC-4997-913E-AD19EB7E3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0" y="1734"/>
                <a:ext cx="3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09">
                <a:extLst>
                  <a:ext uri="{FF2B5EF4-FFF2-40B4-BE49-F238E27FC236}">
                    <a16:creationId xmlns:a16="http://schemas.microsoft.com/office/drawing/2014/main" id="{D88956B6-FAE4-4D5C-B42E-F22D6D48D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5" y="1793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10">
                <a:extLst>
                  <a:ext uri="{FF2B5EF4-FFF2-40B4-BE49-F238E27FC236}">
                    <a16:creationId xmlns:a16="http://schemas.microsoft.com/office/drawing/2014/main" id="{A3B8766B-A43A-40F1-8954-0C6CA0D6B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85" y="1793"/>
                <a:ext cx="0" cy="3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Rectangle 111">
                <a:extLst>
                  <a:ext uri="{FF2B5EF4-FFF2-40B4-BE49-F238E27FC236}">
                    <a16:creationId xmlns:a16="http://schemas.microsoft.com/office/drawing/2014/main" id="{CCE1D0D0-0D4B-4F8E-847D-154377E19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4" y="1793"/>
                <a:ext cx="3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12">
                <a:extLst>
                  <a:ext uri="{FF2B5EF4-FFF2-40B4-BE49-F238E27FC236}">
                    <a16:creationId xmlns:a16="http://schemas.microsoft.com/office/drawing/2014/main" id="{1A422031-F769-495F-916C-80F30C4D5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5" y="1789"/>
                <a:ext cx="2" cy="7"/>
              </a:xfrm>
              <a:custGeom>
                <a:avLst/>
                <a:gdLst>
                  <a:gd name="T0" fmla="*/ 0 w 2"/>
                  <a:gd name="T1" fmla="*/ 11 h 11"/>
                  <a:gd name="T2" fmla="*/ 2 w 2"/>
                  <a:gd name="T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11">
                    <a:moveTo>
                      <a:pt x="0" y="11"/>
                    </a:moveTo>
                    <a:cubicBezTo>
                      <a:pt x="1" y="8"/>
                      <a:pt x="1" y="4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13">
                <a:extLst>
                  <a:ext uri="{FF2B5EF4-FFF2-40B4-BE49-F238E27FC236}">
                    <a16:creationId xmlns:a16="http://schemas.microsoft.com/office/drawing/2014/main" id="{E9CCBFC5-AF9C-4EB9-B620-BC344D48F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4" y="1789"/>
                <a:ext cx="4" cy="7"/>
              </a:xfrm>
              <a:custGeom>
                <a:avLst/>
                <a:gdLst>
                  <a:gd name="T0" fmla="*/ 5 w 7"/>
                  <a:gd name="T1" fmla="*/ 12 h 12"/>
                  <a:gd name="T2" fmla="*/ 0 w 7"/>
                  <a:gd name="T3" fmla="*/ 9 h 12"/>
                  <a:gd name="T4" fmla="*/ 2 w 7"/>
                  <a:gd name="T5" fmla="*/ 2 h 12"/>
                  <a:gd name="T6" fmla="*/ 2 w 7"/>
                  <a:gd name="T7" fmla="*/ 0 h 12"/>
                  <a:gd name="T8" fmla="*/ 7 w 7"/>
                  <a:gd name="T9" fmla="*/ 1 h 12"/>
                  <a:gd name="T10" fmla="*/ 7 w 7"/>
                  <a:gd name="T11" fmla="*/ 3 h 12"/>
                  <a:gd name="T12" fmla="*/ 5 w 7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2">
                    <a:moveTo>
                      <a:pt x="5" y="12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1" y="8"/>
                      <a:pt x="1" y="5"/>
                      <a:pt x="2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6"/>
                      <a:pt x="7" y="9"/>
                      <a:pt x="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14">
                <a:extLst>
                  <a:ext uri="{FF2B5EF4-FFF2-40B4-BE49-F238E27FC236}">
                    <a16:creationId xmlns:a16="http://schemas.microsoft.com/office/drawing/2014/main" id="{F265E7C6-6113-4E61-97C9-14C6E18DB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5" y="1796"/>
                <a:ext cx="3" cy="0"/>
              </a:xfrm>
              <a:custGeom>
                <a:avLst/>
                <a:gdLst>
                  <a:gd name="T0" fmla="*/ 0 w 3"/>
                  <a:gd name="T1" fmla="*/ 3 w 3"/>
                  <a:gd name="T2" fmla="*/ 0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0" y="0"/>
                    </a:move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115">
                <a:extLst>
                  <a:ext uri="{FF2B5EF4-FFF2-40B4-BE49-F238E27FC236}">
                    <a16:creationId xmlns:a16="http://schemas.microsoft.com/office/drawing/2014/main" id="{E4A02BEA-101A-41A7-B1E3-CD16AFBB08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85" y="1796"/>
                <a:ext cx="3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Rectangle 116">
                <a:extLst>
                  <a:ext uri="{FF2B5EF4-FFF2-40B4-BE49-F238E27FC236}">
                    <a16:creationId xmlns:a16="http://schemas.microsoft.com/office/drawing/2014/main" id="{A280A47C-3AA1-4A44-A64A-E224C8B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5" y="1794"/>
                <a:ext cx="3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17">
                <a:extLst>
                  <a:ext uri="{FF2B5EF4-FFF2-40B4-BE49-F238E27FC236}">
                    <a16:creationId xmlns:a16="http://schemas.microsoft.com/office/drawing/2014/main" id="{91EE6F15-8CC5-4566-A6CE-474931D50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0" y="2157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Line 118">
                <a:extLst>
                  <a:ext uri="{FF2B5EF4-FFF2-40B4-BE49-F238E27FC236}">
                    <a16:creationId xmlns:a16="http://schemas.microsoft.com/office/drawing/2014/main" id="{39F651EE-DADA-462B-B747-8D5EDB8FF5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920" y="2157"/>
                <a:ext cx="3" cy="1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19">
                <a:extLst>
                  <a:ext uri="{FF2B5EF4-FFF2-40B4-BE49-F238E27FC236}">
                    <a16:creationId xmlns:a16="http://schemas.microsoft.com/office/drawing/2014/main" id="{1D2E4FE8-7EBB-49ED-8B8C-593722D29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9" y="2156"/>
                <a:ext cx="4" cy="4"/>
              </a:xfrm>
              <a:custGeom>
                <a:avLst/>
                <a:gdLst>
                  <a:gd name="T0" fmla="*/ 2 w 4"/>
                  <a:gd name="T1" fmla="*/ 4 h 4"/>
                  <a:gd name="T2" fmla="*/ 0 w 4"/>
                  <a:gd name="T3" fmla="*/ 3 h 4"/>
                  <a:gd name="T4" fmla="*/ 2 w 4"/>
                  <a:gd name="T5" fmla="*/ 0 h 4"/>
                  <a:gd name="T6" fmla="*/ 4 w 4"/>
                  <a:gd name="T7" fmla="*/ 1 h 4"/>
                  <a:gd name="T8" fmla="*/ 2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lnTo>
                      <a:pt x="0" y="3"/>
                    </a:lnTo>
                    <a:lnTo>
                      <a:pt x="2" y="0"/>
                    </a:lnTo>
                    <a:lnTo>
                      <a:pt x="4" y="1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20">
                <a:extLst>
                  <a:ext uri="{FF2B5EF4-FFF2-40B4-BE49-F238E27FC236}">
                    <a16:creationId xmlns:a16="http://schemas.microsoft.com/office/drawing/2014/main" id="{B9BAB469-0CE7-4467-ACAE-CED251427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8" y="2157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Line 121">
                <a:extLst>
                  <a:ext uri="{FF2B5EF4-FFF2-40B4-BE49-F238E27FC236}">
                    <a16:creationId xmlns:a16="http://schemas.microsoft.com/office/drawing/2014/main" id="{E7029BED-548A-4697-8181-A22103BF42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8" y="2157"/>
                <a:ext cx="2" cy="1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22">
                <a:extLst>
                  <a:ext uri="{FF2B5EF4-FFF2-40B4-BE49-F238E27FC236}">
                    <a16:creationId xmlns:a16="http://schemas.microsoft.com/office/drawing/2014/main" id="{A2B62D57-5ED4-4CE2-B7C8-7A4D01B5A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7" y="2156"/>
                <a:ext cx="4" cy="4"/>
              </a:xfrm>
              <a:custGeom>
                <a:avLst/>
                <a:gdLst>
                  <a:gd name="T0" fmla="*/ 1 w 4"/>
                  <a:gd name="T1" fmla="*/ 4 h 4"/>
                  <a:gd name="T2" fmla="*/ 0 w 4"/>
                  <a:gd name="T3" fmla="*/ 1 h 4"/>
                  <a:gd name="T4" fmla="*/ 2 w 4"/>
                  <a:gd name="T5" fmla="*/ 0 h 4"/>
                  <a:gd name="T6" fmla="*/ 4 w 4"/>
                  <a:gd name="T7" fmla="*/ 3 h 4"/>
                  <a:gd name="T8" fmla="*/ 1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1" y="4"/>
                    </a:moveTo>
                    <a:lnTo>
                      <a:pt x="0" y="1"/>
                    </a:lnTo>
                    <a:lnTo>
                      <a:pt x="2" y="0"/>
                    </a:lnTo>
                    <a:lnTo>
                      <a:pt x="4" y="3"/>
                    </a:lnTo>
                    <a:lnTo>
                      <a:pt x="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23">
                <a:extLst>
                  <a:ext uri="{FF2B5EF4-FFF2-40B4-BE49-F238E27FC236}">
                    <a16:creationId xmlns:a16="http://schemas.microsoft.com/office/drawing/2014/main" id="{20A78231-B61F-4D6C-BC4E-AB6DDFE3D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6" y="2544"/>
                <a:ext cx="0" cy="3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Line 124">
                <a:extLst>
                  <a:ext uri="{FF2B5EF4-FFF2-40B4-BE49-F238E27FC236}">
                    <a16:creationId xmlns:a16="http://schemas.microsoft.com/office/drawing/2014/main" id="{2C9C4B72-09C7-4EBE-844C-6B2BB9F33B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16" y="2544"/>
                <a:ext cx="0" cy="3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Rectangle 125">
                <a:extLst>
                  <a:ext uri="{FF2B5EF4-FFF2-40B4-BE49-F238E27FC236}">
                    <a16:creationId xmlns:a16="http://schemas.microsoft.com/office/drawing/2014/main" id="{78CA49A2-08CA-4E89-B5CA-075E5AE3C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4" y="2544"/>
                <a:ext cx="4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26">
                <a:extLst>
                  <a:ext uri="{FF2B5EF4-FFF2-40B4-BE49-F238E27FC236}">
                    <a16:creationId xmlns:a16="http://schemas.microsoft.com/office/drawing/2014/main" id="{7DF94721-8468-4D40-B306-AECEFFF45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0" y="2547"/>
                <a:ext cx="1" cy="1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lnTo>
                      <a:pt x="1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Line 127">
                <a:extLst>
                  <a:ext uri="{FF2B5EF4-FFF2-40B4-BE49-F238E27FC236}">
                    <a16:creationId xmlns:a16="http://schemas.microsoft.com/office/drawing/2014/main" id="{6429380F-742A-41C6-83D2-7BE986441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10" y="2547"/>
                <a:ext cx="1" cy="1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28">
                <a:extLst>
                  <a:ext uri="{FF2B5EF4-FFF2-40B4-BE49-F238E27FC236}">
                    <a16:creationId xmlns:a16="http://schemas.microsoft.com/office/drawing/2014/main" id="{25A23DEB-D6E2-4413-AA23-CA0D549F9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8" y="2546"/>
                <a:ext cx="4" cy="3"/>
              </a:xfrm>
              <a:custGeom>
                <a:avLst/>
                <a:gdLst>
                  <a:gd name="T0" fmla="*/ 3 w 4"/>
                  <a:gd name="T1" fmla="*/ 3 h 3"/>
                  <a:gd name="T2" fmla="*/ 0 w 4"/>
                  <a:gd name="T3" fmla="*/ 1 h 3"/>
                  <a:gd name="T4" fmla="*/ 2 w 4"/>
                  <a:gd name="T5" fmla="*/ 0 h 3"/>
                  <a:gd name="T6" fmla="*/ 4 w 4"/>
                  <a:gd name="T7" fmla="*/ 2 h 3"/>
                  <a:gd name="T8" fmla="*/ 3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3" y="3"/>
                    </a:moveTo>
                    <a:lnTo>
                      <a:pt x="0" y="1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29">
                <a:extLst>
                  <a:ext uri="{FF2B5EF4-FFF2-40B4-BE49-F238E27FC236}">
                    <a16:creationId xmlns:a16="http://schemas.microsoft.com/office/drawing/2014/main" id="{1DFBF1B7-D429-41F1-AADD-05B30B3C0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0" y="2547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130">
                <a:extLst>
                  <a:ext uri="{FF2B5EF4-FFF2-40B4-BE49-F238E27FC236}">
                    <a16:creationId xmlns:a16="http://schemas.microsoft.com/office/drawing/2014/main" id="{4C6F56E0-F3CD-4B89-B857-0CE6325AC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10" y="2547"/>
                <a:ext cx="1" cy="1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31">
                <a:extLst>
                  <a:ext uri="{FF2B5EF4-FFF2-40B4-BE49-F238E27FC236}">
                    <a16:creationId xmlns:a16="http://schemas.microsoft.com/office/drawing/2014/main" id="{39B4AFBD-4FB5-4DF5-9D3E-9F41B8A48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8" y="2546"/>
                <a:ext cx="4" cy="3"/>
              </a:xfrm>
              <a:custGeom>
                <a:avLst/>
                <a:gdLst>
                  <a:gd name="T0" fmla="*/ 3 w 4"/>
                  <a:gd name="T1" fmla="*/ 3 h 3"/>
                  <a:gd name="T2" fmla="*/ 0 w 4"/>
                  <a:gd name="T3" fmla="*/ 1 h 3"/>
                  <a:gd name="T4" fmla="*/ 2 w 4"/>
                  <a:gd name="T5" fmla="*/ 0 h 3"/>
                  <a:gd name="T6" fmla="*/ 4 w 4"/>
                  <a:gd name="T7" fmla="*/ 2 h 3"/>
                  <a:gd name="T8" fmla="*/ 3 w 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3" y="3"/>
                    </a:moveTo>
                    <a:lnTo>
                      <a:pt x="0" y="1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32">
                <a:extLst>
                  <a:ext uri="{FF2B5EF4-FFF2-40B4-BE49-F238E27FC236}">
                    <a16:creationId xmlns:a16="http://schemas.microsoft.com/office/drawing/2014/main" id="{7F0C5076-1582-4FD5-A4AD-2578D8F66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3" y="2544"/>
                <a:ext cx="3" cy="0"/>
              </a:xfrm>
              <a:custGeom>
                <a:avLst/>
                <a:gdLst>
                  <a:gd name="T0" fmla="*/ 3 w 3"/>
                  <a:gd name="T1" fmla="*/ 0 w 3"/>
                  <a:gd name="T2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133">
                <a:extLst>
                  <a:ext uri="{FF2B5EF4-FFF2-40B4-BE49-F238E27FC236}">
                    <a16:creationId xmlns:a16="http://schemas.microsoft.com/office/drawing/2014/main" id="{49758C32-2504-4D14-ACE8-09A213E0F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13" y="2544"/>
                <a:ext cx="3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Rectangle 134">
                <a:extLst>
                  <a:ext uri="{FF2B5EF4-FFF2-40B4-BE49-F238E27FC236}">
                    <a16:creationId xmlns:a16="http://schemas.microsoft.com/office/drawing/2014/main" id="{927F8955-F7CC-4428-BEE2-5F0999A37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3" y="2543"/>
                <a:ext cx="3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35">
                <a:extLst>
                  <a:ext uri="{FF2B5EF4-FFF2-40B4-BE49-F238E27FC236}">
                    <a16:creationId xmlns:a16="http://schemas.microsoft.com/office/drawing/2014/main" id="{E36300A5-12B5-450D-A8F7-0A188EA3B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" y="2270"/>
                <a:ext cx="1" cy="2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lnTo>
                      <a:pt x="0" y="0"/>
                    </a:ln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Line 136">
                <a:extLst>
                  <a:ext uri="{FF2B5EF4-FFF2-40B4-BE49-F238E27FC236}">
                    <a16:creationId xmlns:a16="http://schemas.microsoft.com/office/drawing/2014/main" id="{A7106C5C-2D14-4612-B394-D8E7FBB05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808" y="2270"/>
                <a:ext cx="1" cy="2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37">
                <a:extLst>
                  <a:ext uri="{FF2B5EF4-FFF2-40B4-BE49-F238E27FC236}">
                    <a16:creationId xmlns:a16="http://schemas.microsoft.com/office/drawing/2014/main" id="{54EBB5E4-636D-4CA8-873C-7DDD74B3E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7" y="2269"/>
                <a:ext cx="4" cy="4"/>
              </a:xfrm>
              <a:custGeom>
                <a:avLst/>
                <a:gdLst>
                  <a:gd name="T0" fmla="*/ 1 w 4"/>
                  <a:gd name="T1" fmla="*/ 4 h 4"/>
                  <a:gd name="T2" fmla="*/ 0 w 4"/>
                  <a:gd name="T3" fmla="*/ 3 h 4"/>
                  <a:gd name="T4" fmla="*/ 2 w 4"/>
                  <a:gd name="T5" fmla="*/ 0 h 4"/>
                  <a:gd name="T6" fmla="*/ 4 w 4"/>
                  <a:gd name="T7" fmla="*/ 1 h 4"/>
                  <a:gd name="T8" fmla="*/ 1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1" y="4"/>
                    </a:moveTo>
                    <a:lnTo>
                      <a:pt x="0" y="3"/>
                    </a:lnTo>
                    <a:lnTo>
                      <a:pt x="2" y="0"/>
                    </a:lnTo>
                    <a:lnTo>
                      <a:pt x="4" y="1"/>
                    </a:lnTo>
                    <a:lnTo>
                      <a:pt x="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38">
                <a:extLst>
                  <a:ext uri="{FF2B5EF4-FFF2-40B4-BE49-F238E27FC236}">
                    <a16:creationId xmlns:a16="http://schemas.microsoft.com/office/drawing/2014/main" id="{4E36D2C2-37A4-456A-A504-D43DB3783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0" y="2316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Line 139">
                <a:extLst>
                  <a:ext uri="{FF2B5EF4-FFF2-40B4-BE49-F238E27FC236}">
                    <a16:creationId xmlns:a16="http://schemas.microsoft.com/office/drawing/2014/main" id="{56EDDAED-E030-49BA-9C1A-4B08FB4C4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0" y="2316"/>
                <a:ext cx="1" cy="2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40">
                <a:extLst>
                  <a:ext uri="{FF2B5EF4-FFF2-40B4-BE49-F238E27FC236}">
                    <a16:creationId xmlns:a16="http://schemas.microsoft.com/office/drawing/2014/main" id="{3E0CC610-0F06-46C5-9F30-C82C5AB40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9" y="2314"/>
                <a:ext cx="4" cy="5"/>
              </a:xfrm>
              <a:custGeom>
                <a:avLst/>
                <a:gdLst>
                  <a:gd name="T0" fmla="*/ 1 w 4"/>
                  <a:gd name="T1" fmla="*/ 5 h 5"/>
                  <a:gd name="T2" fmla="*/ 0 w 4"/>
                  <a:gd name="T3" fmla="*/ 2 h 5"/>
                  <a:gd name="T4" fmla="*/ 2 w 4"/>
                  <a:gd name="T5" fmla="*/ 0 h 5"/>
                  <a:gd name="T6" fmla="*/ 4 w 4"/>
                  <a:gd name="T7" fmla="*/ 3 h 5"/>
                  <a:gd name="T8" fmla="*/ 1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5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4" y="3"/>
                    </a:lnTo>
                    <a:lnTo>
                      <a:pt x="1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41">
                <a:extLst>
                  <a:ext uri="{FF2B5EF4-FFF2-40B4-BE49-F238E27FC236}">
                    <a16:creationId xmlns:a16="http://schemas.microsoft.com/office/drawing/2014/main" id="{09A6BA2C-688E-4015-A6D8-9FD897B34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1" y="231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42">
                <a:extLst>
                  <a:ext uri="{FF2B5EF4-FFF2-40B4-BE49-F238E27FC236}">
                    <a16:creationId xmlns:a16="http://schemas.microsoft.com/office/drawing/2014/main" id="{A0D2FEC4-A567-45B4-9BC3-84E7E25F3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1" y="2318"/>
                <a:ext cx="2" cy="2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43">
                <a:extLst>
                  <a:ext uri="{FF2B5EF4-FFF2-40B4-BE49-F238E27FC236}">
                    <a16:creationId xmlns:a16="http://schemas.microsoft.com/office/drawing/2014/main" id="{44ABEE15-0B9E-49BA-8E1F-3017DFC9F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0" y="2317"/>
                <a:ext cx="5" cy="4"/>
              </a:xfrm>
              <a:custGeom>
                <a:avLst/>
                <a:gdLst>
                  <a:gd name="T0" fmla="*/ 1 w 5"/>
                  <a:gd name="T1" fmla="*/ 4 h 4"/>
                  <a:gd name="T2" fmla="*/ 0 w 5"/>
                  <a:gd name="T3" fmla="*/ 2 h 4"/>
                  <a:gd name="T4" fmla="*/ 3 w 5"/>
                  <a:gd name="T5" fmla="*/ 0 h 4"/>
                  <a:gd name="T6" fmla="*/ 5 w 5"/>
                  <a:gd name="T7" fmla="*/ 2 h 4"/>
                  <a:gd name="T8" fmla="*/ 1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1" y="4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5" y="2"/>
                    </a:lnTo>
                    <a:lnTo>
                      <a:pt x="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44">
                <a:extLst>
                  <a:ext uri="{FF2B5EF4-FFF2-40B4-BE49-F238E27FC236}">
                    <a16:creationId xmlns:a16="http://schemas.microsoft.com/office/drawing/2014/main" id="{734C521A-80A7-43C9-B8E4-8882B00EE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3" y="2345"/>
                <a:ext cx="0" cy="3"/>
              </a:xfrm>
              <a:custGeom>
                <a:avLst/>
                <a:gdLst>
                  <a:gd name="T0" fmla="*/ 3 h 3"/>
                  <a:gd name="T1" fmla="*/ 0 h 3"/>
                  <a:gd name="T2" fmla="*/ 3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Line 145">
                <a:extLst>
                  <a:ext uri="{FF2B5EF4-FFF2-40B4-BE49-F238E27FC236}">
                    <a16:creationId xmlns:a16="http://schemas.microsoft.com/office/drawing/2014/main" id="{A5F64C5D-424C-4002-B3F8-8EC9BE0E2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53" y="2345"/>
                <a:ext cx="0" cy="3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Rectangle 146">
                <a:extLst>
                  <a:ext uri="{FF2B5EF4-FFF2-40B4-BE49-F238E27FC236}">
                    <a16:creationId xmlns:a16="http://schemas.microsoft.com/office/drawing/2014/main" id="{672AB24D-E811-416A-9522-724E9AB99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1" y="2345"/>
                <a:ext cx="4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47">
                <a:extLst>
                  <a:ext uri="{FF2B5EF4-FFF2-40B4-BE49-F238E27FC236}">
                    <a16:creationId xmlns:a16="http://schemas.microsoft.com/office/drawing/2014/main" id="{6F1A0D48-6F99-4FB7-B4DC-E728FDCF2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7" y="2462"/>
                <a:ext cx="1" cy="3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lnTo>
                      <a:pt x="1" y="0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148">
                <a:extLst>
                  <a:ext uri="{FF2B5EF4-FFF2-40B4-BE49-F238E27FC236}">
                    <a16:creationId xmlns:a16="http://schemas.microsoft.com/office/drawing/2014/main" id="{786C4F1C-B744-4B7C-ADD9-3F0BF0E9F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27" y="2462"/>
                <a:ext cx="1" cy="3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49">
                <a:extLst>
                  <a:ext uri="{FF2B5EF4-FFF2-40B4-BE49-F238E27FC236}">
                    <a16:creationId xmlns:a16="http://schemas.microsoft.com/office/drawing/2014/main" id="{D4A55E2B-5EE1-4187-B822-34BE3A89E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5" y="2462"/>
                <a:ext cx="5" cy="3"/>
              </a:xfrm>
              <a:custGeom>
                <a:avLst/>
                <a:gdLst>
                  <a:gd name="T0" fmla="*/ 3 w 5"/>
                  <a:gd name="T1" fmla="*/ 3 h 3"/>
                  <a:gd name="T2" fmla="*/ 0 w 5"/>
                  <a:gd name="T3" fmla="*/ 2 h 3"/>
                  <a:gd name="T4" fmla="*/ 1 w 5"/>
                  <a:gd name="T5" fmla="*/ 0 h 3"/>
                  <a:gd name="T6" fmla="*/ 5 w 5"/>
                  <a:gd name="T7" fmla="*/ 1 h 3"/>
                  <a:gd name="T8" fmla="*/ 3 w 5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lnTo>
                      <a:pt x="0" y="2"/>
                    </a:lnTo>
                    <a:lnTo>
                      <a:pt x="1" y="0"/>
                    </a:lnTo>
                    <a:lnTo>
                      <a:pt x="5" y="1"/>
                    </a:ln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50">
                <a:extLst>
                  <a:ext uri="{FF2B5EF4-FFF2-40B4-BE49-F238E27FC236}">
                    <a16:creationId xmlns:a16="http://schemas.microsoft.com/office/drawing/2014/main" id="{89327CCA-98EC-4DB1-A6F3-7CDC3245F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" y="2401"/>
                <a:ext cx="6" cy="6"/>
              </a:xfrm>
              <a:custGeom>
                <a:avLst/>
                <a:gdLst>
                  <a:gd name="T0" fmla="*/ 0 w 10"/>
                  <a:gd name="T1" fmla="*/ 10 h 10"/>
                  <a:gd name="T2" fmla="*/ 10 w 10"/>
                  <a:gd name="T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0">
                    <a:moveTo>
                      <a:pt x="0" y="10"/>
                    </a:moveTo>
                    <a:cubicBezTo>
                      <a:pt x="3" y="8"/>
                      <a:pt x="7" y="4"/>
                      <a:pt x="1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51">
                <a:extLst>
                  <a:ext uri="{FF2B5EF4-FFF2-40B4-BE49-F238E27FC236}">
                    <a16:creationId xmlns:a16="http://schemas.microsoft.com/office/drawing/2014/main" id="{38943704-1E44-4BC0-AEE0-C2DB086B6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5" y="2400"/>
                <a:ext cx="9" cy="8"/>
              </a:xfrm>
              <a:custGeom>
                <a:avLst/>
                <a:gdLst>
                  <a:gd name="T0" fmla="*/ 3 w 9"/>
                  <a:gd name="T1" fmla="*/ 8 h 8"/>
                  <a:gd name="T2" fmla="*/ 0 w 9"/>
                  <a:gd name="T3" fmla="*/ 6 h 8"/>
                  <a:gd name="T4" fmla="*/ 7 w 9"/>
                  <a:gd name="T5" fmla="*/ 0 h 8"/>
                  <a:gd name="T6" fmla="*/ 9 w 9"/>
                  <a:gd name="T7" fmla="*/ 2 h 8"/>
                  <a:gd name="T8" fmla="*/ 3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3" y="8"/>
                    </a:moveTo>
                    <a:lnTo>
                      <a:pt x="0" y="6"/>
                    </a:lnTo>
                    <a:lnTo>
                      <a:pt x="7" y="0"/>
                    </a:lnTo>
                    <a:lnTo>
                      <a:pt x="9" y="2"/>
                    </a:ln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52">
                <a:extLst>
                  <a:ext uri="{FF2B5EF4-FFF2-40B4-BE49-F238E27FC236}">
                    <a16:creationId xmlns:a16="http://schemas.microsoft.com/office/drawing/2014/main" id="{75AB745E-04BB-4960-9859-9D14E64E4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9" y="2402"/>
                <a:ext cx="7" cy="16"/>
              </a:xfrm>
              <a:custGeom>
                <a:avLst/>
                <a:gdLst>
                  <a:gd name="T0" fmla="*/ 0 w 11"/>
                  <a:gd name="T1" fmla="*/ 8 h 25"/>
                  <a:gd name="T2" fmla="*/ 8 w 11"/>
                  <a:gd name="T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25">
                    <a:moveTo>
                      <a:pt x="0" y="8"/>
                    </a:moveTo>
                    <a:cubicBezTo>
                      <a:pt x="11" y="25"/>
                      <a:pt x="1" y="9"/>
                      <a:pt x="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53">
                <a:extLst>
                  <a:ext uri="{FF2B5EF4-FFF2-40B4-BE49-F238E27FC236}">
                    <a16:creationId xmlns:a16="http://schemas.microsoft.com/office/drawing/2014/main" id="{C2EF8A59-BF49-452F-BB13-6BA8F5E75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8" y="2402"/>
                <a:ext cx="7" cy="11"/>
              </a:xfrm>
              <a:custGeom>
                <a:avLst/>
                <a:gdLst>
                  <a:gd name="T0" fmla="*/ 7 w 12"/>
                  <a:gd name="T1" fmla="*/ 19 h 19"/>
                  <a:gd name="T2" fmla="*/ 0 w 12"/>
                  <a:gd name="T3" fmla="*/ 11 h 19"/>
                  <a:gd name="T4" fmla="*/ 4 w 12"/>
                  <a:gd name="T5" fmla="*/ 8 h 19"/>
                  <a:gd name="T6" fmla="*/ 5 w 12"/>
                  <a:gd name="T7" fmla="*/ 8 h 19"/>
                  <a:gd name="T8" fmla="*/ 8 w 12"/>
                  <a:gd name="T9" fmla="*/ 0 h 19"/>
                  <a:gd name="T10" fmla="*/ 12 w 12"/>
                  <a:gd name="T11" fmla="*/ 3 h 19"/>
                  <a:gd name="T12" fmla="*/ 10 w 12"/>
                  <a:gd name="T13" fmla="*/ 14 h 19"/>
                  <a:gd name="T14" fmla="*/ 8 w 12"/>
                  <a:gd name="T15" fmla="*/ 19 h 19"/>
                  <a:gd name="T16" fmla="*/ 7 w 12"/>
                  <a:gd name="T1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9">
                    <a:moveTo>
                      <a:pt x="7" y="19"/>
                    </a:moveTo>
                    <a:cubicBezTo>
                      <a:pt x="5" y="19"/>
                      <a:pt x="4" y="17"/>
                      <a:pt x="0" y="11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5" y="5"/>
                      <a:pt x="6" y="2"/>
                      <a:pt x="8" y="0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0" y="6"/>
                      <a:pt x="10" y="11"/>
                      <a:pt x="10" y="14"/>
                    </a:cubicBezTo>
                    <a:cubicBezTo>
                      <a:pt x="10" y="16"/>
                      <a:pt x="11" y="18"/>
                      <a:pt x="8" y="19"/>
                    </a:cubicBezTo>
                    <a:cubicBezTo>
                      <a:pt x="8" y="19"/>
                      <a:pt x="8" y="19"/>
                      <a:pt x="7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154">
                <a:extLst>
                  <a:ext uri="{FF2B5EF4-FFF2-40B4-BE49-F238E27FC236}">
                    <a16:creationId xmlns:a16="http://schemas.microsoft.com/office/drawing/2014/main" id="{610D3FBF-DCA3-411D-8833-2F99C1F89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3" y="2401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Line 155">
                <a:extLst>
                  <a:ext uri="{FF2B5EF4-FFF2-40B4-BE49-F238E27FC236}">
                    <a16:creationId xmlns:a16="http://schemas.microsoft.com/office/drawing/2014/main" id="{F8ED500C-2524-4F33-9D1F-4A0E7A9BB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483" y="2401"/>
                <a:ext cx="1" cy="1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156">
                <a:extLst>
                  <a:ext uri="{FF2B5EF4-FFF2-40B4-BE49-F238E27FC236}">
                    <a16:creationId xmlns:a16="http://schemas.microsoft.com/office/drawing/2014/main" id="{8FB65FAD-DAA4-4481-9977-63F43C547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2" y="2400"/>
                <a:ext cx="3" cy="3"/>
              </a:xfrm>
              <a:custGeom>
                <a:avLst/>
                <a:gdLst>
                  <a:gd name="T0" fmla="*/ 1 w 3"/>
                  <a:gd name="T1" fmla="*/ 3 h 3"/>
                  <a:gd name="T2" fmla="*/ 0 w 3"/>
                  <a:gd name="T3" fmla="*/ 2 h 3"/>
                  <a:gd name="T4" fmla="*/ 2 w 3"/>
                  <a:gd name="T5" fmla="*/ 0 h 3"/>
                  <a:gd name="T6" fmla="*/ 3 w 3"/>
                  <a:gd name="T7" fmla="*/ 1 h 3"/>
                  <a:gd name="T8" fmla="*/ 1 w 3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3" y="1"/>
                    </a:lnTo>
                    <a:lnTo>
                      <a:pt x="1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57">
                <a:extLst>
                  <a:ext uri="{FF2B5EF4-FFF2-40B4-BE49-F238E27FC236}">
                    <a16:creationId xmlns:a16="http://schemas.microsoft.com/office/drawing/2014/main" id="{B4B5F1C3-9327-4008-919A-00109F66B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" y="2407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158">
                <a:extLst>
                  <a:ext uri="{FF2B5EF4-FFF2-40B4-BE49-F238E27FC236}">
                    <a16:creationId xmlns:a16="http://schemas.microsoft.com/office/drawing/2014/main" id="{974F845B-C3E9-4A9A-AF5B-36CC353AA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7" y="2407"/>
                <a:ext cx="2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Rectangle 159">
                <a:extLst>
                  <a:ext uri="{FF2B5EF4-FFF2-40B4-BE49-F238E27FC236}">
                    <a16:creationId xmlns:a16="http://schemas.microsoft.com/office/drawing/2014/main" id="{A5D3EFD5-945B-40E4-83E1-A8F149B91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7" y="2406"/>
                <a:ext cx="2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60">
                <a:extLst>
                  <a:ext uri="{FF2B5EF4-FFF2-40B4-BE49-F238E27FC236}">
                    <a16:creationId xmlns:a16="http://schemas.microsoft.com/office/drawing/2014/main" id="{532DF2E2-14FF-456D-815B-E9B4B07A0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1" y="214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Line 161">
                <a:extLst>
                  <a:ext uri="{FF2B5EF4-FFF2-40B4-BE49-F238E27FC236}">
                    <a16:creationId xmlns:a16="http://schemas.microsoft.com/office/drawing/2014/main" id="{38722FB7-3653-44D5-A75A-B43741D96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1" y="2145"/>
                <a:ext cx="0" cy="0"/>
              </a:xfrm>
              <a:prstGeom prst="line">
                <a:avLst/>
              </a:pr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62">
                <a:extLst>
                  <a:ext uri="{FF2B5EF4-FFF2-40B4-BE49-F238E27FC236}">
                    <a16:creationId xmlns:a16="http://schemas.microsoft.com/office/drawing/2014/main" id="{AF3B9D8A-E504-47A7-8488-8207EB4E8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0" y="2227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Line 163">
                <a:extLst>
                  <a:ext uri="{FF2B5EF4-FFF2-40B4-BE49-F238E27FC236}">
                    <a16:creationId xmlns:a16="http://schemas.microsoft.com/office/drawing/2014/main" id="{C30EEF9F-FD55-41F1-A805-44125A6B5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820" y="2227"/>
                <a:ext cx="3" cy="1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64">
                <a:extLst>
                  <a:ext uri="{FF2B5EF4-FFF2-40B4-BE49-F238E27FC236}">
                    <a16:creationId xmlns:a16="http://schemas.microsoft.com/office/drawing/2014/main" id="{7FDFF231-DC6C-4F70-9DD7-EFB18D539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0" y="2226"/>
                <a:ext cx="4" cy="4"/>
              </a:xfrm>
              <a:custGeom>
                <a:avLst/>
                <a:gdLst>
                  <a:gd name="T0" fmla="*/ 2 w 4"/>
                  <a:gd name="T1" fmla="*/ 4 h 4"/>
                  <a:gd name="T2" fmla="*/ 0 w 4"/>
                  <a:gd name="T3" fmla="*/ 2 h 4"/>
                  <a:gd name="T4" fmla="*/ 1 w 4"/>
                  <a:gd name="T5" fmla="*/ 0 h 4"/>
                  <a:gd name="T6" fmla="*/ 4 w 4"/>
                  <a:gd name="T7" fmla="*/ 1 h 4"/>
                  <a:gd name="T8" fmla="*/ 2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lnTo>
                      <a:pt x="0" y="2"/>
                    </a:lnTo>
                    <a:lnTo>
                      <a:pt x="1" y="0"/>
                    </a:lnTo>
                    <a:lnTo>
                      <a:pt x="4" y="1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65">
                <a:extLst>
                  <a:ext uri="{FF2B5EF4-FFF2-40B4-BE49-F238E27FC236}">
                    <a16:creationId xmlns:a16="http://schemas.microsoft.com/office/drawing/2014/main" id="{34432462-EBCB-4DF8-9D48-4A92EED54D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8" y="2227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Line 166">
                <a:extLst>
                  <a:ext uri="{FF2B5EF4-FFF2-40B4-BE49-F238E27FC236}">
                    <a16:creationId xmlns:a16="http://schemas.microsoft.com/office/drawing/2014/main" id="{4367BD9B-7114-4879-83C2-955776127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18" y="2227"/>
                <a:ext cx="2" cy="1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67">
                <a:extLst>
                  <a:ext uri="{FF2B5EF4-FFF2-40B4-BE49-F238E27FC236}">
                    <a16:creationId xmlns:a16="http://schemas.microsoft.com/office/drawing/2014/main" id="{85FE4C03-B782-4976-A3C8-080DD578C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7" y="2226"/>
                <a:ext cx="4" cy="4"/>
              </a:xfrm>
              <a:custGeom>
                <a:avLst/>
                <a:gdLst>
                  <a:gd name="T0" fmla="*/ 2 w 4"/>
                  <a:gd name="T1" fmla="*/ 4 h 4"/>
                  <a:gd name="T2" fmla="*/ 0 w 4"/>
                  <a:gd name="T3" fmla="*/ 1 h 4"/>
                  <a:gd name="T4" fmla="*/ 3 w 4"/>
                  <a:gd name="T5" fmla="*/ 0 h 4"/>
                  <a:gd name="T6" fmla="*/ 4 w 4"/>
                  <a:gd name="T7" fmla="*/ 2 h 4"/>
                  <a:gd name="T8" fmla="*/ 2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lnTo>
                      <a:pt x="0" y="1"/>
                    </a:lnTo>
                    <a:lnTo>
                      <a:pt x="3" y="0"/>
                    </a:lnTo>
                    <a:lnTo>
                      <a:pt x="4" y="2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Line 168">
                <a:extLst>
                  <a:ext uri="{FF2B5EF4-FFF2-40B4-BE49-F238E27FC236}">
                    <a16:creationId xmlns:a16="http://schemas.microsoft.com/office/drawing/2014/main" id="{A4D0BB47-766D-4199-89E1-95771CF46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1" y="2145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169">
                <a:extLst>
                  <a:ext uri="{FF2B5EF4-FFF2-40B4-BE49-F238E27FC236}">
                    <a16:creationId xmlns:a16="http://schemas.microsoft.com/office/drawing/2014/main" id="{866EC4A4-0CA8-4C2F-96CF-9E42E478F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1" y="2145"/>
                <a:ext cx="0" cy="0"/>
              </a:xfrm>
              <a:prstGeom prst="line">
                <a:avLst/>
              </a:prstGeom>
              <a:grpFill/>
              <a:ln w="47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70">
                <a:extLst>
                  <a:ext uri="{FF2B5EF4-FFF2-40B4-BE49-F238E27FC236}">
                    <a16:creationId xmlns:a16="http://schemas.microsoft.com/office/drawing/2014/main" id="{019C41F4-4448-46A4-9537-8FA216EE8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6" y="2778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Line 171">
                <a:extLst>
                  <a:ext uri="{FF2B5EF4-FFF2-40B4-BE49-F238E27FC236}">
                    <a16:creationId xmlns:a16="http://schemas.microsoft.com/office/drawing/2014/main" id="{2F5352BC-AB89-4D54-874B-604AF436D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46" y="2778"/>
                <a:ext cx="2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172">
                <a:extLst>
                  <a:ext uri="{FF2B5EF4-FFF2-40B4-BE49-F238E27FC236}">
                    <a16:creationId xmlns:a16="http://schemas.microsoft.com/office/drawing/2014/main" id="{554C258D-119A-4124-9923-A0DEAB3D5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6" y="2777"/>
                <a:ext cx="2" cy="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73">
                <a:extLst>
                  <a:ext uri="{FF2B5EF4-FFF2-40B4-BE49-F238E27FC236}">
                    <a16:creationId xmlns:a16="http://schemas.microsoft.com/office/drawing/2014/main" id="{4F07CFB7-91E2-46EC-8E1C-8D1889118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6" y="2778"/>
                <a:ext cx="12" cy="6"/>
              </a:xfrm>
              <a:custGeom>
                <a:avLst/>
                <a:gdLst>
                  <a:gd name="T0" fmla="*/ 20 w 20"/>
                  <a:gd name="T1" fmla="*/ 10 h 10"/>
                  <a:gd name="T2" fmla="*/ 0 w 20"/>
                  <a:gd name="T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0" h="10">
                    <a:moveTo>
                      <a:pt x="20" y="10"/>
                    </a:moveTo>
                    <a:cubicBezTo>
                      <a:pt x="15" y="4"/>
                      <a:pt x="8" y="2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74">
                <a:extLst>
                  <a:ext uri="{FF2B5EF4-FFF2-40B4-BE49-F238E27FC236}">
                    <a16:creationId xmlns:a16="http://schemas.microsoft.com/office/drawing/2014/main" id="{53ED1DBA-F143-49E1-BEB9-D5A0C1158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6" y="2777"/>
                <a:ext cx="14" cy="8"/>
              </a:xfrm>
              <a:custGeom>
                <a:avLst/>
                <a:gdLst>
                  <a:gd name="T0" fmla="*/ 18 w 23"/>
                  <a:gd name="T1" fmla="*/ 14 h 14"/>
                  <a:gd name="T2" fmla="*/ 1 w 23"/>
                  <a:gd name="T3" fmla="*/ 5 h 14"/>
                  <a:gd name="T4" fmla="*/ 0 w 23"/>
                  <a:gd name="T5" fmla="*/ 5 h 14"/>
                  <a:gd name="T6" fmla="*/ 1 w 23"/>
                  <a:gd name="T7" fmla="*/ 0 h 14"/>
                  <a:gd name="T8" fmla="*/ 2 w 23"/>
                  <a:gd name="T9" fmla="*/ 0 h 14"/>
                  <a:gd name="T10" fmla="*/ 23 w 23"/>
                  <a:gd name="T11" fmla="*/ 11 h 14"/>
                  <a:gd name="T12" fmla="*/ 18 w 23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14">
                    <a:moveTo>
                      <a:pt x="18" y="14"/>
                    </a:moveTo>
                    <a:cubicBezTo>
                      <a:pt x="14" y="9"/>
                      <a:pt x="8" y="7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0" y="2"/>
                      <a:pt x="17" y="4"/>
                      <a:pt x="23" y="11"/>
                    </a:cubicBezTo>
                    <a:lnTo>
                      <a:pt x="18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75">
                <a:extLst>
                  <a:ext uri="{FF2B5EF4-FFF2-40B4-BE49-F238E27FC236}">
                    <a16:creationId xmlns:a16="http://schemas.microsoft.com/office/drawing/2014/main" id="{C56420A7-58EC-4A73-A2A2-05616F786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6" y="2778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Line 176">
                <a:extLst>
                  <a:ext uri="{FF2B5EF4-FFF2-40B4-BE49-F238E27FC236}">
                    <a16:creationId xmlns:a16="http://schemas.microsoft.com/office/drawing/2014/main" id="{AA84E601-D672-49B8-9557-D6376676D6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46" y="2778"/>
                <a:ext cx="0" cy="2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Rectangle 177">
                <a:extLst>
                  <a:ext uri="{FF2B5EF4-FFF2-40B4-BE49-F238E27FC236}">
                    <a16:creationId xmlns:a16="http://schemas.microsoft.com/office/drawing/2014/main" id="{AFC61A46-C19C-4A49-A2A0-2201ACB42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5" y="2778"/>
                <a:ext cx="3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178">
                <a:extLst>
                  <a:ext uri="{FF2B5EF4-FFF2-40B4-BE49-F238E27FC236}">
                    <a16:creationId xmlns:a16="http://schemas.microsoft.com/office/drawing/2014/main" id="{BF0E05CC-AD17-416F-835B-A4177A420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5" y="3008"/>
                <a:ext cx="3" cy="1"/>
              </a:xfrm>
              <a:custGeom>
                <a:avLst/>
                <a:gdLst>
                  <a:gd name="T0" fmla="*/ 3 w 3"/>
                  <a:gd name="T1" fmla="*/ 1 h 1"/>
                  <a:gd name="T2" fmla="*/ 0 w 3"/>
                  <a:gd name="T3" fmla="*/ 0 h 1"/>
                  <a:gd name="T4" fmla="*/ 3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1"/>
                    </a:move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Line 179">
                <a:extLst>
                  <a:ext uri="{FF2B5EF4-FFF2-40B4-BE49-F238E27FC236}">
                    <a16:creationId xmlns:a16="http://schemas.microsoft.com/office/drawing/2014/main" id="{FD59BE7D-6CA4-4E4B-8612-69FC2F706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15" y="3008"/>
                <a:ext cx="3" cy="1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180">
                <a:extLst>
                  <a:ext uri="{FF2B5EF4-FFF2-40B4-BE49-F238E27FC236}">
                    <a16:creationId xmlns:a16="http://schemas.microsoft.com/office/drawing/2014/main" id="{D93A10C8-D69F-43D9-AADF-EC6F63556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5" y="3007"/>
                <a:ext cx="3" cy="4"/>
              </a:xfrm>
              <a:custGeom>
                <a:avLst/>
                <a:gdLst>
                  <a:gd name="T0" fmla="*/ 2 w 3"/>
                  <a:gd name="T1" fmla="*/ 4 h 4"/>
                  <a:gd name="T2" fmla="*/ 0 w 3"/>
                  <a:gd name="T3" fmla="*/ 3 h 4"/>
                  <a:gd name="T4" fmla="*/ 1 w 3"/>
                  <a:gd name="T5" fmla="*/ 0 h 4"/>
                  <a:gd name="T6" fmla="*/ 3 w 3"/>
                  <a:gd name="T7" fmla="*/ 1 h 4"/>
                  <a:gd name="T8" fmla="*/ 2 w 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2" y="4"/>
                    </a:moveTo>
                    <a:lnTo>
                      <a:pt x="0" y="3"/>
                    </a:lnTo>
                    <a:lnTo>
                      <a:pt x="1" y="0"/>
                    </a:lnTo>
                    <a:lnTo>
                      <a:pt x="3" y="1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181">
                <a:extLst>
                  <a:ext uri="{FF2B5EF4-FFF2-40B4-BE49-F238E27FC236}">
                    <a16:creationId xmlns:a16="http://schemas.microsoft.com/office/drawing/2014/main" id="{B969F269-7CE0-4E1F-B78B-2817FB142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7" y="2386"/>
                <a:ext cx="1" cy="1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lnTo>
                      <a:pt x="0" y="0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Line 182">
                <a:extLst>
                  <a:ext uri="{FF2B5EF4-FFF2-40B4-BE49-F238E27FC236}">
                    <a16:creationId xmlns:a16="http://schemas.microsoft.com/office/drawing/2014/main" id="{02B9BF0C-AB4A-4CEF-9BC2-E244BFB29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67" y="2386"/>
                <a:ext cx="1" cy="1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183">
                <a:extLst>
                  <a:ext uri="{FF2B5EF4-FFF2-40B4-BE49-F238E27FC236}">
                    <a16:creationId xmlns:a16="http://schemas.microsoft.com/office/drawing/2014/main" id="{4C4EE334-D66B-4C3D-912A-7B68E963B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6" y="2385"/>
                <a:ext cx="3" cy="4"/>
              </a:xfrm>
              <a:custGeom>
                <a:avLst/>
                <a:gdLst>
                  <a:gd name="T0" fmla="*/ 1 w 3"/>
                  <a:gd name="T1" fmla="*/ 4 h 4"/>
                  <a:gd name="T2" fmla="*/ 0 w 3"/>
                  <a:gd name="T3" fmla="*/ 2 h 4"/>
                  <a:gd name="T4" fmla="*/ 2 w 3"/>
                  <a:gd name="T5" fmla="*/ 0 h 4"/>
                  <a:gd name="T6" fmla="*/ 3 w 3"/>
                  <a:gd name="T7" fmla="*/ 1 h 4"/>
                  <a:gd name="T8" fmla="*/ 1 w 3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1" y="4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3" y="1"/>
                    </a:lnTo>
                    <a:lnTo>
                      <a:pt x="1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184">
                <a:extLst>
                  <a:ext uri="{FF2B5EF4-FFF2-40B4-BE49-F238E27FC236}">
                    <a16:creationId xmlns:a16="http://schemas.microsoft.com/office/drawing/2014/main" id="{02374860-8CEE-47D3-91BC-F5D78B19E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7" y="2386"/>
                <a:ext cx="0" cy="5"/>
              </a:xfrm>
              <a:custGeom>
                <a:avLst/>
                <a:gdLst>
                  <a:gd name="T0" fmla="*/ 8 h 8"/>
                  <a:gd name="T1" fmla="*/ 0 h 8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</a:cxnLst>
                <a:rect l="0" t="0" r="r" b="b"/>
                <a:pathLst>
                  <a:path h="8">
                    <a:moveTo>
                      <a:pt x="0" y="8"/>
                    </a:moveTo>
                    <a:cubicBezTo>
                      <a:pt x="0" y="6"/>
                      <a:pt x="0" y="3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185">
                <a:extLst>
                  <a:ext uri="{FF2B5EF4-FFF2-40B4-BE49-F238E27FC236}">
                    <a16:creationId xmlns:a16="http://schemas.microsoft.com/office/drawing/2014/main" id="{349EA4AB-A8BC-4F98-9124-8BBA07081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5" y="2386"/>
                <a:ext cx="3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186">
                <a:extLst>
                  <a:ext uri="{FF2B5EF4-FFF2-40B4-BE49-F238E27FC236}">
                    <a16:creationId xmlns:a16="http://schemas.microsoft.com/office/drawing/2014/main" id="{1C59019A-879D-49EF-95EE-80EB5A5CE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6" y="2386"/>
                <a:ext cx="1" cy="1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Line 187">
                <a:extLst>
                  <a:ext uri="{FF2B5EF4-FFF2-40B4-BE49-F238E27FC236}">
                    <a16:creationId xmlns:a16="http://schemas.microsoft.com/office/drawing/2014/main" id="{8285AC84-1190-4D47-91B8-6EAA59F9C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66" y="2386"/>
                <a:ext cx="1" cy="1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188">
                <a:extLst>
                  <a:ext uri="{FF2B5EF4-FFF2-40B4-BE49-F238E27FC236}">
                    <a16:creationId xmlns:a16="http://schemas.microsoft.com/office/drawing/2014/main" id="{D0260476-8D5C-4473-8A96-15E23D309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4" y="2385"/>
                <a:ext cx="4" cy="4"/>
              </a:xfrm>
              <a:custGeom>
                <a:avLst/>
                <a:gdLst>
                  <a:gd name="T0" fmla="*/ 2 w 4"/>
                  <a:gd name="T1" fmla="*/ 4 h 4"/>
                  <a:gd name="T2" fmla="*/ 0 w 4"/>
                  <a:gd name="T3" fmla="*/ 1 h 4"/>
                  <a:gd name="T4" fmla="*/ 2 w 4"/>
                  <a:gd name="T5" fmla="*/ 0 h 4"/>
                  <a:gd name="T6" fmla="*/ 4 w 4"/>
                  <a:gd name="T7" fmla="*/ 2 h 4"/>
                  <a:gd name="T8" fmla="*/ 2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lnTo>
                      <a:pt x="0" y="1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189">
                <a:extLst>
                  <a:ext uri="{FF2B5EF4-FFF2-40B4-BE49-F238E27FC236}">
                    <a16:creationId xmlns:a16="http://schemas.microsoft.com/office/drawing/2014/main" id="{DFBD1D3F-2586-4EDF-85C7-3465770BB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7" y="1614"/>
                <a:ext cx="109" cy="221"/>
              </a:xfrm>
              <a:custGeom>
                <a:avLst/>
                <a:gdLst>
                  <a:gd name="T0" fmla="*/ 20 w 176"/>
                  <a:gd name="T1" fmla="*/ 358 h 358"/>
                  <a:gd name="T2" fmla="*/ 8 w 176"/>
                  <a:gd name="T3" fmla="*/ 277 h 358"/>
                  <a:gd name="T4" fmla="*/ 0 w 176"/>
                  <a:gd name="T5" fmla="*/ 253 h 358"/>
                  <a:gd name="T6" fmla="*/ 16 w 176"/>
                  <a:gd name="T7" fmla="*/ 177 h 358"/>
                  <a:gd name="T8" fmla="*/ 8 w 176"/>
                  <a:gd name="T9" fmla="*/ 153 h 358"/>
                  <a:gd name="T10" fmla="*/ 28 w 176"/>
                  <a:gd name="T11" fmla="*/ 133 h 358"/>
                  <a:gd name="T12" fmla="*/ 44 w 176"/>
                  <a:gd name="T13" fmla="*/ 109 h 358"/>
                  <a:gd name="T14" fmla="*/ 40 w 176"/>
                  <a:gd name="T15" fmla="*/ 4 h 358"/>
                  <a:gd name="T16" fmla="*/ 56 w 176"/>
                  <a:gd name="T17" fmla="*/ 0 h 358"/>
                  <a:gd name="T18" fmla="*/ 109 w 176"/>
                  <a:gd name="T19" fmla="*/ 157 h 358"/>
                  <a:gd name="T20" fmla="*/ 117 w 176"/>
                  <a:gd name="T21" fmla="*/ 185 h 358"/>
                  <a:gd name="T22" fmla="*/ 129 w 176"/>
                  <a:gd name="T23" fmla="*/ 205 h 358"/>
                  <a:gd name="T24" fmla="*/ 133 w 176"/>
                  <a:gd name="T25" fmla="*/ 233 h 358"/>
                  <a:gd name="T26" fmla="*/ 169 w 176"/>
                  <a:gd name="T27" fmla="*/ 298 h 358"/>
                  <a:gd name="T28" fmla="*/ 129 w 176"/>
                  <a:gd name="T29" fmla="*/ 334 h 358"/>
                  <a:gd name="T30" fmla="*/ 20 w 176"/>
                  <a:gd name="T31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6" h="358">
                    <a:moveTo>
                      <a:pt x="20" y="358"/>
                    </a:moveTo>
                    <a:cubicBezTo>
                      <a:pt x="3" y="340"/>
                      <a:pt x="13" y="312"/>
                      <a:pt x="8" y="277"/>
                    </a:cubicBezTo>
                    <a:cubicBezTo>
                      <a:pt x="7" y="270"/>
                      <a:pt x="0" y="259"/>
                      <a:pt x="0" y="253"/>
                    </a:cubicBezTo>
                    <a:cubicBezTo>
                      <a:pt x="0" y="229"/>
                      <a:pt x="17" y="201"/>
                      <a:pt x="16" y="177"/>
                    </a:cubicBezTo>
                    <a:cubicBezTo>
                      <a:pt x="16" y="169"/>
                      <a:pt x="13" y="160"/>
                      <a:pt x="8" y="153"/>
                    </a:cubicBezTo>
                    <a:cubicBezTo>
                      <a:pt x="9" y="142"/>
                      <a:pt x="22" y="139"/>
                      <a:pt x="28" y="133"/>
                    </a:cubicBezTo>
                    <a:cubicBezTo>
                      <a:pt x="35" y="125"/>
                      <a:pt x="36" y="117"/>
                      <a:pt x="44" y="109"/>
                    </a:cubicBezTo>
                    <a:cubicBezTo>
                      <a:pt x="31" y="79"/>
                      <a:pt x="28" y="38"/>
                      <a:pt x="40" y="4"/>
                    </a:cubicBezTo>
                    <a:cubicBezTo>
                      <a:pt x="50" y="5"/>
                      <a:pt x="53" y="12"/>
                      <a:pt x="56" y="0"/>
                    </a:cubicBezTo>
                    <a:cubicBezTo>
                      <a:pt x="77" y="48"/>
                      <a:pt x="90" y="102"/>
                      <a:pt x="109" y="157"/>
                    </a:cubicBezTo>
                    <a:cubicBezTo>
                      <a:pt x="111" y="165"/>
                      <a:pt x="113" y="176"/>
                      <a:pt x="117" y="185"/>
                    </a:cubicBezTo>
                    <a:cubicBezTo>
                      <a:pt x="119" y="192"/>
                      <a:pt x="127" y="199"/>
                      <a:pt x="129" y="205"/>
                    </a:cubicBezTo>
                    <a:cubicBezTo>
                      <a:pt x="131" y="214"/>
                      <a:pt x="129" y="225"/>
                      <a:pt x="133" y="233"/>
                    </a:cubicBezTo>
                    <a:cubicBezTo>
                      <a:pt x="145" y="257"/>
                      <a:pt x="176" y="266"/>
                      <a:pt x="169" y="298"/>
                    </a:cubicBezTo>
                    <a:cubicBezTo>
                      <a:pt x="145" y="299"/>
                      <a:pt x="140" y="320"/>
                      <a:pt x="129" y="334"/>
                    </a:cubicBezTo>
                    <a:cubicBezTo>
                      <a:pt x="90" y="339"/>
                      <a:pt x="57" y="351"/>
                      <a:pt x="20" y="3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190">
                <a:extLst>
                  <a:ext uri="{FF2B5EF4-FFF2-40B4-BE49-F238E27FC236}">
                    <a16:creationId xmlns:a16="http://schemas.microsoft.com/office/drawing/2014/main" id="{5FEBFFE0-F344-49F0-9D48-A3D0EFC5B9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75" y="1609"/>
                <a:ext cx="112" cy="228"/>
              </a:xfrm>
              <a:custGeom>
                <a:avLst/>
                <a:gdLst>
                  <a:gd name="T0" fmla="*/ 21 w 180"/>
                  <a:gd name="T1" fmla="*/ 368 h 369"/>
                  <a:gd name="T2" fmla="*/ 8 w 180"/>
                  <a:gd name="T3" fmla="*/ 286 h 369"/>
                  <a:gd name="T4" fmla="*/ 0 w 180"/>
                  <a:gd name="T5" fmla="*/ 261 h 369"/>
                  <a:gd name="T6" fmla="*/ 16 w 180"/>
                  <a:gd name="T7" fmla="*/ 185 h 369"/>
                  <a:gd name="T8" fmla="*/ 8 w 180"/>
                  <a:gd name="T9" fmla="*/ 162 h 369"/>
                  <a:gd name="T10" fmla="*/ 22 w 180"/>
                  <a:gd name="T11" fmla="*/ 144 h 369"/>
                  <a:gd name="T12" fmla="*/ 36 w 180"/>
                  <a:gd name="T13" fmla="*/ 128 h 369"/>
                  <a:gd name="T14" fmla="*/ 41 w 180"/>
                  <a:gd name="T15" fmla="*/ 11 h 369"/>
                  <a:gd name="T16" fmla="*/ 43 w 180"/>
                  <a:gd name="T17" fmla="*/ 9 h 369"/>
                  <a:gd name="T18" fmla="*/ 55 w 180"/>
                  <a:gd name="T19" fmla="*/ 12 h 369"/>
                  <a:gd name="T20" fmla="*/ 59 w 180"/>
                  <a:gd name="T21" fmla="*/ 0 h 369"/>
                  <a:gd name="T22" fmla="*/ 97 w 180"/>
                  <a:gd name="T23" fmla="*/ 110 h 369"/>
                  <a:gd name="T24" fmla="*/ 118 w 180"/>
                  <a:gd name="T25" fmla="*/ 176 h 369"/>
                  <a:gd name="T26" fmla="*/ 128 w 180"/>
                  <a:gd name="T27" fmla="*/ 201 h 369"/>
                  <a:gd name="T28" fmla="*/ 136 w 180"/>
                  <a:gd name="T29" fmla="*/ 226 h 369"/>
                  <a:gd name="T30" fmla="*/ 156 w 180"/>
                  <a:gd name="T31" fmla="*/ 261 h 369"/>
                  <a:gd name="T32" fmla="*/ 174 w 180"/>
                  <a:gd name="T33" fmla="*/ 308 h 369"/>
                  <a:gd name="T34" fmla="*/ 142 w 180"/>
                  <a:gd name="T35" fmla="*/ 331 h 369"/>
                  <a:gd name="T36" fmla="*/ 133 w 180"/>
                  <a:gd name="T37" fmla="*/ 344 h 369"/>
                  <a:gd name="T38" fmla="*/ 71 w 180"/>
                  <a:gd name="T39" fmla="*/ 358 h 369"/>
                  <a:gd name="T40" fmla="*/ 22 w 180"/>
                  <a:gd name="T41" fmla="*/ 369 h 369"/>
                  <a:gd name="T42" fmla="*/ 22 w 180"/>
                  <a:gd name="T43" fmla="*/ 185 h 369"/>
                  <a:gd name="T44" fmla="*/ 6 w 180"/>
                  <a:gd name="T45" fmla="*/ 261 h 369"/>
                  <a:gd name="T46" fmla="*/ 14 w 180"/>
                  <a:gd name="T47" fmla="*/ 285 h 369"/>
                  <a:gd name="T48" fmla="*/ 24 w 180"/>
                  <a:gd name="T49" fmla="*/ 363 h 369"/>
                  <a:gd name="T50" fmla="*/ 130 w 180"/>
                  <a:gd name="T51" fmla="*/ 339 h 369"/>
                  <a:gd name="T52" fmla="*/ 170 w 180"/>
                  <a:gd name="T53" fmla="*/ 303 h 369"/>
                  <a:gd name="T54" fmla="*/ 133 w 180"/>
                  <a:gd name="T55" fmla="*/ 242 h 369"/>
                  <a:gd name="T56" fmla="*/ 129 w 180"/>
                  <a:gd name="T57" fmla="*/ 214 h 369"/>
                  <a:gd name="T58" fmla="*/ 117 w 180"/>
                  <a:gd name="T59" fmla="*/ 194 h 369"/>
                  <a:gd name="T60" fmla="*/ 109 w 180"/>
                  <a:gd name="T61" fmla="*/ 166 h 369"/>
                  <a:gd name="T62" fmla="*/ 59 w 180"/>
                  <a:gd name="T63" fmla="*/ 15 h 369"/>
                  <a:gd name="T64" fmla="*/ 50 w 180"/>
                  <a:gd name="T65" fmla="*/ 16 h 369"/>
                  <a:gd name="T66" fmla="*/ 50 w 180"/>
                  <a:gd name="T67" fmla="*/ 115 h 369"/>
                  <a:gd name="T68" fmla="*/ 49 w 180"/>
                  <a:gd name="T69" fmla="*/ 119 h 369"/>
                  <a:gd name="T70" fmla="*/ 33 w 180"/>
                  <a:gd name="T71" fmla="*/ 143 h 369"/>
                  <a:gd name="T72" fmla="*/ 14 w 180"/>
                  <a:gd name="T73" fmla="*/ 16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0" h="369">
                    <a:moveTo>
                      <a:pt x="22" y="369"/>
                    </a:moveTo>
                    <a:cubicBezTo>
                      <a:pt x="21" y="368"/>
                      <a:pt x="21" y="368"/>
                      <a:pt x="21" y="368"/>
                    </a:cubicBezTo>
                    <a:cubicBezTo>
                      <a:pt x="9" y="356"/>
                      <a:pt x="10" y="339"/>
                      <a:pt x="10" y="321"/>
                    </a:cubicBezTo>
                    <a:cubicBezTo>
                      <a:pt x="10" y="310"/>
                      <a:pt x="10" y="298"/>
                      <a:pt x="8" y="286"/>
                    </a:cubicBezTo>
                    <a:cubicBezTo>
                      <a:pt x="8" y="282"/>
                      <a:pt x="6" y="278"/>
                      <a:pt x="4" y="274"/>
                    </a:cubicBezTo>
                    <a:cubicBezTo>
                      <a:pt x="2" y="269"/>
                      <a:pt x="0" y="265"/>
                      <a:pt x="0" y="261"/>
                    </a:cubicBezTo>
                    <a:cubicBezTo>
                      <a:pt x="0" y="249"/>
                      <a:pt x="4" y="237"/>
                      <a:pt x="8" y="224"/>
                    </a:cubicBezTo>
                    <a:cubicBezTo>
                      <a:pt x="13" y="211"/>
                      <a:pt x="17" y="197"/>
                      <a:pt x="16" y="185"/>
                    </a:cubicBezTo>
                    <a:cubicBezTo>
                      <a:pt x="16" y="178"/>
                      <a:pt x="13" y="168"/>
                      <a:pt x="9" y="162"/>
                    </a:cubicBezTo>
                    <a:cubicBezTo>
                      <a:pt x="8" y="162"/>
                      <a:pt x="8" y="162"/>
                      <a:pt x="8" y="162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9" y="152"/>
                      <a:pt x="16" y="148"/>
                      <a:pt x="22" y="144"/>
                    </a:cubicBezTo>
                    <a:cubicBezTo>
                      <a:pt x="25" y="143"/>
                      <a:pt x="27" y="141"/>
                      <a:pt x="29" y="139"/>
                    </a:cubicBezTo>
                    <a:cubicBezTo>
                      <a:pt x="32" y="136"/>
                      <a:pt x="34" y="132"/>
                      <a:pt x="36" y="128"/>
                    </a:cubicBezTo>
                    <a:cubicBezTo>
                      <a:pt x="38" y="124"/>
                      <a:pt x="40" y="120"/>
                      <a:pt x="44" y="116"/>
                    </a:cubicBezTo>
                    <a:cubicBezTo>
                      <a:pt x="30" y="84"/>
                      <a:pt x="29" y="44"/>
                      <a:pt x="41" y="11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7" y="10"/>
                      <a:pt x="50" y="11"/>
                      <a:pt x="52" y="11"/>
                    </a:cubicBezTo>
                    <a:cubicBezTo>
                      <a:pt x="53" y="12"/>
                      <a:pt x="54" y="12"/>
                      <a:pt x="55" y="12"/>
                    </a:cubicBezTo>
                    <a:cubicBezTo>
                      <a:pt x="55" y="12"/>
                      <a:pt x="55" y="11"/>
                      <a:pt x="57" y="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75" y="39"/>
                      <a:pt x="86" y="74"/>
                      <a:pt x="97" y="110"/>
                    </a:cubicBezTo>
                    <a:cubicBezTo>
                      <a:pt x="103" y="128"/>
                      <a:pt x="108" y="146"/>
                      <a:pt x="114" y="164"/>
                    </a:cubicBezTo>
                    <a:cubicBezTo>
                      <a:pt x="115" y="168"/>
                      <a:pt x="116" y="172"/>
                      <a:pt x="118" y="176"/>
                    </a:cubicBezTo>
                    <a:cubicBezTo>
                      <a:pt x="119" y="181"/>
                      <a:pt x="120" y="187"/>
                      <a:pt x="122" y="192"/>
                    </a:cubicBezTo>
                    <a:cubicBezTo>
                      <a:pt x="123" y="195"/>
                      <a:pt x="126" y="198"/>
                      <a:pt x="128" y="201"/>
                    </a:cubicBezTo>
                    <a:cubicBezTo>
                      <a:pt x="130" y="205"/>
                      <a:pt x="133" y="208"/>
                      <a:pt x="134" y="212"/>
                    </a:cubicBezTo>
                    <a:cubicBezTo>
                      <a:pt x="136" y="217"/>
                      <a:pt x="136" y="221"/>
                      <a:pt x="136" y="226"/>
                    </a:cubicBezTo>
                    <a:cubicBezTo>
                      <a:pt x="136" y="231"/>
                      <a:pt x="136" y="236"/>
                      <a:pt x="138" y="240"/>
                    </a:cubicBezTo>
                    <a:cubicBezTo>
                      <a:pt x="142" y="248"/>
                      <a:pt x="149" y="255"/>
                      <a:pt x="156" y="261"/>
                    </a:cubicBezTo>
                    <a:cubicBezTo>
                      <a:pt x="167" y="273"/>
                      <a:pt x="180" y="284"/>
                      <a:pt x="175" y="306"/>
                    </a:cubicBezTo>
                    <a:cubicBezTo>
                      <a:pt x="174" y="308"/>
                      <a:pt x="174" y="308"/>
                      <a:pt x="174" y="308"/>
                    </a:cubicBezTo>
                    <a:cubicBezTo>
                      <a:pt x="172" y="308"/>
                      <a:pt x="172" y="308"/>
                      <a:pt x="172" y="308"/>
                    </a:cubicBezTo>
                    <a:cubicBezTo>
                      <a:pt x="156" y="309"/>
                      <a:pt x="149" y="320"/>
                      <a:pt x="142" y="331"/>
                    </a:cubicBezTo>
                    <a:cubicBezTo>
                      <a:pt x="140" y="335"/>
                      <a:pt x="137" y="340"/>
                      <a:pt x="134" y="344"/>
                    </a:cubicBezTo>
                    <a:cubicBezTo>
                      <a:pt x="133" y="344"/>
                      <a:pt x="133" y="344"/>
                      <a:pt x="133" y="344"/>
                    </a:cubicBezTo>
                    <a:cubicBezTo>
                      <a:pt x="132" y="344"/>
                      <a:pt x="132" y="344"/>
                      <a:pt x="132" y="344"/>
                    </a:cubicBezTo>
                    <a:cubicBezTo>
                      <a:pt x="110" y="348"/>
                      <a:pt x="90" y="353"/>
                      <a:pt x="71" y="358"/>
                    </a:cubicBezTo>
                    <a:cubicBezTo>
                      <a:pt x="56" y="362"/>
                      <a:pt x="40" y="365"/>
                      <a:pt x="24" y="369"/>
                    </a:cubicBezTo>
                    <a:lnTo>
                      <a:pt x="22" y="369"/>
                    </a:lnTo>
                    <a:close/>
                    <a:moveTo>
                      <a:pt x="14" y="160"/>
                    </a:moveTo>
                    <a:cubicBezTo>
                      <a:pt x="18" y="167"/>
                      <a:pt x="22" y="177"/>
                      <a:pt x="22" y="185"/>
                    </a:cubicBezTo>
                    <a:cubicBezTo>
                      <a:pt x="22" y="198"/>
                      <a:pt x="18" y="212"/>
                      <a:pt x="14" y="226"/>
                    </a:cubicBezTo>
                    <a:cubicBezTo>
                      <a:pt x="10" y="238"/>
                      <a:pt x="6" y="250"/>
                      <a:pt x="6" y="261"/>
                    </a:cubicBezTo>
                    <a:cubicBezTo>
                      <a:pt x="6" y="264"/>
                      <a:pt x="8" y="268"/>
                      <a:pt x="9" y="272"/>
                    </a:cubicBezTo>
                    <a:cubicBezTo>
                      <a:pt x="11" y="276"/>
                      <a:pt x="13" y="281"/>
                      <a:pt x="14" y="285"/>
                    </a:cubicBezTo>
                    <a:cubicBezTo>
                      <a:pt x="16" y="298"/>
                      <a:pt x="16" y="310"/>
                      <a:pt x="15" y="321"/>
                    </a:cubicBezTo>
                    <a:cubicBezTo>
                      <a:pt x="15" y="338"/>
                      <a:pt x="15" y="353"/>
                      <a:pt x="24" y="363"/>
                    </a:cubicBezTo>
                    <a:cubicBezTo>
                      <a:pt x="40" y="360"/>
                      <a:pt x="55" y="356"/>
                      <a:pt x="69" y="352"/>
                    </a:cubicBezTo>
                    <a:cubicBezTo>
                      <a:pt x="89" y="347"/>
                      <a:pt x="109" y="342"/>
                      <a:pt x="130" y="339"/>
                    </a:cubicBezTo>
                    <a:cubicBezTo>
                      <a:pt x="133" y="336"/>
                      <a:pt x="135" y="332"/>
                      <a:pt x="138" y="328"/>
                    </a:cubicBezTo>
                    <a:cubicBezTo>
                      <a:pt x="145" y="317"/>
                      <a:pt x="152" y="305"/>
                      <a:pt x="170" y="303"/>
                    </a:cubicBezTo>
                    <a:cubicBezTo>
                      <a:pt x="173" y="286"/>
                      <a:pt x="163" y="276"/>
                      <a:pt x="152" y="265"/>
                    </a:cubicBezTo>
                    <a:cubicBezTo>
                      <a:pt x="145" y="258"/>
                      <a:pt x="138" y="252"/>
                      <a:pt x="133" y="242"/>
                    </a:cubicBezTo>
                    <a:cubicBezTo>
                      <a:pt x="131" y="237"/>
                      <a:pt x="130" y="232"/>
                      <a:pt x="130" y="226"/>
                    </a:cubicBezTo>
                    <a:cubicBezTo>
                      <a:pt x="130" y="222"/>
                      <a:pt x="130" y="217"/>
                      <a:pt x="129" y="214"/>
                    </a:cubicBezTo>
                    <a:cubicBezTo>
                      <a:pt x="128" y="211"/>
                      <a:pt x="126" y="208"/>
                      <a:pt x="123" y="204"/>
                    </a:cubicBezTo>
                    <a:cubicBezTo>
                      <a:pt x="121" y="201"/>
                      <a:pt x="118" y="197"/>
                      <a:pt x="117" y="194"/>
                    </a:cubicBezTo>
                    <a:cubicBezTo>
                      <a:pt x="115" y="189"/>
                      <a:pt x="114" y="183"/>
                      <a:pt x="112" y="177"/>
                    </a:cubicBezTo>
                    <a:cubicBezTo>
                      <a:pt x="111" y="173"/>
                      <a:pt x="110" y="169"/>
                      <a:pt x="109" y="166"/>
                    </a:cubicBezTo>
                    <a:cubicBezTo>
                      <a:pt x="103" y="148"/>
                      <a:pt x="97" y="130"/>
                      <a:pt x="92" y="112"/>
                    </a:cubicBezTo>
                    <a:cubicBezTo>
                      <a:pt x="81" y="78"/>
                      <a:pt x="72" y="45"/>
                      <a:pt x="59" y="15"/>
                    </a:cubicBezTo>
                    <a:cubicBezTo>
                      <a:pt x="58" y="17"/>
                      <a:pt x="57" y="17"/>
                      <a:pt x="55" y="17"/>
                    </a:cubicBezTo>
                    <a:cubicBezTo>
                      <a:pt x="53" y="17"/>
                      <a:pt x="52" y="17"/>
                      <a:pt x="50" y="16"/>
                    </a:cubicBezTo>
                    <a:cubicBezTo>
                      <a:pt x="49" y="16"/>
                      <a:pt x="47" y="15"/>
                      <a:pt x="45" y="15"/>
                    </a:cubicBezTo>
                    <a:cubicBezTo>
                      <a:pt x="34" y="47"/>
                      <a:pt x="36" y="85"/>
                      <a:pt x="50" y="115"/>
                    </a:cubicBezTo>
                    <a:cubicBezTo>
                      <a:pt x="51" y="117"/>
                      <a:pt x="51" y="117"/>
                      <a:pt x="51" y="117"/>
                    </a:cubicBezTo>
                    <a:cubicBezTo>
                      <a:pt x="49" y="119"/>
                      <a:pt x="49" y="119"/>
                      <a:pt x="49" y="119"/>
                    </a:cubicBezTo>
                    <a:cubicBezTo>
                      <a:pt x="45" y="123"/>
                      <a:pt x="43" y="127"/>
                      <a:pt x="41" y="131"/>
                    </a:cubicBezTo>
                    <a:cubicBezTo>
                      <a:pt x="39" y="135"/>
                      <a:pt x="37" y="139"/>
                      <a:pt x="33" y="143"/>
                    </a:cubicBezTo>
                    <a:cubicBezTo>
                      <a:pt x="31" y="145"/>
                      <a:pt x="28" y="147"/>
                      <a:pt x="25" y="149"/>
                    </a:cubicBezTo>
                    <a:cubicBezTo>
                      <a:pt x="20" y="152"/>
                      <a:pt x="15" y="155"/>
                      <a:pt x="14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191">
                <a:extLst>
                  <a:ext uri="{FF2B5EF4-FFF2-40B4-BE49-F238E27FC236}">
                    <a16:creationId xmlns:a16="http://schemas.microsoft.com/office/drawing/2014/main" id="{8801572B-0299-4C77-99FE-E4A0BAD11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4" y="1644"/>
                <a:ext cx="106" cy="201"/>
              </a:xfrm>
              <a:custGeom>
                <a:avLst/>
                <a:gdLst>
                  <a:gd name="T0" fmla="*/ 146 w 171"/>
                  <a:gd name="T1" fmla="*/ 314 h 326"/>
                  <a:gd name="T2" fmla="*/ 78 w 171"/>
                  <a:gd name="T3" fmla="*/ 326 h 326"/>
                  <a:gd name="T4" fmla="*/ 38 w 171"/>
                  <a:gd name="T5" fmla="*/ 213 h 326"/>
                  <a:gd name="T6" fmla="*/ 21 w 171"/>
                  <a:gd name="T7" fmla="*/ 157 h 326"/>
                  <a:gd name="T8" fmla="*/ 25 w 171"/>
                  <a:gd name="T9" fmla="*/ 133 h 326"/>
                  <a:gd name="T10" fmla="*/ 21 w 171"/>
                  <a:gd name="T11" fmla="*/ 109 h 326"/>
                  <a:gd name="T12" fmla="*/ 9 w 171"/>
                  <a:gd name="T13" fmla="*/ 89 h 326"/>
                  <a:gd name="T14" fmla="*/ 9 w 171"/>
                  <a:gd name="T15" fmla="*/ 73 h 326"/>
                  <a:gd name="T16" fmla="*/ 1 w 171"/>
                  <a:gd name="T17" fmla="*/ 41 h 326"/>
                  <a:gd name="T18" fmla="*/ 162 w 171"/>
                  <a:gd name="T19" fmla="*/ 0 h 326"/>
                  <a:gd name="T20" fmla="*/ 162 w 171"/>
                  <a:gd name="T21" fmla="*/ 32 h 326"/>
                  <a:gd name="T22" fmla="*/ 170 w 171"/>
                  <a:gd name="T23" fmla="*/ 57 h 326"/>
                  <a:gd name="T24" fmla="*/ 138 w 171"/>
                  <a:gd name="T25" fmla="*/ 101 h 326"/>
                  <a:gd name="T26" fmla="*/ 130 w 171"/>
                  <a:gd name="T27" fmla="*/ 205 h 326"/>
                  <a:gd name="T28" fmla="*/ 142 w 171"/>
                  <a:gd name="T29" fmla="*/ 270 h 326"/>
                  <a:gd name="T30" fmla="*/ 146 w 171"/>
                  <a:gd name="T31" fmla="*/ 314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1" h="326">
                    <a:moveTo>
                      <a:pt x="146" y="314"/>
                    </a:moveTo>
                    <a:cubicBezTo>
                      <a:pt x="118" y="313"/>
                      <a:pt x="101" y="323"/>
                      <a:pt x="78" y="326"/>
                    </a:cubicBezTo>
                    <a:cubicBezTo>
                      <a:pt x="70" y="285"/>
                      <a:pt x="67" y="220"/>
                      <a:pt x="38" y="213"/>
                    </a:cubicBezTo>
                    <a:cubicBezTo>
                      <a:pt x="44" y="193"/>
                      <a:pt x="24" y="175"/>
                      <a:pt x="21" y="157"/>
                    </a:cubicBezTo>
                    <a:cubicBezTo>
                      <a:pt x="20" y="150"/>
                      <a:pt x="25" y="139"/>
                      <a:pt x="25" y="133"/>
                    </a:cubicBezTo>
                    <a:cubicBezTo>
                      <a:pt x="26" y="127"/>
                      <a:pt x="23" y="113"/>
                      <a:pt x="21" y="109"/>
                    </a:cubicBezTo>
                    <a:cubicBezTo>
                      <a:pt x="19" y="102"/>
                      <a:pt x="12" y="96"/>
                      <a:pt x="9" y="89"/>
                    </a:cubicBezTo>
                    <a:cubicBezTo>
                      <a:pt x="8" y="84"/>
                      <a:pt x="10" y="78"/>
                      <a:pt x="9" y="73"/>
                    </a:cubicBezTo>
                    <a:cubicBezTo>
                      <a:pt x="7" y="61"/>
                      <a:pt x="0" y="51"/>
                      <a:pt x="1" y="41"/>
                    </a:cubicBezTo>
                    <a:cubicBezTo>
                      <a:pt x="53" y="25"/>
                      <a:pt x="105" y="10"/>
                      <a:pt x="162" y="0"/>
                    </a:cubicBezTo>
                    <a:cubicBezTo>
                      <a:pt x="168" y="12"/>
                      <a:pt x="160" y="15"/>
                      <a:pt x="162" y="32"/>
                    </a:cubicBezTo>
                    <a:cubicBezTo>
                      <a:pt x="166" y="45"/>
                      <a:pt x="171" y="46"/>
                      <a:pt x="170" y="57"/>
                    </a:cubicBezTo>
                    <a:cubicBezTo>
                      <a:pt x="170" y="77"/>
                      <a:pt x="145" y="86"/>
                      <a:pt x="138" y="101"/>
                    </a:cubicBezTo>
                    <a:cubicBezTo>
                      <a:pt x="153" y="136"/>
                      <a:pt x="130" y="173"/>
                      <a:pt x="130" y="205"/>
                    </a:cubicBezTo>
                    <a:cubicBezTo>
                      <a:pt x="130" y="220"/>
                      <a:pt x="142" y="247"/>
                      <a:pt x="142" y="270"/>
                    </a:cubicBezTo>
                    <a:cubicBezTo>
                      <a:pt x="142" y="285"/>
                      <a:pt x="135" y="298"/>
                      <a:pt x="146" y="3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192">
                <a:extLst>
                  <a:ext uri="{FF2B5EF4-FFF2-40B4-BE49-F238E27FC236}">
                    <a16:creationId xmlns:a16="http://schemas.microsoft.com/office/drawing/2014/main" id="{87DFBEB4-B05A-4364-9080-15A8809826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93" y="1642"/>
                <a:ext cx="108" cy="205"/>
              </a:xfrm>
              <a:custGeom>
                <a:avLst/>
                <a:gdLst>
                  <a:gd name="T0" fmla="*/ 77 w 175"/>
                  <a:gd name="T1" fmla="*/ 329 h 332"/>
                  <a:gd name="T2" fmla="*/ 39 w 175"/>
                  <a:gd name="T3" fmla="*/ 219 h 332"/>
                  <a:gd name="T4" fmla="*/ 37 w 175"/>
                  <a:gd name="T5" fmla="*/ 216 h 332"/>
                  <a:gd name="T6" fmla="*/ 21 w 175"/>
                  <a:gd name="T7" fmla="*/ 161 h 332"/>
                  <a:gd name="T8" fmla="*/ 25 w 175"/>
                  <a:gd name="T9" fmla="*/ 136 h 332"/>
                  <a:gd name="T10" fmla="*/ 15 w 175"/>
                  <a:gd name="T11" fmla="*/ 103 h 332"/>
                  <a:gd name="T12" fmla="*/ 8 w 175"/>
                  <a:gd name="T13" fmla="*/ 83 h 332"/>
                  <a:gd name="T14" fmla="*/ 5 w 175"/>
                  <a:gd name="T15" fmla="*/ 64 h 332"/>
                  <a:gd name="T16" fmla="*/ 1 w 175"/>
                  <a:gd name="T17" fmla="*/ 41 h 332"/>
                  <a:gd name="T18" fmla="*/ 164 w 175"/>
                  <a:gd name="T19" fmla="*/ 1 h 332"/>
                  <a:gd name="T20" fmla="*/ 167 w 175"/>
                  <a:gd name="T21" fmla="*/ 2 h 332"/>
                  <a:gd name="T22" fmla="*/ 167 w 175"/>
                  <a:gd name="T23" fmla="*/ 35 h 332"/>
                  <a:gd name="T24" fmla="*/ 175 w 175"/>
                  <a:gd name="T25" fmla="*/ 60 h 332"/>
                  <a:gd name="T26" fmla="*/ 143 w 175"/>
                  <a:gd name="T27" fmla="*/ 104 h 332"/>
                  <a:gd name="T28" fmla="*/ 135 w 175"/>
                  <a:gd name="T29" fmla="*/ 208 h 332"/>
                  <a:gd name="T30" fmla="*/ 147 w 175"/>
                  <a:gd name="T31" fmla="*/ 273 h 332"/>
                  <a:gd name="T32" fmla="*/ 150 w 175"/>
                  <a:gd name="T33" fmla="*/ 315 h 332"/>
                  <a:gd name="T34" fmla="*/ 148 w 175"/>
                  <a:gd name="T35" fmla="*/ 320 h 332"/>
                  <a:gd name="T36" fmla="*/ 80 w 175"/>
                  <a:gd name="T37" fmla="*/ 332 h 332"/>
                  <a:gd name="T38" fmla="*/ 43 w 175"/>
                  <a:gd name="T39" fmla="*/ 214 h 332"/>
                  <a:gd name="T40" fmla="*/ 82 w 175"/>
                  <a:gd name="T41" fmla="*/ 326 h 332"/>
                  <a:gd name="T42" fmla="*/ 143 w 175"/>
                  <a:gd name="T43" fmla="*/ 314 h 332"/>
                  <a:gd name="T44" fmla="*/ 141 w 175"/>
                  <a:gd name="T45" fmla="*/ 273 h 332"/>
                  <a:gd name="T46" fmla="*/ 129 w 175"/>
                  <a:gd name="T47" fmla="*/ 208 h 332"/>
                  <a:gd name="T48" fmla="*/ 138 w 175"/>
                  <a:gd name="T49" fmla="*/ 105 h 332"/>
                  <a:gd name="T50" fmla="*/ 138 w 175"/>
                  <a:gd name="T51" fmla="*/ 103 h 332"/>
                  <a:gd name="T52" fmla="*/ 169 w 175"/>
                  <a:gd name="T53" fmla="*/ 60 h 332"/>
                  <a:gd name="T54" fmla="*/ 162 w 175"/>
                  <a:gd name="T55" fmla="*/ 36 h 332"/>
                  <a:gd name="T56" fmla="*/ 162 w 175"/>
                  <a:gd name="T57" fmla="*/ 6 h 332"/>
                  <a:gd name="T58" fmla="*/ 6 w 175"/>
                  <a:gd name="T59" fmla="*/ 46 h 332"/>
                  <a:gd name="T60" fmla="*/ 14 w 175"/>
                  <a:gd name="T61" fmla="*/ 75 h 332"/>
                  <a:gd name="T62" fmla="*/ 14 w 175"/>
                  <a:gd name="T63" fmla="*/ 91 h 332"/>
                  <a:gd name="T64" fmla="*/ 26 w 175"/>
                  <a:gd name="T65" fmla="*/ 111 h 332"/>
                  <a:gd name="T66" fmla="*/ 28 w 175"/>
                  <a:gd name="T67" fmla="*/ 146 h 332"/>
                  <a:gd name="T68" fmla="*/ 34 w 175"/>
                  <a:gd name="T69" fmla="*/ 179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5" h="332">
                    <a:moveTo>
                      <a:pt x="78" y="332"/>
                    </a:moveTo>
                    <a:cubicBezTo>
                      <a:pt x="77" y="329"/>
                      <a:pt x="77" y="329"/>
                      <a:pt x="77" y="329"/>
                    </a:cubicBezTo>
                    <a:cubicBezTo>
                      <a:pt x="75" y="321"/>
                      <a:pt x="74" y="312"/>
                      <a:pt x="73" y="303"/>
                    </a:cubicBezTo>
                    <a:cubicBezTo>
                      <a:pt x="67" y="266"/>
                      <a:pt x="61" y="224"/>
                      <a:pt x="39" y="219"/>
                    </a:cubicBezTo>
                    <a:cubicBezTo>
                      <a:pt x="36" y="218"/>
                      <a:pt x="36" y="218"/>
                      <a:pt x="36" y="218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40" y="204"/>
                      <a:pt x="35" y="193"/>
                      <a:pt x="29" y="182"/>
                    </a:cubicBezTo>
                    <a:cubicBezTo>
                      <a:pt x="26" y="175"/>
                      <a:pt x="22" y="168"/>
                      <a:pt x="21" y="161"/>
                    </a:cubicBezTo>
                    <a:cubicBezTo>
                      <a:pt x="20" y="156"/>
                      <a:pt x="22" y="150"/>
                      <a:pt x="23" y="145"/>
                    </a:cubicBezTo>
                    <a:cubicBezTo>
                      <a:pt x="24" y="142"/>
                      <a:pt x="25" y="138"/>
                      <a:pt x="25" y="136"/>
                    </a:cubicBezTo>
                    <a:cubicBezTo>
                      <a:pt x="25" y="131"/>
                      <a:pt x="22" y="117"/>
                      <a:pt x="21" y="113"/>
                    </a:cubicBezTo>
                    <a:cubicBezTo>
                      <a:pt x="20" y="109"/>
                      <a:pt x="17" y="106"/>
                      <a:pt x="15" y="103"/>
                    </a:cubicBezTo>
                    <a:cubicBezTo>
                      <a:pt x="13" y="100"/>
                      <a:pt x="10" y="96"/>
                      <a:pt x="9" y="93"/>
                    </a:cubicBezTo>
                    <a:cubicBezTo>
                      <a:pt x="8" y="90"/>
                      <a:pt x="8" y="86"/>
                      <a:pt x="8" y="83"/>
                    </a:cubicBezTo>
                    <a:cubicBezTo>
                      <a:pt x="9" y="80"/>
                      <a:pt x="9" y="78"/>
                      <a:pt x="9" y="76"/>
                    </a:cubicBezTo>
                    <a:cubicBezTo>
                      <a:pt x="8" y="72"/>
                      <a:pt x="6" y="68"/>
                      <a:pt x="5" y="64"/>
                    </a:cubicBezTo>
                    <a:cubicBezTo>
                      <a:pt x="2" y="57"/>
                      <a:pt x="0" y="50"/>
                      <a:pt x="1" y="43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58" y="25"/>
                      <a:pt x="109" y="10"/>
                      <a:pt x="164" y="1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7" y="2"/>
                      <a:pt x="167" y="2"/>
                      <a:pt x="167" y="2"/>
                    </a:cubicBezTo>
                    <a:cubicBezTo>
                      <a:pt x="170" y="10"/>
                      <a:pt x="169" y="14"/>
                      <a:pt x="168" y="19"/>
                    </a:cubicBezTo>
                    <a:cubicBezTo>
                      <a:pt x="167" y="23"/>
                      <a:pt x="166" y="27"/>
                      <a:pt x="167" y="35"/>
                    </a:cubicBezTo>
                    <a:cubicBezTo>
                      <a:pt x="168" y="40"/>
                      <a:pt x="170" y="43"/>
                      <a:pt x="171" y="46"/>
                    </a:cubicBezTo>
                    <a:cubicBezTo>
                      <a:pt x="173" y="50"/>
                      <a:pt x="175" y="53"/>
                      <a:pt x="175" y="60"/>
                    </a:cubicBezTo>
                    <a:cubicBezTo>
                      <a:pt x="175" y="73"/>
                      <a:pt x="165" y="82"/>
                      <a:pt x="156" y="90"/>
                    </a:cubicBezTo>
                    <a:cubicBezTo>
                      <a:pt x="151" y="95"/>
                      <a:pt x="146" y="99"/>
                      <a:pt x="143" y="104"/>
                    </a:cubicBezTo>
                    <a:cubicBezTo>
                      <a:pt x="152" y="127"/>
                      <a:pt x="147" y="149"/>
                      <a:pt x="141" y="172"/>
                    </a:cubicBezTo>
                    <a:cubicBezTo>
                      <a:pt x="138" y="184"/>
                      <a:pt x="135" y="197"/>
                      <a:pt x="135" y="208"/>
                    </a:cubicBezTo>
                    <a:cubicBezTo>
                      <a:pt x="135" y="215"/>
                      <a:pt x="137" y="224"/>
                      <a:pt x="140" y="234"/>
                    </a:cubicBezTo>
                    <a:cubicBezTo>
                      <a:pt x="143" y="246"/>
                      <a:pt x="147" y="260"/>
                      <a:pt x="147" y="273"/>
                    </a:cubicBezTo>
                    <a:cubicBezTo>
                      <a:pt x="147" y="277"/>
                      <a:pt x="146" y="282"/>
                      <a:pt x="146" y="286"/>
                    </a:cubicBezTo>
                    <a:cubicBezTo>
                      <a:pt x="144" y="296"/>
                      <a:pt x="143" y="305"/>
                      <a:pt x="150" y="315"/>
                    </a:cubicBezTo>
                    <a:cubicBezTo>
                      <a:pt x="153" y="320"/>
                      <a:pt x="153" y="320"/>
                      <a:pt x="153" y="320"/>
                    </a:cubicBezTo>
                    <a:cubicBezTo>
                      <a:pt x="148" y="320"/>
                      <a:pt x="148" y="320"/>
                      <a:pt x="148" y="320"/>
                    </a:cubicBezTo>
                    <a:cubicBezTo>
                      <a:pt x="131" y="319"/>
                      <a:pt x="118" y="322"/>
                      <a:pt x="105" y="326"/>
                    </a:cubicBezTo>
                    <a:cubicBezTo>
                      <a:pt x="97" y="328"/>
                      <a:pt x="89" y="330"/>
                      <a:pt x="80" y="332"/>
                    </a:cubicBezTo>
                    <a:lnTo>
                      <a:pt x="78" y="332"/>
                    </a:lnTo>
                    <a:close/>
                    <a:moveTo>
                      <a:pt x="43" y="214"/>
                    </a:moveTo>
                    <a:cubicBezTo>
                      <a:pt x="66" y="223"/>
                      <a:pt x="73" y="265"/>
                      <a:pt x="78" y="302"/>
                    </a:cubicBezTo>
                    <a:cubicBezTo>
                      <a:pt x="79" y="311"/>
                      <a:pt x="81" y="318"/>
                      <a:pt x="82" y="326"/>
                    </a:cubicBezTo>
                    <a:cubicBezTo>
                      <a:pt x="90" y="325"/>
                      <a:pt x="97" y="323"/>
                      <a:pt x="104" y="321"/>
                    </a:cubicBezTo>
                    <a:cubicBezTo>
                      <a:pt x="115" y="318"/>
                      <a:pt x="128" y="314"/>
                      <a:pt x="143" y="314"/>
                    </a:cubicBezTo>
                    <a:cubicBezTo>
                      <a:pt x="138" y="304"/>
                      <a:pt x="139" y="295"/>
                      <a:pt x="140" y="286"/>
                    </a:cubicBezTo>
                    <a:cubicBezTo>
                      <a:pt x="141" y="281"/>
                      <a:pt x="141" y="277"/>
                      <a:pt x="141" y="273"/>
                    </a:cubicBezTo>
                    <a:cubicBezTo>
                      <a:pt x="141" y="261"/>
                      <a:pt x="138" y="247"/>
                      <a:pt x="134" y="236"/>
                    </a:cubicBezTo>
                    <a:cubicBezTo>
                      <a:pt x="132" y="225"/>
                      <a:pt x="129" y="216"/>
                      <a:pt x="129" y="208"/>
                    </a:cubicBezTo>
                    <a:cubicBezTo>
                      <a:pt x="129" y="196"/>
                      <a:pt x="132" y="183"/>
                      <a:pt x="136" y="170"/>
                    </a:cubicBezTo>
                    <a:cubicBezTo>
                      <a:pt x="141" y="149"/>
                      <a:pt x="147" y="126"/>
                      <a:pt x="138" y="105"/>
                    </a:cubicBezTo>
                    <a:cubicBezTo>
                      <a:pt x="137" y="104"/>
                      <a:pt x="137" y="104"/>
                      <a:pt x="137" y="104"/>
                    </a:cubicBezTo>
                    <a:cubicBezTo>
                      <a:pt x="138" y="103"/>
                      <a:pt x="138" y="103"/>
                      <a:pt x="138" y="103"/>
                    </a:cubicBezTo>
                    <a:cubicBezTo>
                      <a:pt x="141" y="96"/>
                      <a:pt x="146" y="91"/>
                      <a:pt x="152" y="86"/>
                    </a:cubicBezTo>
                    <a:cubicBezTo>
                      <a:pt x="161" y="78"/>
                      <a:pt x="169" y="70"/>
                      <a:pt x="169" y="60"/>
                    </a:cubicBezTo>
                    <a:cubicBezTo>
                      <a:pt x="170" y="54"/>
                      <a:pt x="168" y="52"/>
                      <a:pt x="166" y="48"/>
                    </a:cubicBezTo>
                    <a:cubicBezTo>
                      <a:pt x="165" y="45"/>
                      <a:pt x="163" y="42"/>
                      <a:pt x="162" y="36"/>
                    </a:cubicBezTo>
                    <a:cubicBezTo>
                      <a:pt x="160" y="27"/>
                      <a:pt x="162" y="22"/>
                      <a:pt x="163" y="18"/>
                    </a:cubicBezTo>
                    <a:cubicBezTo>
                      <a:pt x="164" y="14"/>
                      <a:pt x="164" y="11"/>
                      <a:pt x="162" y="6"/>
                    </a:cubicBezTo>
                    <a:cubicBezTo>
                      <a:pt x="108" y="16"/>
                      <a:pt x="58" y="30"/>
                      <a:pt x="10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51"/>
                      <a:pt x="8" y="56"/>
                      <a:pt x="10" y="62"/>
                    </a:cubicBezTo>
                    <a:cubicBezTo>
                      <a:pt x="12" y="66"/>
                      <a:pt x="13" y="71"/>
                      <a:pt x="14" y="75"/>
                    </a:cubicBezTo>
                    <a:cubicBezTo>
                      <a:pt x="15" y="78"/>
                      <a:pt x="14" y="81"/>
                      <a:pt x="14" y="83"/>
                    </a:cubicBezTo>
                    <a:cubicBezTo>
                      <a:pt x="14" y="86"/>
                      <a:pt x="13" y="89"/>
                      <a:pt x="14" y="91"/>
                    </a:cubicBezTo>
                    <a:cubicBezTo>
                      <a:pt x="15" y="94"/>
                      <a:pt x="17" y="97"/>
                      <a:pt x="19" y="99"/>
                    </a:cubicBezTo>
                    <a:cubicBezTo>
                      <a:pt x="22" y="103"/>
                      <a:pt x="25" y="107"/>
                      <a:pt x="26" y="111"/>
                    </a:cubicBezTo>
                    <a:cubicBezTo>
                      <a:pt x="28" y="116"/>
                      <a:pt x="30" y="130"/>
                      <a:pt x="30" y="136"/>
                    </a:cubicBezTo>
                    <a:cubicBezTo>
                      <a:pt x="30" y="139"/>
                      <a:pt x="29" y="143"/>
                      <a:pt x="28" y="146"/>
                    </a:cubicBezTo>
                    <a:cubicBezTo>
                      <a:pt x="27" y="151"/>
                      <a:pt x="26" y="156"/>
                      <a:pt x="26" y="160"/>
                    </a:cubicBezTo>
                    <a:cubicBezTo>
                      <a:pt x="27" y="166"/>
                      <a:pt x="31" y="173"/>
                      <a:pt x="34" y="179"/>
                    </a:cubicBezTo>
                    <a:cubicBezTo>
                      <a:pt x="40" y="190"/>
                      <a:pt x="46" y="202"/>
                      <a:pt x="43" y="2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193">
                <a:extLst>
                  <a:ext uri="{FF2B5EF4-FFF2-40B4-BE49-F238E27FC236}">
                    <a16:creationId xmlns:a16="http://schemas.microsoft.com/office/drawing/2014/main" id="{4E490269-D91B-4703-9AF4-B6844804E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8" y="1669"/>
                <a:ext cx="391" cy="350"/>
              </a:xfrm>
              <a:custGeom>
                <a:avLst/>
                <a:gdLst>
                  <a:gd name="T0" fmla="*/ 628 w 630"/>
                  <a:gd name="T1" fmla="*/ 529 h 565"/>
                  <a:gd name="T2" fmla="*/ 615 w 630"/>
                  <a:gd name="T3" fmla="*/ 550 h 565"/>
                  <a:gd name="T4" fmla="*/ 596 w 630"/>
                  <a:gd name="T5" fmla="*/ 526 h 565"/>
                  <a:gd name="T6" fmla="*/ 479 w 630"/>
                  <a:gd name="T7" fmla="*/ 486 h 565"/>
                  <a:gd name="T8" fmla="*/ 463 w 630"/>
                  <a:gd name="T9" fmla="*/ 450 h 565"/>
                  <a:gd name="T10" fmla="*/ 443 w 630"/>
                  <a:gd name="T11" fmla="*/ 442 h 565"/>
                  <a:gd name="T12" fmla="*/ 431 w 630"/>
                  <a:gd name="T13" fmla="*/ 430 h 565"/>
                  <a:gd name="T14" fmla="*/ 379 w 630"/>
                  <a:gd name="T15" fmla="*/ 442 h 565"/>
                  <a:gd name="T16" fmla="*/ 326 w 630"/>
                  <a:gd name="T17" fmla="*/ 454 h 565"/>
                  <a:gd name="T18" fmla="*/ 5 w 630"/>
                  <a:gd name="T19" fmla="*/ 514 h 565"/>
                  <a:gd name="T20" fmla="*/ 1 w 630"/>
                  <a:gd name="T21" fmla="*/ 494 h 565"/>
                  <a:gd name="T22" fmla="*/ 21 w 630"/>
                  <a:gd name="T23" fmla="*/ 470 h 565"/>
                  <a:gd name="T24" fmla="*/ 37 w 630"/>
                  <a:gd name="T25" fmla="*/ 446 h 565"/>
                  <a:gd name="T26" fmla="*/ 57 w 630"/>
                  <a:gd name="T27" fmla="*/ 426 h 565"/>
                  <a:gd name="T28" fmla="*/ 61 w 630"/>
                  <a:gd name="T29" fmla="*/ 418 h 565"/>
                  <a:gd name="T30" fmla="*/ 73 w 630"/>
                  <a:gd name="T31" fmla="*/ 402 h 565"/>
                  <a:gd name="T32" fmla="*/ 65 w 630"/>
                  <a:gd name="T33" fmla="*/ 365 h 565"/>
                  <a:gd name="T34" fmla="*/ 45 w 630"/>
                  <a:gd name="T35" fmla="*/ 349 h 565"/>
                  <a:gd name="T36" fmla="*/ 81 w 630"/>
                  <a:gd name="T37" fmla="*/ 325 h 565"/>
                  <a:gd name="T38" fmla="*/ 158 w 630"/>
                  <a:gd name="T39" fmla="*/ 309 h 565"/>
                  <a:gd name="T40" fmla="*/ 182 w 630"/>
                  <a:gd name="T41" fmla="*/ 317 h 565"/>
                  <a:gd name="T42" fmla="*/ 242 w 630"/>
                  <a:gd name="T43" fmla="*/ 305 h 565"/>
                  <a:gd name="T44" fmla="*/ 278 w 630"/>
                  <a:gd name="T45" fmla="*/ 265 h 565"/>
                  <a:gd name="T46" fmla="*/ 302 w 630"/>
                  <a:gd name="T47" fmla="*/ 253 h 565"/>
                  <a:gd name="T48" fmla="*/ 294 w 630"/>
                  <a:gd name="T49" fmla="*/ 213 h 565"/>
                  <a:gd name="T50" fmla="*/ 306 w 630"/>
                  <a:gd name="T51" fmla="*/ 184 h 565"/>
                  <a:gd name="T52" fmla="*/ 282 w 630"/>
                  <a:gd name="T53" fmla="*/ 184 h 565"/>
                  <a:gd name="T54" fmla="*/ 318 w 630"/>
                  <a:gd name="T55" fmla="*/ 132 h 565"/>
                  <a:gd name="T56" fmla="*/ 326 w 630"/>
                  <a:gd name="T57" fmla="*/ 104 h 565"/>
                  <a:gd name="T58" fmla="*/ 338 w 630"/>
                  <a:gd name="T59" fmla="*/ 84 h 565"/>
                  <a:gd name="T60" fmla="*/ 407 w 630"/>
                  <a:gd name="T61" fmla="*/ 28 h 565"/>
                  <a:gd name="T62" fmla="*/ 519 w 630"/>
                  <a:gd name="T63" fmla="*/ 0 h 565"/>
                  <a:gd name="T64" fmla="*/ 523 w 630"/>
                  <a:gd name="T65" fmla="*/ 20 h 565"/>
                  <a:gd name="T66" fmla="*/ 531 w 630"/>
                  <a:gd name="T67" fmla="*/ 32 h 565"/>
                  <a:gd name="T68" fmla="*/ 531 w 630"/>
                  <a:gd name="T69" fmla="*/ 48 h 565"/>
                  <a:gd name="T70" fmla="*/ 547 w 630"/>
                  <a:gd name="T71" fmla="*/ 92 h 565"/>
                  <a:gd name="T72" fmla="*/ 543 w 630"/>
                  <a:gd name="T73" fmla="*/ 116 h 565"/>
                  <a:gd name="T74" fmla="*/ 560 w 630"/>
                  <a:gd name="T75" fmla="*/ 184 h 565"/>
                  <a:gd name="T76" fmla="*/ 576 w 630"/>
                  <a:gd name="T77" fmla="*/ 184 h 565"/>
                  <a:gd name="T78" fmla="*/ 596 w 630"/>
                  <a:gd name="T79" fmla="*/ 277 h 565"/>
                  <a:gd name="T80" fmla="*/ 604 w 630"/>
                  <a:gd name="T81" fmla="*/ 289 h 565"/>
                  <a:gd name="T82" fmla="*/ 600 w 630"/>
                  <a:gd name="T83" fmla="*/ 373 h 565"/>
                  <a:gd name="T84" fmla="*/ 608 w 630"/>
                  <a:gd name="T85" fmla="*/ 393 h 565"/>
                  <a:gd name="T86" fmla="*/ 620 w 630"/>
                  <a:gd name="T87" fmla="*/ 470 h 565"/>
                  <a:gd name="T88" fmla="*/ 612 w 630"/>
                  <a:gd name="T89" fmla="*/ 514 h 565"/>
                  <a:gd name="T90" fmla="*/ 628 w 630"/>
                  <a:gd name="T91" fmla="*/ 529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30" h="565">
                    <a:moveTo>
                      <a:pt x="628" y="529"/>
                    </a:moveTo>
                    <a:cubicBezTo>
                      <a:pt x="630" y="538"/>
                      <a:pt x="624" y="550"/>
                      <a:pt x="615" y="550"/>
                    </a:cubicBezTo>
                    <a:cubicBezTo>
                      <a:pt x="598" y="565"/>
                      <a:pt x="596" y="512"/>
                      <a:pt x="596" y="526"/>
                    </a:cubicBezTo>
                    <a:cubicBezTo>
                      <a:pt x="553" y="516"/>
                      <a:pt x="518" y="499"/>
                      <a:pt x="479" y="486"/>
                    </a:cubicBezTo>
                    <a:cubicBezTo>
                      <a:pt x="469" y="480"/>
                      <a:pt x="471" y="459"/>
                      <a:pt x="463" y="450"/>
                    </a:cubicBezTo>
                    <a:cubicBezTo>
                      <a:pt x="458" y="444"/>
                      <a:pt x="452" y="447"/>
                      <a:pt x="443" y="442"/>
                    </a:cubicBezTo>
                    <a:cubicBezTo>
                      <a:pt x="437" y="438"/>
                      <a:pt x="433" y="430"/>
                      <a:pt x="431" y="430"/>
                    </a:cubicBezTo>
                    <a:cubicBezTo>
                      <a:pt x="422" y="428"/>
                      <a:pt x="398" y="437"/>
                      <a:pt x="379" y="442"/>
                    </a:cubicBezTo>
                    <a:cubicBezTo>
                      <a:pt x="362" y="446"/>
                      <a:pt x="342" y="450"/>
                      <a:pt x="326" y="454"/>
                    </a:cubicBezTo>
                    <a:cubicBezTo>
                      <a:pt x="230" y="475"/>
                      <a:pt x="103" y="503"/>
                      <a:pt x="5" y="514"/>
                    </a:cubicBezTo>
                    <a:cubicBezTo>
                      <a:pt x="10" y="508"/>
                      <a:pt x="0" y="501"/>
                      <a:pt x="1" y="494"/>
                    </a:cubicBezTo>
                    <a:cubicBezTo>
                      <a:pt x="2" y="482"/>
                      <a:pt x="11" y="481"/>
                      <a:pt x="21" y="470"/>
                    </a:cubicBezTo>
                    <a:cubicBezTo>
                      <a:pt x="27" y="462"/>
                      <a:pt x="32" y="452"/>
                      <a:pt x="37" y="446"/>
                    </a:cubicBezTo>
                    <a:cubicBezTo>
                      <a:pt x="43" y="438"/>
                      <a:pt x="52" y="433"/>
                      <a:pt x="57" y="426"/>
                    </a:cubicBezTo>
                    <a:cubicBezTo>
                      <a:pt x="60" y="422"/>
                      <a:pt x="58" y="420"/>
                      <a:pt x="61" y="418"/>
                    </a:cubicBezTo>
                    <a:cubicBezTo>
                      <a:pt x="63" y="416"/>
                      <a:pt x="69" y="408"/>
                      <a:pt x="73" y="402"/>
                    </a:cubicBezTo>
                    <a:cubicBezTo>
                      <a:pt x="75" y="385"/>
                      <a:pt x="61" y="384"/>
                      <a:pt x="65" y="365"/>
                    </a:cubicBezTo>
                    <a:cubicBezTo>
                      <a:pt x="58" y="361"/>
                      <a:pt x="47" y="359"/>
                      <a:pt x="45" y="349"/>
                    </a:cubicBezTo>
                    <a:cubicBezTo>
                      <a:pt x="41" y="333"/>
                      <a:pt x="67" y="332"/>
                      <a:pt x="81" y="325"/>
                    </a:cubicBezTo>
                    <a:cubicBezTo>
                      <a:pt x="93" y="319"/>
                      <a:pt x="127" y="305"/>
                      <a:pt x="158" y="309"/>
                    </a:cubicBezTo>
                    <a:cubicBezTo>
                      <a:pt x="167" y="310"/>
                      <a:pt x="173" y="317"/>
                      <a:pt x="182" y="317"/>
                    </a:cubicBezTo>
                    <a:cubicBezTo>
                      <a:pt x="200" y="311"/>
                      <a:pt x="214" y="301"/>
                      <a:pt x="242" y="305"/>
                    </a:cubicBezTo>
                    <a:cubicBezTo>
                      <a:pt x="256" y="294"/>
                      <a:pt x="268" y="280"/>
                      <a:pt x="278" y="265"/>
                    </a:cubicBezTo>
                    <a:cubicBezTo>
                      <a:pt x="284" y="259"/>
                      <a:pt x="294" y="256"/>
                      <a:pt x="302" y="253"/>
                    </a:cubicBezTo>
                    <a:cubicBezTo>
                      <a:pt x="304" y="235"/>
                      <a:pt x="299" y="223"/>
                      <a:pt x="294" y="213"/>
                    </a:cubicBezTo>
                    <a:cubicBezTo>
                      <a:pt x="293" y="198"/>
                      <a:pt x="306" y="198"/>
                      <a:pt x="306" y="184"/>
                    </a:cubicBezTo>
                    <a:cubicBezTo>
                      <a:pt x="290" y="196"/>
                      <a:pt x="296" y="165"/>
                      <a:pt x="282" y="184"/>
                    </a:cubicBezTo>
                    <a:cubicBezTo>
                      <a:pt x="274" y="166"/>
                      <a:pt x="308" y="148"/>
                      <a:pt x="318" y="132"/>
                    </a:cubicBezTo>
                    <a:cubicBezTo>
                      <a:pt x="315" y="119"/>
                      <a:pt x="322" y="112"/>
                      <a:pt x="326" y="104"/>
                    </a:cubicBezTo>
                    <a:cubicBezTo>
                      <a:pt x="330" y="98"/>
                      <a:pt x="334" y="92"/>
                      <a:pt x="338" y="84"/>
                    </a:cubicBezTo>
                    <a:cubicBezTo>
                      <a:pt x="353" y="59"/>
                      <a:pt x="377" y="34"/>
                      <a:pt x="407" y="28"/>
                    </a:cubicBezTo>
                    <a:cubicBezTo>
                      <a:pt x="441" y="20"/>
                      <a:pt x="488" y="15"/>
                      <a:pt x="519" y="0"/>
                    </a:cubicBezTo>
                    <a:cubicBezTo>
                      <a:pt x="529" y="5"/>
                      <a:pt x="521" y="12"/>
                      <a:pt x="523" y="20"/>
                    </a:cubicBezTo>
                    <a:cubicBezTo>
                      <a:pt x="525" y="25"/>
                      <a:pt x="530" y="26"/>
                      <a:pt x="531" y="32"/>
                    </a:cubicBezTo>
                    <a:cubicBezTo>
                      <a:pt x="533" y="37"/>
                      <a:pt x="530" y="43"/>
                      <a:pt x="531" y="48"/>
                    </a:cubicBezTo>
                    <a:cubicBezTo>
                      <a:pt x="536" y="61"/>
                      <a:pt x="547" y="70"/>
                      <a:pt x="547" y="92"/>
                    </a:cubicBezTo>
                    <a:cubicBezTo>
                      <a:pt x="548" y="101"/>
                      <a:pt x="542" y="107"/>
                      <a:pt x="543" y="116"/>
                    </a:cubicBezTo>
                    <a:cubicBezTo>
                      <a:pt x="547" y="137"/>
                      <a:pt x="565" y="158"/>
                      <a:pt x="560" y="184"/>
                    </a:cubicBezTo>
                    <a:cubicBezTo>
                      <a:pt x="570" y="195"/>
                      <a:pt x="565" y="174"/>
                      <a:pt x="576" y="184"/>
                    </a:cubicBezTo>
                    <a:cubicBezTo>
                      <a:pt x="587" y="209"/>
                      <a:pt x="591" y="240"/>
                      <a:pt x="596" y="277"/>
                    </a:cubicBezTo>
                    <a:cubicBezTo>
                      <a:pt x="596" y="281"/>
                      <a:pt x="605" y="284"/>
                      <a:pt x="604" y="289"/>
                    </a:cubicBezTo>
                    <a:cubicBezTo>
                      <a:pt x="599" y="309"/>
                      <a:pt x="596" y="343"/>
                      <a:pt x="600" y="373"/>
                    </a:cubicBezTo>
                    <a:cubicBezTo>
                      <a:pt x="601" y="381"/>
                      <a:pt x="606" y="385"/>
                      <a:pt x="608" y="393"/>
                    </a:cubicBezTo>
                    <a:cubicBezTo>
                      <a:pt x="613" y="415"/>
                      <a:pt x="613" y="445"/>
                      <a:pt x="620" y="470"/>
                    </a:cubicBezTo>
                    <a:cubicBezTo>
                      <a:pt x="627" y="497"/>
                      <a:pt x="630" y="495"/>
                      <a:pt x="612" y="514"/>
                    </a:cubicBezTo>
                    <a:lnTo>
                      <a:pt x="628" y="5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194">
                <a:extLst>
                  <a:ext uri="{FF2B5EF4-FFF2-40B4-BE49-F238E27FC236}">
                    <a16:creationId xmlns:a16="http://schemas.microsoft.com/office/drawing/2014/main" id="{F34AA94C-C654-4DF5-B5A5-3C70773D9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7" y="1666"/>
                <a:ext cx="393" cy="347"/>
              </a:xfrm>
              <a:custGeom>
                <a:avLst/>
                <a:gdLst>
                  <a:gd name="T0" fmla="*/ 480 w 634"/>
                  <a:gd name="T1" fmla="*/ 493 h 560"/>
                  <a:gd name="T2" fmla="*/ 444 w 634"/>
                  <a:gd name="T3" fmla="*/ 448 h 560"/>
                  <a:gd name="T4" fmla="*/ 402 w 634"/>
                  <a:gd name="T5" fmla="*/ 443 h 560"/>
                  <a:gd name="T6" fmla="*/ 7 w 634"/>
                  <a:gd name="T7" fmla="*/ 521 h 560"/>
                  <a:gd name="T8" fmla="*/ 0 w 634"/>
                  <a:gd name="T9" fmla="*/ 498 h 560"/>
                  <a:gd name="T10" fmla="*/ 37 w 634"/>
                  <a:gd name="T11" fmla="*/ 448 h 560"/>
                  <a:gd name="T12" fmla="*/ 61 w 634"/>
                  <a:gd name="T13" fmla="*/ 420 h 560"/>
                  <a:gd name="T14" fmla="*/ 59 w 634"/>
                  <a:gd name="T15" fmla="*/ 368 h 560"/>
                  <a:gd name="T16" fmla="*/ 148 w 634"/>
                  <a:gd name="T17" fmla="*/ 309 h 560"/>
                  <a:gd name="T18" fmla="*/ 194 w 634"/>
                  <a:gd name="T19" fmla="*/ 314 h 560"/>
                  <a:gd name="T20" fmla="*/ 278 w 634"/>
                  <a:gd name="T21" fmla="*/ 267 h 560"/>
                  <a:gd name="T22" fmla="*/ 293 w 634"/>
                  <a:gd name="T23" fmla="*/ 217 h 560"/>
                  <a:gd name="T24" fmla="*/ 293 w 634"/>
                  <a:gd name="T25" fmla="*/ 187 h 560"/>
                  <a:gd name="T26" fmla="*/ 282 w 634"/>
                  <a:gd name="T27" fmla="*/ 190 h 560"/>
                  <a:gd name="T28" fmla="*/ 326 w 634"/>
                  <a:gd name="T29" fmla="*/ 107 h 560"/>
                  <a:gd name="T30" fmla="*/ 520 w 634"/>
                  <a:gd name="T31" fmla="*/ 1 h 560"/>
                  <a:gd name="T32" fmla="*/ 528 w 634"/>
                  <a:gd name="T33" fmla="*/ 23 h 560"/>
                  <a:gd name="T34" fmla="*/ 536 w 634"/>
                  <a:gd name="T35" fmla="*/ 51 h 560"/>
                  <a:gd name="T36" fmla="*/ 548 w 634"/>
                  <a:gd name="T37" fmla="*/ 120 h 560"/>
                  <a:gd name="T38" fmla="*/ 567 w 634"/>
                  <a:gd name="T39" fmla="*/ 187 h 560"/>
                  <a:gd name="T40" fmla="*/ 600 w 634"/>
                  <a:gd name="T41" fmla="*/ 275 h 560"/>
                  <a:gd name="T42" fmla="*/ 604 w 634"/>
                  <a:gd name="T43" fmla="*/ 377 h 560"/>
                  <a:gd name="T44" fmla="*/ 625 w 634"/>
                  <a:gd name="T45" fmla="*/ 473 h 560"/>
                  <a:gd name="T46" fmla="*/ 633 w 634"/>
                  <a:gd name="T47" fmla="*/ 533 h 560"/>
                  <a:gd name="T48" fmla="*/ 598 w 634"/>
                  <a:gd name="T49" fmla="*/ 525 h 560"/>
                  <a:gd name="T50" fmla="*/ 616 w 634"/>
                  <a:gd name="T51" fmla="*/ 551 h 560"/>
                  <a:gd name="T52" fmla="*/ 610 w 634"/>
                  <a:gd name="T53" fmla="*/ 518 h 560"/>
                  <a:gd name="T54" fmla="*/ 612 w 634"/>
                  <a:gd name="T55" fmla="*/ 431 h 560"/>
                  <a:gd name="T56" fmla="*/ 603 w 634"/>
                  <a:gd name="T57" fmla="*/ 292 h 560"/>
                  <a:gd name="T58" fmla="*/ 575 w 634"/>
                  <a:gd name="T59" fmla="*/ 190 h 560"/>
                  <a:gd name="T60" fmla="*/ 560 w 634"/>
                  <a:gd name="T61" fmla="*/ 190 h 560"/>
                  <a:gd name="T62" fmla="*/ 543 w 634"/>
                  <a:gd name="T63" fmla="*/ 121 h 560"/>
                  <a:gd name="T64" fmla="*/ 531 w 634"/>
                  <a:gd name="T65" fmla="*/ 53 h 560"/>
                  <a:gd name="T66" fmla="*/ 523 w 634"/>
                  <a:gd name="T67" fmla="*/ 24 h 560"/>
                  <a:gd name="T68" fmla="*/ 409 w 634"/>
                  <a:gd name="T69" fmla="*/ 34 h 560"/>
                  <a:gd name="T70" fmla="*/ 323 w 634"/>
                  <a:gd name="T71" fmla="*/ 135 h 560"/>
                  <a:gd name="T72" fmla="*/ 286 w 634"/>
                  <a:gd name="T73" fmla="*/ 182 h 560"/>
                  <a:gd name="T74" fmla="*/ 307 w 634"/>
                  <a:gd name="T75" fmla="*/ 186 h 560"/>
                  <a:gd name="T76" fmla="*/ 299 w 634"/>
                  <a:gd name="T77" fmla="*/ 216 h 560"/>
                  <a:gd name="T78" fmla="*/ 299 w 634"/>
                  <a:gd name="T79" fmla="*/ 262 h 560"/>
                  <a:gd name="T80" fmla="*/ 244 w 634"/>
                  <a:gd name="T81" fmla="*/ 312 h 560"/>
                  <a:gd name="T82" fmla="*/ 184 w 634"/>
                  <a:gd name="T83" fmla="*/ 324 h 560"/>
                  <a:gd name="T84" fmla="*/ 148 w 634"/>
                  <a:gd name="T85" fmla="*/ 315 h 560"/>
                  <a:gd name="T86" fmla="*/ 61 w 634"/>
                  <a:gd name="T87" fmla="*/ 363 h 560"/>
                  <a:gd name="T88" fmla="*/ 73 w 634"/>
                  <a:gd name="T89" fmla="*/ 387 h 560"/>
                  <a:gd name="T90" fmla="*/ 65 w 634"/>
                  <a:gd name="T91" fmla="*/ 423 h 560"/>
                  <a:gd name="T92" fmla="*/ 41 w 634"/>
                  <a:gd name="T93" fmla="*/ 451 h 560"/>
                  <a:gd name="T94" fmla="*/ 6 w 634"/>
                  <a:gd name="T95" fmla="*/ 498 h 560"/>
                  <a:gd name="T96" fmla="*/ 367 w 634"/>
                  <a:gd name="T97" fmla="*/ 446 h 560"/>
                  <a:gd name="T98" fmla="*/ 439 w 634"/>
                  <a:gd name="T99" fmla="*/ 436 h 560"/>
                  <a:gd name="T100" fmla="*/ 474 w 634"/>
                  <a:gd name="T101" fmla="*/ 470 h 560"/>
                  <a:gd name="T102" fmla="*/ 598 w 634"/>
                  <a:gd name="T103" fmla="*/ 525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4" h="560">
                    <a:moveTo>
                      <a:pt x="611" y="560"/>
                    </a:moveTo>
                    <a:cubicBezTo>
                      <a:pt x="601" y="560"/>
                      <a:pt x="598" y="543"/>
                      <a:pt x="596" y="533"/>
                    </a:cubicBezTo>
                    <a:cubicBezTo>
                      <a:pt x="568" y="526"/>
                      <a:pt x="542" y="516"/>
                      <a:pt x="517" y="506"/>
                    </a:cubicBezTo>
                    <a:cubicBezTo>
                      <a:pt x="505" y="502"/>
                      <a:pt x="493" y="497"/>
                      <a:pt x="480" y="493"/>
                    </a:cubicBezTo>
                    <a:cubicBezTo>
                      <a:pt x="473" y="488"/>
                      <a:pt x="471" y="480"/>
                      <a:pt x="469" y="471"/>
                    </a:cubicBezTo>
                    <a:cubicBezTo>
                      <a:pt x="467" y="465"/>
                      <a:pt x="466" y="459"/>
                      <a:pt x="463" y="456"/>
                    </a:cubicBezTo>
                    <a:cubicBezTo>
                      <a:pt x="461" y="453"/>
                      <a:pt x="459" y="453"/>
                      <a:pt x="455" y="452"/>
                    </a:cubicBezTo>
                    <a:cubicBezTo>
                      <a:pt x="452" y="452"/>
                      <a:pt x="448" y="451"/>
                      <a:pt x="444" y="448"/>
                    </a:cubicBezTo>
                    <a:cubicBezTo>
                      <a:pt x="440" y="446"/>
                      <a:pt x="437" y="443"/>
                      <a:pt x="435" y="440"/>
                    </a:cubicBezTo>
                    <a:cubicBezTo>
                      <a:pt x="434" y="438"/>
                      <a:pt x="433" y="437"/>
                      <a:pt x="432" y="436"/>
                    </a:cubicBezTo>
                    <a:cubicBezTo>
                      <a:pt x="432" y="436"/>
                      <a:pt x="431" y="436"/>
                      <a:pt x="431" y="436"/>
                    </a:cubicBezTo>
                    <a:cubicBezTo>
                      <a:pt x="425" y="436"/>
                      <a:pt x="414" y="439"/>
                      <a:pt x="402" y="443"/>
                    </a:cubicBezTo>
                    <a:cubicBezTo>
                      <a:pt x="395" y="445"/>
                      <a:pt x="388" y="447"/>
                      <a:pt x="381" y="448"/>
                    </a:cubicBezTo>
                    <a:cubicBezTo>
                      <a:pt x="368" y="451"/>
                      <a:pt x="368" y="451"/>
                      <a:pt x="368" y="451"/>
                    </a:cubicBezTo>
                    <a:cubicBezTo>
                      <a:pt x="355" y="455"/>
                      <a:pt x="340" y="458"/>
                      <a:pt x="329" y="460"/>
                    </a:cubicBezTo>
                    <a:cubicBezTo>
                      <a:pt x="224" y="484"/>
                      <a:pt x="103" y="510"/>
                      <a:pt x="7" y="521"/>
                    </a:cubicBezTo>
                    <a:cubicBezTo>
                      <a:pt x="0" y="522"/>
                      <a:pt x="0" y="522"/>
                      <a:pt x="0" y="522"/>
                    </a:cubicBezTo>
                    <a:cubicBezTo>
                      <a:pt x="5" y="516"/>
                      <a:pt x="5" y="516"/>
                      <a:pt x="5" y="516"/>
                    </a:cubicBezTo>
                    <a:cubicBezTo>
                      <a:pt x="6" y="514"/>
                      <a:pt x="5" y="512"/>
                      <a:pt x="3" y="508"/>
                    </a:cubicBezTo>
                    <a:cubicBezTo>
                      <a:pt x="1" y="505"/>
                      <a:pt x="0" y="501"/>
                      <a:pt x="0" y="498"/>
                    </a:cubicBezTo>
                    <a:cubicBezTo>
                      <a:pt x="1" y="489"/>
                      <a:pt x="6" y="485"/>
                      <a:pt x="11" y="481"/>
                    </a:cubicBezTo>
                    <a:cubicBezTo>
                      <a:pt x="14" y="479"/>
                      <a:pt x="17" y="476"/>
                      <a:pt x="21" y="472"/>
                    </a:cubicBezTo>
                    <a:cubicBezTo>
                      <a:pt x="24" y="468"/>
                      <a:pt x="27" y="463"/>
                      <a:pt x="30" y="459"/>
                    </a:cubicBezTo>
                    <a:cubicBezTo>
                      <a:pt x="32" y="455"/>
                      <a:pt x="34" y="451"/>
                      <a:pt x="37" y="448"/>
                    </a:cubicBezTo>
                    <a:cubicBezTo>
                      <a:pt x="40" y="444"/>
                      <a:pt x="44" y="441"/>
                      <a:pt x="47" y="438"/>
                    </a:cubicBezTo>
                    <a:cubicBezTo>
                      <a:pt x="51" y="434"/>
                      <a:pt x="54" y="431"/>
                      <a:pt x="57" y="428"/>
                    </a:cubicBezTo>
                    <a:cubicBezTo>
                      <a:pt x="58" y="427"/>
                      <a:pt x="58" y="426"/>
                      <a:pt x="58" y="425"/>
                    </a:cubicBezTo>
                    <a:cubicBezTo>
                      <a:pt x="59" y="423"/>
                      <a:pt x="59" y="422"/>
                      <a:pt x="61" y="420"/>
                    </a:cubicBezTo>
                    <a:cubicBezTo>
                      <a:pt x="63" y="418"/>
                      <a:pt x="69" y="410"/>
                      <a:pt x="72" y="405"/>
                    </a:cubicBezTo>
                    <a:cubicBezTo>
                      <a:pt x="73" y="398"/>
                      <a:pt x="71" y="394"/>
                      <a:pt x="69" y="390"/>
                    </a:cubicBezTo>
                    <a:cubicBezTo>
                      <a:pt x="66" y="385"/>
                      <a:pt x="63" y="380"/>
                      <a:pt x="64" y="371"/>
                    </a:cubicBezTo>
                    <a:cubicBezTo>
                      <a:pt x="63" y="370"/>
                      <a:pt x="61" y="369"/>
                      <a:pt x="59" y="368"/>
                    </a:cubicBezTo>
                    <a:cubicBezTo>
                      <a:pt x="53" y="366"/>
                      <a:pt x="46" y="363"/>
                      <a:pt x="44" y="354"/>
                    </a:cubicBezTo>
                    <a:cubicBezTo>
                      <a:pt x="41" y="340"/>
                      <a:pt x="55" y="335"/>
                      <a:pt x="68" y="332"/>
                    </a:cubicBezTo>
                    <a:cubicBezTo>
                      <a:pt x="73" y="330"/>
                      <a:pt x="78" y="329"/>
                      <a:pt x="82" y="327"/>
                    </a:cubicBezTo>
                    <a:cubicBezTo>
                      <a:pt x="88" y="324"/>
                      <a:pt x="117" y="309"/>
                      <a:pt x="148" y="309"/>
                    </a:cubicBezTo>
                    <a:cubicBezTo>
                      <a:pt x="152" y="309"/>
                      <a:pt x="156" y="310"/>
                      <a:pt x="160" y="310"/>
                    </a:cubicBezTo>
                    <a:cubicBezTo>
                      <a:pt x="165" y="311"/>
                      <a:pt x="169" y="313"/>
                      <a:pt x="173" y="315"/>
                    </a:cubicBezTo>
                    <a:cubicBezTo>
                      <a:pt x="176" y="316"/>
                      <a:pt x="179" y="318"/>
                      <a:pt x="183" y="318"/>
                    </a:cubicBezTo>
                    <a:cubicBezTo>
                      <a:pt x="187" y="317"/>
                      <a:pt x="190" y="316"/>
                      <a:pt x="194" y="314"/>
                    </a:cubicBezTo>
                    <a:cubicBezTo>
                      <a:pt x="205" y="310"/>
                      <a:pt x="216" y="305"/>
                      <a:pt x="231" y="305"/>
                    </a:cubicBezTo>
                    <a:cubicBezTo>
                      <a:pt x="235" y="305"/>
                      <a:pt x="239" y="306"/>
                      <a:pt x="243" y="306"/>
                    </a:cubicBezTo>
                    <a:cubicBezTo>
                      <a:pt x="256" y="296"/>
                      <a:pt x="267" y="283"/>
                      <a:pt x="278" y="267"/>
                    </a:cubicBezTo>
                    <a:cubicBezTo>
                      <a:pt x="278" y="267"/>
                      <a:pt x="278" y="267"/>
                      <a:pt x="278" y="267"/>
                    </a:cubicBezTo>
                    <a:cubicBezTo>
                      <a:pt x="283" y="262"/>
                      <a:pt x="290" y="259"/>
                      <a:pt x="297" y="257"/>
                    </a:cubicBezTo>
                    <a:cubicBezTo>
                      <a:pt x="299" y="256"/>
                      <a:pt x="300" y="255"/>
                      <a:pt x="302" y="255"/>
                    </a:cubicBezTo>
                    <a:cubicBezTo>
                      <a:pt x="303" y="239"/>
                      <a:pt x="299" y="228"/>
                      <a:pt x="294" y="218"/>
                    </a:cubicBezTo>
                    <a:cubicBezTo>
                      <a:pt x="293" y="217"/>
                      <a:pt x="293" y="217"/>
                      <a:pt x="293" y="217"/>
                    </a:cubicBezTo>
                    <a:cubicBezTo>
                      <a:pt x="293" y="208"/>
                      <a:pt x="297" y="204"/>
                      <a:pt x="300" y="200"/>
                    </a:cubicBezTo>
                    <a:cubicBezTo>
                      <a:pt x="302" y="198"/>
                      <a:pt x="304" y="196"/>
                      <a:pt x="305" y="193"/>
                    </a:cubicBezTo>
                    <a:cubicBezTo>
                      <a:pt x="304" y="194"/>
                      <a:pt x="303" y="194"/>
                      <a:pt x="302" y="194"/>
                    </a:cubicBezTo>
                    <a:cubicBezTo>
                      <a:pt x="297" y="194"/>
                      <a:pt x="294" y="190"/>
                      <a:pt x="293" y="187"/>
                    </a:cubicBezTo>
                    <a:cubicBezTo>
                      <a:pt x="292" y="186"/>
                      <a:pt x="292" y="185"/>
                      <a:pt x="291" y="185"/>
                    </a:cubicBezTo>
                    <a:cubicBezTo>
                      <a:pt x="291" y="185"/>
                      <a:pt x="290" y="185"/>
                      <a:pt x="286" y="190"/>
                    </a:cubicBezTo>
                    <a:cubicBezTo>
                      <a:pt x="284" y="194"/>
                      <a:pt x="284" y="194"/>
                      <a:pt x="284" y="194"/>
                    </a:cubicBezTo>
                    <a:cubicBezTo>
                      <a:pt x="282" y="190"/>
                      <a:pt x="282" y="190"/>
                      <a:pt x="282" y="190"/>
                    </a:cubicBezTo>
                    <a:cubicBezTo>
                      <a:pt x="275" y="176"/>
                      <a:pt x="290" y="162"/>
                      <a:pt x="303" y="150"/>
                    </a:cubicBezTo>
                    <a:cubicBezTo>
                      <a:pt x="309" y="145"/>
                      <a:pt x="314" y="140"/>
                      <a:pt x="317" y="136"/>
                    </a:cubicBezTo>
                    <a:cubicBezTo>
                      <a:pt x="315" y="124"/>
                      <a:pt x="319" y="116"/>
                      <a:pt x="324" y="110"/>
                    </a:cubicBezTo>
                    <a:cubicBezTo>
                      <a:pt x="325" y="109"/>
                      <a:pt x="325" y="108"/>
                      <a:pt x="326" y="107"/>
                    </a:cubicBezTo>
                    <a:cubicBezTo>
                      <a:pt x="330" y="101"/>
                      <a:pt x="333" y="95"/>
                      <a:pt x="338" y="87"/>
                    </a:cubicBezTo>
                    <a:cubicBezTo>
                      <a:pt x="346" y="72"/>
                      <a:pt x="370" y="37"/>
                      <a:pt x="408" y="29"/>
                    </a:cubicBezTo>
                    <a:cubicBezTo>
                      <a:pt x="417" y="27"/>
                      <a:pt x="426" y="25"/>
                      <a:pt x="436" y="23"/>
                    </a:cubicBezTo>
                    <a:cubicBezTo>
                      <a:pt x="465" y="18"/>
                      <a:pt x="497" y="12"/>
                      <a:pt x="520" y="1"/>
                    </a:cubicBezTo>
                    <a:cubicBezTo>
                      <a:pt x="521" y="0"/>
                      <a:pt x="521" y="0"/>
                      <a:pt x="521" y="0"/>
                    </a:cubicBezTo>
                    <a:cubicBezTo>
                      <a:pt x="523" y="1"/>
                      <a:pt x="523" y="1"/>
                      <a:pt x="523" y="1"/>
                    </a:cubicBezTo>
                    <a:cubicBezTo>
                      <a:pt x="530" y="5"/>
                      <a:pt x="529" y="11"/>
                      <a:pt x="528" y="15"/>
                    </a:cubicBezTo>
                    <a:cubicBezTo>
                      <a:pt x="528" y="18"/>
                      <a:pt x="527" y="20"/>
                      <a:pt x="528" y="23"/>
                    </a:cubicBezTo>
                    <a:cubicBezTo>
                      <a:pt x="529" y="25"/>
                      <a:pt x="530" y="26"/>
                      <a:pt x="531" y="27"/>
                    </a:cubicBezTo>
                    <a:cubicBezTo>
                      <a:pt x="533" y="29"/>
                      <a:pt x="535" y="31"/>
                      <a:pt x="536" y="35"/>
                    </a:cubicBezTo>
                    <a:cubicBezTo>
                      <a:pt x="537" y="38"/>
                      <a:pt x="536" y="41"/>
                      <a:pt x="536" y="44"/>
                    </a:cubicBezTo>
                    <a:cubicBezTo>
                      <a:pt x="536" y="46"/>
                      <a:pt x="535" y="49"/>
                      <a:pt x="536" y="51"/>
                    </a:cubicBezTo>
                    <a:cubicBezTo>
                      <a:pt x="538" y="55"/>
                      <a:pt x="540" y="59"/>
                      <a:pt x="542" y="63"/>
                    </a:cubicBezTo>
                    <a:cubicBezTo>
                      <a:pt x="547" y="71"/>
                      <a:pt x="552" y="80"/>
                      <a:pt x="552" y="96"/>
                    </a:cubicBezTo>
                    <a:cubicBezTo>
                      <a:pt x="552" y="101"/>
                      <a:pt x="551" y="105"/>
                      <a:pt x="550" y="108"/>
                    </a:cubicBezTo>
                    <a:cubicBezTo>
                      <a:pt x="549" y="112"/>
                      <a:pt x="547" y="115"/>
                      <a:pt x="548" y="120"/>
                    </a:cubicBezTo>
                    <a:cubicBezTo>
                      <a:pt x="549" y="127"/>
                      <a:pt x="552" y="135"/>
                      <a:pt x="556" y="143"/>
                    </a:cubicBezTo>
                    <a:cubicBezTo>
                      <a:pt x="561" y="156"/>
                      <a:pt x="567" y="171"/>
                      <a:pt x="565" y="187"/>
                    </a:cubicBezTo>
                    <a:cubicBezTo>
                      <a:pt x="566" y="189"/>
                      <a:pt x="566" y="189"/>
                      <a:pt x="566" y="189"/>
                    </a:cubicBezTo>
                    <a:cubicBezTo>
                      <a:pt x="566" y="189"/>
                      <a:pt x="567" y="188"/>
                      <a:pt x="567" y="187"/>
                    </a:cubicBezTo>
                    <a:cubicBezTo>
                      <a:pt x="568" y="185"/>
                      <a:pt x="570" y="183"/>
                      <a:pt x="573" y="183"/>
                    </a:cubicBezTo>
                    <a:cubicBezTo>
                      <a:pt x="575" y="183"/>
                      <a:pt x="577" y="184"/>
                      <a:pt x="580" y="187"/>
                    </a:cubicBezTo>
                    <a:cubicBezTo>
                      <a:pt x="580" y="187"/>
                      <a:pt x="580" y="187"/>
                      <a:pt x="580" y="187"/>
                    </a:cubicBezTo>
                    <a:cubicBezTo>
                      <a:pt x="591" y="211"/>
                      <a:pt x="595" y="241"/>
                      <a:pt x="600" y="275"/>
                    </a:cubicBezTo>
                    <a:cubicBezTo>
                      <a:pt x="600" y="281"/>
                      <a:pt x="600" y="281"/>
                      <a:pt x="600" y="281"/>
                    </a:cubicBezTo>
                    <a:cubicBezTo>
                      <a:pt x="601" y="282"/>
                      <a:pt x="602" y="283"/>
                      <a:pt x="604" y="284"/>
                    </a:cubicBezTo>
                    <a:cubicBezTo>
                      <a:pt x="606" y="286"/>
                      <a:pt x="609" y="289"/>
                      <a:pt x="608" y="294"/>
                    </a:cubicBezTo>
                    <a:cubicBezTo>
                      <a:pt x="604" y="314"/>
                      <a:pt x="601" y="347"/>
                      <a:pt x="604" y="377"/>
                    </a:cubicBezTo>
                    <a:cubicBezTo>
                      <a:pt x="605" y="381"/>
                      <a:pt x="606" y="383"/>
                      <a:pt x="608" y="386"/>
                    </a:cubicBezTo>
                    <a:cubicBezTo>
                      <a:pt x="610" y="389"/>
                      <a:pt x="611" y="393"/>
                      <a:pt x="612" y="397"/>
                    </a:cubicBezTo>
                    <a:cubicBezTo>
                      <a:pt x="615" y="407"/>
                      <a:pt x="616" y="418"/>
                      <a:pt x="617" y="430"/>
                    </a:cubicBezTo>
                    <a:cubicBezTo>
                      <a:pt x="619" y="445"/>
                      <a:pt x="621" y="460"/>
                      <a:pt x="625" y="473"/>
                    </a:cubicBezTo>
                    <a:cubicBezTo>
                      <a:pt x="625" y="476"/>
                      <a:pt x="626" y="479"/>
                      <a:pt x="627" y="481"/>
                    </a:cubicBezTo>
                    <a:cubicBezTo>
                      <a:pt x="632" y="500"/>
                      <a:pt x="632" y="503"/>
                      <a:pt x="618" y="518"/>
                    </a:cubicBezTo>
                    <a:cubicBezTo>
                      <a:pt x="632" y="532"/>
                      <a:pt x="632" y="532"/>
                      <a:pt x="632" y="532"/>
                    </a:cubicBezTo>
                    <a:cubicBezTo>
                      <a:pt x="633" y="533"/>
                      <a:pt x="633" y="533"/>
                      <a:pt x="633" y="533"/>
                    </a:cubicBezTo>
                    <a:cubicBezTo>
                      <a:pt x="634" y="539"/>
                      <a:pt x="632" y="546"/>
                      <a:pt x="628" y="551"/>
                    </a:cubicBezTo>
                    <a:cubicBezTo>
                      <a:pt x="625" y="555"/>
                      <a:pt x="622" y="557"/>
                      <a:pt x="618" y="557"/>
                    </a:cubicBezTo>
                    <a:cubicBezTo>
                      <a:pt x="616" y="559"/>
                      <a:pt x="613" y="560"/>
                      <a:pt x="611" y="560"/>
                    </a:cubicBezTo>
                    <a:close/>
                    <a:moveTo>
                      <a:pt x="598" y="525"/>
                    </a:moveTo>
                    <a:cubicBezTo>
                      <a:pt x="601" y="525"/>
                      <a:pt x="601" y="527"/>
                      <a:pt x="602" y="531"/>
                    </a:cubicBezTo>
                    <a:cubicBezTo>
                      <a:pt x="604" y="546"/>
                      <a:pt x="607" y="554"/>
                      <a:pt x="611" y="554"/>
                    </a:cubicBezTo>
                    <a:cubicBezTo>
                      <a:pt x="612" y="554"/>
                      <a:pt x="613" y="553"/>
                      <a:pt x="615" y="552"/>
                    </a:cubicBezTo>
                    <a:cubicBezTo>
                      <a:pt x="616" y="551"/>
                      <a:pt x="616" y="551"/>
                      <a:pt x="616" y="551"/>
                    </a:cubicBezTo>
                    <a:cubicBezTo>
                      <a:pt x="617" y="551"/>
                      <a:pt x="617" y="551"/>
                      <a:pt x="617" y="551"/>
                    </a:cubicBezTo>
                    <a:cubicBezTo>
                      <a:pt x="620" y="551"/>
                      <a:pt x="622" y="549"/>
                      <a:pt x="624" y="548"/>
                    </a:cubicBezTo>
                    <a:cubicBezTo>
                      <a:pt x="627" y="544"/>
                      <a:pt x="628" y="539"/>
                      <a:pt x="627" y="535"/>
                    </a:cubicBezTo>
                    <a:cubicBezTo>
                      <a:pt x="610" y="518"/>
                      <a:pt x="610" y="518"/>
                      <a:pt x="610" y="518"/>
                    </a:cubicBezTo>
                    <a:cubicBezTo>
                      <a:pt x="612" y="516"/>
                      <a:pt x="612" y="516"/>
                      <a:pt x="612" y="516"/>
                    </a:cubicBezTo>
                    <a:cubicBezTo>
                      <a:pt x="627" y="501"/>
                      <a:pt x="627" y="501"/>
                      <a:pt x="621" y="483"/>
                    </a:cubicBezTo>
                    <a:cubicBezTo>
                      <a:pt x="621" y="480"/>
                      <a:pt x="620" y="478"/>
                      <a:pt x="619" y="475"/>
                    </a:cubicBezTo>
                    <a:cubicBezTo>
                      <a:pt x="615" y="461"/>
                      <a:pt x="614" y="445"/>
                      <a:pt x="612" y="431"/>
                    </a:cubicBezTo>
                    <a:cubicBezTo>
                      <a:pt x="611" y="419"/>
                      <a:pt x="609" y="408"/>
                      <a:pt x="607" y="398"/>
                    </a:cubicBezTo>
                    <a:cubicBezTo>
                      <a:pt x="606" y="395"/>
                      <a:pt x="605" y="392"/>
                      <a:pt x="603" y="389"/>
                    </a:cubicBezTo>
                    <a:cubicBezTo>
                      <a:pt x="601" y="386"/>
                      <a:pt x="599" y="382"/>
                      <a:pt x="599" y="378"/>
                    </a:cubicBezTo>
                    <a:cubicBezTo>
                      <a:pt x="596" y="347"/>
                      <a:pt x="599" y="313"/>
                      <a:pt x="603" y="292"/>
                    </a:cubicBezTo>
                    <a:cubicBezTo>
                      <a:pt x="603" y="291"/>
                      <a:pt x="602" y="290"/>
                      <a:pt x="600" y="288"/>
                    </a:cubicBezTo>
                    <a:cubicBezTo>
                      <a:pt x="598" y="286"/>
                      <a:pt x="595" y="284"/>
                      <a:pt x="595" y="281"/>
                    </a:cubicBezTo>
                    <a:cubicBezTo>
                      <a:pt x="594" y="276"/>
                      <a:pt x="594" y="276"/>
                      <a:pt x="594" y="276"/>
                    </a:cubicBezTo>
                    <a:cubicBezTo>
                      <a:pt x="590" y="242"/>
                      <a:pt x="586" y="213"/>
                      <a:pt x="575" y="190"/>
                    </a:cubicBezTo>
                    <a:cubicBezTo>
                      <a:pt x="574" y="188"/>
                      <a:pt x="573" y="188"/>
                      <a:pt x="573" y="188"/>
                    </a:cubicBezTo>
                    <a:cubicBezTo>
                      <a:pt x="573" y="188"/>
                      <a:pt x="572" y="189"/>
                      <a:pt x="572" y="190"/>
                    </a:cubicBezTo>
                    <a:cubicBezTo>
                      <a:pt x="571" y="192"/>
                      <a:pt x="570" y="194"/>
                      <a:pt x="566" y="194"/>
                    </a:cubicBezTo>
                    <a:cubicBezTo>
                      <a:pt x="564" y="194"/>
                      <a:pt x="562" y="193"/>
                      <a:pt x="560" y="190"/>
                    </a:cubicBezTo>
                    <a:cubicBezTo>
                      <a:pt x="559" y="189"/>
                      <a:pt x="559" y="189"/>
                      <a:pt x="559" y="189"/>
                    </a:cubicBezTo>
                    <a:cubicBezTo>
                      <a:pt x="559" y="188"/>
                      <a:pt x="559" y="188"/>
                      <a:pt x="559" y="188"/>
                    </a:cubicBezTo>
                    <a:cubicBezTo>
                      <a:pt x="562" y="172"/>
                      <a:pt x="556" y="158"/>
                      <a:pt x="551" y="145"/>
                    </a:cubicBezTo>
                    <a:cubicBezTo>
                      <a:pt x="547" y="136"/>
                      <a:pt x="544" y="129"/>
                      <a:pt x="543" y="121"/>
                    </a:cubicBezTo>
                    <a:cubicBezTo>
                      <a:pt x="542" y="115"/>
                      <a:pt x="543" y="110"/>
                      <a:pt x="545" y="106"/>
                    </a:cubicBezTo>
                    <a:cubicBezTo>
                      <a:pt x="546" y="103"/>
                      <a:pt x="547" y="100"/>
                      <a:pt x="547" y="96"/>
                    </a:cubicBezTo>
                    <a:cubicBezTo>
                      <a:pt x="547" y="82"/>
                      <a:pt x="542" y="73"/>
                      <a:pt x="537" y="65"/>
                    </a:cubicBezTo>
                    <a:cubicBezTo>
                      <a:pt x="535" y="62"/>
                      <a:pt x="532" y="57"/>
                      <a:pt x="531" y="53"/>
                    </a:cubicBezTo>
                    <a:cubicBezTo>
                      <a:pt x="530" y="50"/>
                      <a:pt x="530" y="46"/>
                      <a:pt x="531" y="43"/>
                    </a:cubicBezTo>
                    <a:cubicBezTo>
                      <a:pt x="531" y="41"/>
                      <a:pt x="531" y="38"/>
                      <a:pt x="531" y="36"/>
                    </a:cubicBezTo>
                    <a:cubicBezTo>
                      <a:pt x="530" y="34"/>
                      <a:pt x="529" y="33"/>
                      <a:pt x="527" y="31"/>
                    </a:cubicBezTo>
                    <a:cubicBezTo>
                      <a:pt x="526" y="30"/>
                      <a:pt x="524" y="28"/>
                      <a:pt x="523" y="24"/>
                    </a:cubicBezTo>
                    <a:cubicBezTo>
                      <a:pt x="522" y="21"/>
                      <a:pt x="522" y="17"/>
                      <a:pt x="523" y="14"/>
                    </a:cubicBezTo>
                    <a:cubicBezTo>
                      <a:pt x="524" y="11"/>
                      <a:pt x="524" y="9"/>
                      <a:pt x="521" y="7"/>
                    </a:cubicBezTo>
                    <a:cubicBezTo>
                      <a:pt x="498" y="18"/>
                      <a:pt x="466" y="24"/>
                      <a:pt x="437" y="29"/>
                    </a:cubicBezTo>
                    <a:cubicBezTo>
                      <a:pt x="427" y="31"/>
                      <a:pt x="418" y="32"/>
                      <a:pt x="409" y="34"/>
                    </a:cubicBezTo>
                    <a:cubicBezTo>
                      <a:pt x="374" y="42"/>
                      <a:pt x="351" y="75"/>
                      <a:pt x="343" y="89"/>
                    </a:cubicBezTo>
                    <a:cubicBezTo>
                      <a:pt x="338" y="97"/>
                      <a:pt x="334" y="103"/>
                      <a:pt x="331" y="109"/>
                    </a:cubicBezTo>
                    <a:cubicBezTo>
                      <a:pt x="330" y="111"/>
                      <a:pt x="329" y="112"/>
                      <a:pt x="328" y="113"/>
                    </a:cubicBezTo>
                    <a:cubicBezTo>
                      <a:pt x="324" y="120"/>
                      <a:pt x="320" y="125"/>
                      <a:pt x="323" y="135"/>
                    </a:cubicBezTo>
                    <a:cubicBezTo>
                      <a:pt x="323" y="137"/>
                      <a:pt x="323" y="137"/>
                      <a:pt x="323" y="137"/>
                    </a:cubicBezTo>
                    <a:cubicBezTo>
                      <a:pt x="323" y="138"/>
                      <a:pt x="323" y="138"/>
                      <a:pt x="323" y="138"/>
                    </a:cubicBezTo>
                    <a:cubicBezTo>
                      <a:pt x="319" y="143"/>
                      <a:pt x="313" y="149"/>
                      <a:pt x="307" y="154"/>
                    </a:cubicBezTo>
                    <a:cubicBezTo>
                      <a:pt x="296" y="164"/>
                      <a:pt x="286" y="173"/>
                      <a:pt x="286" y="182"/>
                    </a:cubicBezTo>
                    <a:cubicBezTo>
                      <a:pt x="288" y="180"/>
                      <a:pt x="290" y="179"/>
                      <a:pt x="291" y="179"/>
                    </a:cubicBezTo>
                    <a:cubicBezTo>
                      <a:pt x="295" y="179"/>
                      <a:pt x="296" y="182"/>
                      <a:pt x="298" y="184"/>
                    </a:cubicBezTo>
                    <a:cubicBezTo>
                      <a:pt x="299" y="187"/>
                      <a:pt x="300" y="188"/>
                      <a:pt x="302" y="188"/>
                    </a:cubicBezTo>
                    <a:cubicBezTo>
                      <a:pt x="303" y="188"/>
                      <a:pt x="304" y="188"/>
                      <a:pt x="307" y="186"/>
                    </a:cubicBezTo>
                    <a:cubicBezTo>
                      <a:pt x="311" y="183"/>
                      <a:pt x="311" y="183"/>
                      <a:pt x="311" y="183"/>
                    </a:cubicBezTo>
                    <a:cubicBezTo>
                      <a:pt x="311" y="188"/>
                      <a:pt x="311" y="188"/>
                      <a:pt x="311" y="188"/>
                    </a:cubicBezTo>
                    <a:cubicBezTo>
                      <a:pt x="311" y="196"/>
                      <a:pt x="307" y="200"/>
                      <a:pt x="304" y="204"/>
                    </a:cubicBezTo>
                    <a:cubicBezTo>
                      <a:pt x="301" y="207"/>
                      <a:pt x="299" y="210"/>
                      <a:pt x="299" y="216"/>
                    </a:cubicBezTo>
                    <a:cubicBezTo>
                      <a:pt x="304" y="227"/>
                      <a:pt x="309" y="239"/>
                      <a:pt x="307" y="257"/>
                    </a:cubicBezTo>
                    <a:cubicBezTo>
                      <a:pt x="307" y="259"/>
                      <a:pt x="307" y="259"/>
                      <a:pt x="307" y="259"/>
                    </a:cubicBezTo>
                    <a:cubicBezTo>
                      <a:pt x="305" y="259"/>
                      <a:pt x="305" y="259"/>
                      <a:pt x="305" y="259"/>
                    </a:cubicBezTo>
                    <a:cubicBezTo>
                      <a:pt x="303" y="260"/>
                      <a:pt x="301" y="261"/>
                      <a:pt x="299" y="262"/>
                    </a:cubicBezTo>
                    <a:cubicBezTo>
                      <a:pt x="293" y="264"/>
                      <a:pt x="287" y="267"/>
                      <a:pt x="282" y="271"/>
                    </a:cubicBezTo>
                    <a:cubicBezTo>
                      <a:pt x="271" y="287"/>
                      <a:pt x="259" y="301"/>
                      <a:pt x="246" y="311"/>
                    </a:cubicBezTo>
                    <a:cubicBezTo>
                      <a:pt x="245" y="312"/>
                      <a:pt x="245" y="312"/>
                      <a:pt x="245" y="312"/>
                    </a:cubicBezTo>
                    <a:cubicBezTo>
                      <a:pt x="244" y="312"/>
                      <a:pt x="244" y="312"/>
                      <a:pt x="244" y="312"/>
                    </a:cubicBezTo>
                    <a:cubicBezTo>
                      <a:pt x="239" y="311"/>
                      <a:pt x="235" y="311"/>
                      <a:pt x="231" y="311"/>
                    </a:cubicBezTo>
                    <a:cubicBezTo>
                      <a:pt x="217" y="311"/>
                      <a:pt x="207" y="315"/>
                      <a:pt x="196" y="319"/>
                    </a:cubicBezTo>
                    <a:cubicBezTo>
                      <a:pt x="192" y="321"/>
                      <a:pt x="189" y="322"/>
                      <a:pt x="185" y="324"/>
                    </a:cubicBezTo>
                    <a:cubicBezTo>
                      <a:pt x="184" y="324"/>
                      <a:pt x="184" y="324"/>
                      <a:pt x="184" y="324"/>
                    </a:cubicBezTo>
                    <a:cubicBezTo>
                      <a:pt x="184" y="324"/>
                      <a:pt x="184" y="324"/>
                      <a:pt x="184" y="324"/>
                    </a:cubicBezTo>
                    <a:cubicBezTo>
                      <a:pt x="178" y="324"/>
                      <a:pt x="174" y="322"/>
                      <a:pt x="170" y="320"/>
                    </a:cubicBezTo>
                    <a:cubicBezTo>
                      <a:pt x="167" y="318"/>
                      <a:pt x="163" y="316"/>
                      <a:pt x="159" y="316"/>
                    </a:cubicBezTo>
                    <a:cubicBezTo>
                      <a:pt x="156" y="315"/>
                      <a:pt x="152" y="315"/>
                      <a:pt x="148" y="315"/>
                    </a:cubicBezTo>
                    <a:cubicBezTo>
                      <a:pt x="118" y="315"/>
                      <a:pt x="90" y="329"/>
                      <a:pt x="84" y="332"/>
                    </a:cubicBezTo>
                    <a:cubicBezTo>
                      <a:pt x="80" y="334"/>
                      <a:pt x="75" y="335"/>
                      <a:pt x="70" y="337"/>
                    </a:cubicBezTo>
                    <a:cubicBezTo>
                      <a:pt x="56" y="341"/>
                      <a:pt x="48" y="344"/>
                      <a:pt x="50" y="353"/>
                    </a:cubicBezTo>
                    <a:cubicBezTo>
                      <a:pt x="51" y="359"/>
                      <a:pt x="56" y="361"/>
                      <a:pt x="61" y="363"/>
                    </a:cubicBezTo>
                    <a:cubicBezTo>
                      <a:pt x="64" y="364"/>
                      <a:pt x="66" y="366"/>
                      <a:pt x="69" y="367"/>
                    </a:cubicBezTo>
                    <a:cubicBezTo>
                      <a:pt x="70" y="368"/>
                      <a:pt x="70" y="368"/>
                      <a:pt x="70" y="368"/>
                    </a:cubicBezTo>
                    <a:cubicBezTo>
                      <a:pt x="70" y="370"/>
                      <a:pt x="70" y="370"/>
                      <a:pt x="70" y="370"/>
                    </a:cubicBezTo>
                    <a:cubicBezTo>
                      <a:pt x="68" y="379"/>
                      <a:pt x="70" y="383"/>
                      <a:pt x="73" y="387"/>
                    </a:cubicBezTo>
                    <a:cubicBezTo>
                      <a:pt x="76" y="392"/>
                      <a:pt x="79" y="397"/>
                      <a:pt x="78" y="406"/>
                    </a:cubicBezTo>
                    <a:cubicBezTo>
                      <a:pt x="78" y="406"/>
                      <a:pt x="78" y="406"/>
                      <a:pt x="78" y="406"/>
                    </a:cubicBezTo>
                    <a:cubicBezTo>
                      <a:pt x="77" y="407"/>
                      <a:pt x="77" y="407"/>
                      <a:pt x="77" y="407"/>
                    </a:cubicBezTo>
                    <a:cubicBezTo>
                      <a:pt x="73" y="413"/>
                      <a:pt x="67" y="421"/>
                      <a:pt x="65" y="423"/>
                    </a:cubicBezTo>
                    <a:cubicBezTo>
                      <a:pt x="64" y="424"/>
                      <a:pt x="64" y="425"/>
                      <a:pt x="64" y="426"/>
                    </a:cubicBezTo>
                    <a:cubicBezTo>
                      <a:pt x="63" y="428"/>
                      <a:pt x="63" y="429"/>
                      <a:pt x="61" y="431"/>
                    </a:cubicBezTo>
                    <a:cubicBezTo>
                      <a:pt x="58" y="435"/>
                      <a:pt x="55" y="438"/>
                      <a:pt x="51" y="442"/>
                    </a:cubicBezTo>
                    <a:cubicBezTo>
                      <a:pt x="48" y="445"/>
                      <a:pt x="44" y="448"/>
                      <a:pt x="41" y="451"/>
                    </a:cubicBezTo>
                    <a:cubicBezTo>
                      <a:pt x="39" y="454"/>
                      <a:pt x="37" y="458"/>
                      <a:pt x="34" y="462"/>
                    </a:cubicBezTo>
                    <a:cubicBezTo>
                      <a:pt x="32" y="466"/>
                      <a:pt x="29" y="471"/>
                      <a:pt x="25" y="476"/>
                    </a:cubicBezTo>
                    <a:cubicBezTo>
                      <a:pt x="21" y="480"/>
                      <a:pt x="18" y="483"/>
                      <a:pt x="15" y="485"/>
                    </a:cubicBezTo>
                    <a:cubicBezTo>
                      <a:pt x="10" y="489"/>
                      <a:pt x="6" y="492"/>
                      <a:pt x="6" y="498"/>
                    </a:cubicBezTo>
                    <a:cubicBezTo>
                      <a:pt x="5" y="500"/>
                      <a:pt x="7" y="503"/>
                      <a:pt x="8" y="506"/>
                    </a:cubicBezTo>
                    <a:cubicBezTo>
                      <a:pt x="9" y="508"/>
                      <a:pt x="11" y="512"/>
                      <a:pt x="11" y="515"/>
                    </a:cubicBezTo>
                    <a:cubicBezTo>
                      <a:pt x="106" y="503"/>
                      <a:pt x="224" y="478"/>
                      <a:pt x="328" y="455"/>
                    </a:cubicBezTo>
                    <a:cubicBezTo>
                      <a:pt x="339" y="453"/>
                      <a:pt x="353" y="449"/>
                      <a:pt x="367" y="446"/>
                    </a:cubicBezTo>
                    <a:cubicBezTo>
                      <a:pt x="380" y="443"/>
                      <a:pt x="380" y="443"/>
                      <a:pt x="380" y="443"/>
                    </a:cubicBezTo>
                    <a:cubicBezTo>
                      <a:pt x="387" y="441"/>
                      <a:pt x="394" y="439"/>
                      <a:pt x="400" y="437"/>
                    </a:cubicBezTo>
                    <a:cubicBezTo>
                      <a:pt x="414" y="434"/>
                      <a:pt x="427" y="430"/>
                      <a:pt x="433" y="431"/>
                    </a:cubicBezTo>
                    <a:cubicBezTo>
                      <a:pt x="436" y="431"/>
                      <a:pt x="437" y="433"/>
                      <a:pt x="439" y="436"/>
                    </a:cubicBezTo>
                    <a:cubicBezTo>
                      <a:pt x="441" y="439"/>
                      <a:pt x="444" y="442"/>
                      <a:pt x="446" y="443"/>
                    </a:cubicBezTo>
                    <a:cubicBezTo>
                      <a:pt x="450" y="446"/>
                      <a:pt x="453" y="446"/>
                      <a:pt x="456" y="447"/>
                    </a:cubicBezTo>
                    <a:cubicBezTo>
                      <a:pt x="460" y="447"/>
                      <a:pt x="464" y="448"/>
                      <a:pt x="467" y="452"/>
                    </a:cubicBezTo>
                    <a:cubicBezTo>
                      <a:pt x="471" y="456"/>
                      <a:pt x="473" y="463"/>
                      <a:pt x="474" y="470"/>
                    </a:cubicBezTo>
                    <a:cubicBezTo>
                      <a:pt x="476" y="477"/>
                      <a:pt x="478" y="485"/>
                      <a:pt x="482" y="488"/>
                    </a:cubicBezTo>
                    <a:cubicBezTo>
                      <a:pt x="495" y="492"/>
                      <a:pt x="507" y="497"/>
                      <a:pt x="519" y="501"/>
                    </a:cubicBezTo>
                    <a:cubicBezTo>
                      <a:pt x="543" y="510"/>
                      <a:pt x="568" y="520"/>
                      <a:pt x="595" y="527"/>
                    </a:cubicBezTo>
                    <a:cubicBezTo>
                      <a:pt x="596" y="526"/>
                      <a:pt x="597" y="525"/>
                      <a:pt x="598" y="5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195">
                <a:extLst>
                  <a:ext uri="{FF2B5EF4-FFF2-40B4-BE49-F238E27FC236}">
                    <a16:creationId xmlns:a16="http://schemas.microsoft.com/office/drawing/2014/main" id="{FA5A1193-5411-449D-9B94-D92083C14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4" y="1965"/>
                <a:ext cx="28" cy="16"/>
              </a:xfrm>
              <a:custGeom>
                <a:avLst/>
                <a:gdLst>
                  <a:gd name="T0" fmla="*/ 0 w 46"/>
                  <a:gd name="T1" fmla="*/ 20 h 27"/>
                  <a:gd name="T2" fmla="*/ 13 w 46"/>
                  <a:gd name="T3" fmla="*/ 11 h 27"/>
                  <a:gd name="T4" fmla="*/ 46 w 46"/>
                  <a:gd name="T5" fmla="*/ 4 h 27"/>
                  <a:gd name="T6" fmla="*/ 17 w 46"/>
                  <a:gd name="T7" fmla="*/ 27 h 27"/>
                  <a:gd name="T8" fmla="*/ 0 w 46"/>
                  <a:gd name="T9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27">
                    <a:moveTo>
                      <a:pt x="0" y="20"/>
                    </a:moveTo>
                    <a:cubicBezTo>
                      <a:pt x="0" y="16"/>
                      <a:pt x="13" y="11"/>
                      <a:pt x="13" y="11"/>
                    </a:cubicBezTo>
                    <a:cubicBezTo>
                      <a:pt x="27" y="13"/>
                      <a:pt x="26" y="0"/>
                      <a:pt x="46" y="4"/>
                    </a:cubicBezTo>
                    <a:cubicBezTo>
                      <a:pt x="35" y="9"/>
                      <a:pt x="32" y="25"/>
                      <a:pt x="17" y="27"/>
                    </a:cubicBezTo>
                    <a:cubicBezTo>
                      <a:pt x="17" y="27"/>
                      <a:pt x="1" y="25"/>
                      <a:pt x="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96">
                <a:extLst>
                  <a:ext uri="{FF2B5EF4-FFF2-40B4-BE49-F238E27FC236}">
                    <a16:creationId xmlns:a16="http://schemas.microsoft.com/office/drawing/2014/main" id="{976D3E40-E120-4D63-8A7B-692DC288B9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2" y="1965"/>
                <a:ext cx="35" cy="18"/>
              </a:xfrm>
              <a:custGeom>
                <a:avLst/>
                <a:gdLst>
                  <a:gd name="T0" fmla="*/ 20 w 57"/>
                  <a:gd name="T1" fmla="*/ 29 h 29"/>
                  <a:gd name="T2" fmla="*/ 20 w 57"/>
                  <a:gd name="T3" fmla="*/ 29 h 29"/>
                  <a:gd name="T4" fmla="*/ 1 w 57"/>
                  <a:gd name="T5" fmla="*/ 19 h 29"/>
                  <a:gd name="T6" fmla="*/ 15 w 57"/>
                  <a:gd name="T7" fmla="*/ 7 h 29"/>
                  <a:gd name="T8" fmla="*/ 16 w 57"/>
                  <a:gd name="T9" fmla="*/ 7 h 29"/>
                  <a:gd name="T10" fmla="*/ 17 w 57"/>
                  <a:gd name="T11" fmla="*/ 7 h 29"/>
                  <a:gd name="T12" fmla="*/ 27 w 57"/>
                  <a:gd name="T13" fmla="*/ 4 h 29"/>
                  <a:gd name="T14" fmla="*/ 42 w 57"/>
                  <a:gd name="T15" fmla="*/ 0 h 29"/>
                  <a:gd name="T16" fmla="*/ 49 w 57"/>
                  <a:gd name="T17" fmla="*/ 0 h 29"/>
                  <a:gd name="T18" fmla="*/ 57 w 57"/>
                  <a:gd name="T19" fmla="*/ 2 h 29"/>
                  <a:gd name="T20" fmla="*/ 50 w 57"/>
                  <a:gd name="T21" fmla="*/ 5 h 29"/>
                  <a:gd name="T22" fmla="*/ 40 w 57"/>
                  <a:gd name="T23" fmla="*/ 15 h 29"/>
                  <a:gd name="T24" fmla="*/ 21 w 57"/>
                  <a:gd name="T25" fmla="*/ 29 h 29"/>
                  <a:gd name="T26" fmla="*/ 20 w 57"/>
                  <a:gd name="T27" fmla="*/ 29 h 29"/>
                  <a:gd name="T28" fmla="*/ 17 w 57"/>
                  <a:gd name="T29" fmla="*/ 13 h 29"/>
                  <a:gd name="T30" fmla="*/ 6 w 57"/>
                  <a:gd name="T31" fmla="*/ 19 h 29"/>
                  <a:gd name="T32" fmla="*/ 21 w 57"/>
                  <a:gd name="T33" fmla="*/ 23 h 29"/>
                  <a:gd name="T34" fmla="*/ 36 w 57"/>
                  <a:gd name="T35" fmla="*/ 12 h 29"/>
                  <a:gd name="T36" fmla="*/ 41 w 57"/>
                  <a:gd name="T37" fmla="*/ 5 h 29"/>
                  <a:gd name="T38" fmla="*/ 30 w 57"/>
                  <a:gd name="T39" fmla="*/ 9 h 29"/>
                  <a:gd name="T40" fmla="*/ 17 w 57"/>
                  <a:gd name="T41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7" h="29">
                    <a:moveTo>
                      <a:pt x="20" y="29"/>
                    </a:moveTo>
                    <a:cubicBezTo>
                      <a:pt x="20" y="29"/>
                      <a:pt x="20" y="29"/>
                      <a:pt x="20" y="29"/>
                    </a:cubicBezTo>
                    <a:cubicBezTo>
                      <a:pt x="13" y="28"/>
                      <a:pt x="1" y="25"/>
                      <a:pt x="1" y="19"/>
                    </a:cubicBezTo>
                    <a:cubicBezTo>
                      <a:pt x="0" y="14"/>
                      <a:pt x="8" y="10"/>
                      <a:pt x="15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22" y="8"/>
                      <a:pt x="24" y="6"/>
                      <a:pt x="27" y="4"/>
                    </a:cubicBezTo>
                    <a:cubicBezTo>
                      <a:pt x="31" y="2"/>
                      <a:pt x="35" y="0"/>
                      <a:pt x="42" y="0"/>
                    </a:cubicBezTo>
                    <a:cubicBezTo>
                      <a:pt x="44" y="0"/>
                      <a:pt x="47" y="0"/>
                      <a:pt x="49" y="0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46" y="7"/>
                      <a:pt x="43" y="11"/>
                      <a:pt x="40" y="15"/>
                    </a:cubicBezTo>
                    <a:cubicBezTo>
                      <a:pt x="36" y="21"/>
                      <a:pt x="30" y="28"/>
                      <a:pt x="21" y="29"/>
                    </a:cubicBezTo>
                    <a:lnTo>
                      <a:pt x="20" y="29"/>
                    </a:lnTo>
                    <a:close/>
                    <a:moveTo>
                      <a:pt x="17" y="13"/>
                    </a:moveTo>
                    <a:cubicBezTo>
                      <a:pt x="12" y="15"/>
                      <a:pt x="7" y="18"/>
                      <a:pt x="6" y="19"/>
                    </a:cubicBezTo>
                    <a:cubicBezTo>
                      <a:pt x="7" y="20"/>
                      <a:pt x="14" y="22"/>
                      <a:pt x="21" y="23"/>
                    </a:cubicBezTo>
                    <a:cubicBezTo>
                      <a:pt x="28" y="22"/>
                      <a:pt x="32" y="17"/>
                      <a:pt x="36" y="12"/>
                    </a:cubicBezTo>
                    <a:cubicBezTo>
                      <a:pt x="38" y="9"/>
                      <a:pt x="39" y="7"/>
                      <a:pt x="41" y="5"/>
                    </a:cubicBezTo>
                    <a:cubicBezTo>
                      <a:pt x="36" y="5"/>
                      <a:pt x="33" y="7"/>
                      <a:pt x="30" y="9"/>
                    </a:cubicBezTo>
                    <a:cubicBezTo>
                      <a:pt x="27" y="11"/>
                      <a:pt x="23" y="14"/>
                      <a:pt x="1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97">
                <a:extLst>
                  <a:ext uri="{FF2B5EF4-FFF2-40B4-BE49-F238E27FC236}">
                    <a16:creationId xmlns:a16="http://schemas.microsoft.com/office/drawing/2014/main" id="{2ACB55DC-B516-41A3-84CA-AD7EA5402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" y="1972"/>
                <a:ext cx="84" cy="59"/>
              </a:xfrm>
              <a:custGeom>
                <a:avLst/>
                <a:gdLst>
                  <a:gd name="T0" fmla="*/ 135 w 135"/>
                  <a:gd name="T1" fmla="*/ 20 h 95"/>
                  <a:gd name="T2" fmla="*/ 132 w 135"/>
                  <a:gd name="T3" fmla="*/ 24 h 95"/>
                  <a:gd name="T4" fmla="*/ 109 w 135"/>
                  <a:gd name="T5" fmla="*/ 36 h 95"/>
                  <a:gd name="T6" fmla="*/ 105 w 135"/>
                  <a:gd name="T7" fmla="*/ 44 h 95"/>
                  <a:gd name="T8" fmla="*/ 85 w 135"/>
                  <a:gd name="T9" fmla="*/ 48 h 95"/>
                  <a:gd name="T10" fmla="*/ 73 w 135"/>
                  <a:gd name="T11" fmla="*/ 60 h 95"/>
                  <a:gd name="T12" fmla="*/ 37 w 135"/>
                  <a:gd name="T13" fmla="*/ 76 h 95"/>
                  <a:gd name="T14" fmla="*/ 1 w 135"/>
                  <a:gd name="T15" fmla="*/ 88 h 95"/>
                  <a:gd name="T16" fmla="*/ 33 w 135"/>
                  <a:gd name="T17" fmla="*/ 44 h 95"/>
                  <a:gd name="T18" fmla="*/ 77 w 135"/>
                  <a:gd name="T19" fmla="*/ 24 h 95"/>
                  <a:gd name="T20" fmla="*/ 124 w 135"/>
                  <a:gd name="T21" fmla="*/ 0 h 95"/>
                  <a:gd name="T22" fmla="*/ 122 w 135"/>
                  <a:gd name="T23" fmla="*/ 18 h 95"/>
                  <a:gd name="T24" fmla="*/ 135 w 135"/>
                  <a:gd name="T25" fmla="*/ 2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95">
                    <a:moveTo>
                      <a:pt x="135" y="20"/>
                    </a:moveTo>
                    <a:cubicBezTo>
                      <a:pt x="132" y="24"/>
                      <a:pt x="132" y="24"/>
                      <a:pt x="132" y="24"/>
                    </a:cubicBezTo>
                    <a:cubicBezTo>
                      <a:pt x="133" y="37"/>
                      <a:pt x="120" y="31"/>
                      <a:pt x="109" y="36"/>
                    </a:cubicBezTo>
                    <a:cubicBezTo>
                      <a:pt x="107" y="37"/>
                      <a:pt x="107" y="43"/>
                      <a:pt x="105" y="44"/>
                    </a:cubicBezTo>
                    <a:cubicBezTo>
                      <a:pt x="100" y="47"/>
                      <a:pt x="91" y="45"/>
                      <a:pt x="85" y="48"/>
                    </a:cubicBezTo>
                    <a:cubicBezTo>
                      <a:pt x="80" y="51"/>
                      <a:pt x="77" y="58"/>
                      <a:pt x="73" y="60"/>
                    </a:cubicBezTo>
                    <a:cubicBezTo>
                      <a:pt x="62" y="66"/>
                      <a:pt x="50" y="70"/>
                      <a:pt x="37" y="76"/>
                    </a:cubicBezTo>
                    <a:cubicBezTo>
                      <a:pt x="26" y="82"/>
                      <a:pt x="16" y="95"/>
                      <a:pt x="1" y="88"/>
                    </a:cubicBezTo>
                    <a:cubicBezTo>
                      <a:pt x="0" y="62"/>
                      <a:pt x="31" y="68"/>
                      <a:pt x="33" y="44"/>
                    </a:cubicBezTo>
                    <a:cubicBezTo>
                      <a:pt x="53" y="43"/>
                      <a:pt x="69" y="37"/>
                      <a:pt x="77" y="24"/>
                    </a:cubicBezTo>
                    <a:cubicBezTo>
                      <a:pt x="97" y="25"/>
                      <a:pt x="113" y="7"/>
                      <a:pt x="124" y="0"/>
                    </a:cubicBezTo>
                    <a:cubicBezTo>
                      <a:pt x="123" y="7"/>
                      <a:pt x="104" y="21"/>
                      <a:pt x="122" y="18"/>
                    </a:cubicBezTo>
                    <a:lnTo>
                      <a:pt x="135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198">
                <a:extLst>
                  <a:ext uri="{FF2B5EF4-FFF2-40B4-BE49-F238E27FC236}">
                    <a16:creationId xmlns:a16="http://schemas.microsoft.com/office/drawing/2014/main" id="{AE4BE5F3-B1DA-445F-A1A4-65AB252C7B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40" y="1968"/>
                <a:ext cx="89" cy="62"/>
              </a:xfrm>
              <a:custGeom>
                <a:avLst/>
                <a:gdLst>
                  <a:gd name="T0" fmla="*/ 12 w 143"/>
                  <a:gd name="T1" fmla="*/ 99 h 99"/>
                  <a:gd name="T2" fmla="*/ 3 w 143"/>
                  <a:gd name="T3" fmla="*/ 97 h 99"/>
                  <a:gd name="T4" fmla="*/ 1 w 143"/>
                  <a:gd name="T5" fmla="*/ 96 h 99"/>
                  <a:gd name="T6" fmla="*/ 1 w 143"/>
                  <a:gd name="T7" fmla="*/ 94 h 99"/>
                  <a:gd name="T8" fmla="*/ 18 w 143"/>
                  <a:gd name="T9" fmla="*/ 68 h 99"/>
                  <a:gd name="T10" fmla="*/ 33 w 143"/>
                  <a:gd name="T11" fmla="*/ 50 h 99"/>
                  <a:gd name="T12" fmla="*/ 33 w 143"/>
                  <a:gd name="T13" fmla="*/ 48 h 99"/>
                  <a:gd name="T14" fmla="*/ 36 w 143"/>
                  <a:gd name="T15" fmla="*/ 47 h 99"/>
                  <a:gd name="T16" fmla="*/ 78 w 143"/>
                  <a:gd name="T17" fmla="*/ 29 h 99"/>
                  <a:gd name="T18" fmla="*/ 79 w 143"/>
                  <a:gd name="T19" fmla="*/ 27 h 99"/>
                  <a:gd name="T20" fmla="*/ 81 w 143"/>
                  <a:gd name="T21" fmla="*/ 27 h 99"/>
                  <a:gd name="T22" fmla="*/ 116 w 143"/>
                  <a:gd name="T23" fmla="*/ 11 h 99"/>
                  <a:gd name="T24" fmla="*/ 126 w 143"/>
                  <a:gd name="T25" fmla="*/ 4 h 99"/>
                  <a:gd name="T26" fmla="*/ 131 w 143"/>
                  <a:gd name="T27" fmla="*/ 0 h 99"/>
                  <a:gd name="T28" fmla="*/ 130 w 143"/>
                  <a:gd name="T29" fmla="*/ 6 h 99"/>
                  <a:gd name="T30" fmla="*/ 124 w 143"/>
                  <a:gd name="T31" fmla="*/ 17 h 99"/>
                  <a:gd name="T32" fmla="*/ 120 w 143"/>
                  <a:gd name="T33" fmla="*/ 22 h 99"/>
                  <a:gd name="T34" fmla="*/ 125 w 143"/>
                  <a:gd name="T35" fmla="*/ 21 h 99"/>
                  <a:gd name="T36" fmla="*/ 125 w 143"/>
                  <a:gd name="T37" fmla="*/ 21 h 99"/>
                  <a:gd name="T38" fmla="*/ 143 w 143"/>
                  <a:gd name="T39" fmla="*/ 24 h 99"/>
                  <a:gd name="T40" fmla="*/ 138 w 143"/>
                  <a:gd name="T41" fmla="*/ 31 h 99"/>
                  <a:gd name="T42" fmla="*/ 125 w 143"/>
                  <a:gd name="T43" fmla="*/ 42 h 99"/>
                  <a:gd name="T44" fmla="*/ 113 w 143"/>
                  <a:gd name="T45" fmla="*/ 45 h 99"/>
                  <a:gd name="T46" fmla="*/ 113 w 143"/>
                  <a:gd name="T47" fmla="*/ 47 h 99"/>
                  <a:gd name="T48" fmla="*/ 110 w 143"/>
                  <a:gd name="T49" fmla="*/ 53 h 99"/>
                  <a:gd name="T50" fmla="*/ 98 w 143"/>
                  <a:gd name="T51" fmla="*/ 55 h 99"/>
                  <a:gd name="T52" fmla="*/ 89 w 143"/>
                  <a:gd name="T53" fmla="*/ 57 h 99"/>
                  <a:gd name="T54" fmla="*/ 84 w 143"/>
                  <a:gd name="T55" fmla="*/ 62 h 99"/>
                  <a:gd name="T56" fmla="*/ 77 w 143"/>
                  <a:gd name="T57" fmla="*/ 69 h 99"/>
                  <a:gd name="T58" fmla="*/ 57 w 143"/>
                  <a:gd name="T59" fmla="*/ 78 h 99"/>
                  <a:gd name="T60" fmla="*/ 41 w 143"/>
                  <a:gd name="T61" fmla="*/ 85 h 99"/>
                  <a:gd name="T62" fmla="*/ 32 w 143"/>
                  <a:gd name="T63" fmla="*/ 90 h 99"/>
                  <a:gd name="T64" fmla="*/ 12 w 143"/>
                  <a:gd name="T65" fmla="*/ 99 h 99"/>
                  <a:gd name="T66" fmla="*/ 7 w 143"/>
                  <a:gd name="T67" fmla="*/ 92 h 99"/>
                  <a:gd name="T68" fmla="*/ 12 w 143"/>
                  <a:gd name="T69" fmla="*/ 94 h 99"/>
                  <a:gd name="T70" fmla="*/ 29 w 143"/>
                  <a:gd name="T71" fmla="*/ 86 h 99"/>
                  <a:gd name="T72" fmla="*/ 39 w 143"/>
                  <a:gd name="T73" fmla="*/ 80 h 99"/>
                  <a:gd name="T74" fmla="*/ 55 w 143"/>
                  <a:gd name="T75" fmla="*/ 73 h 99"/>
                  <a:gd name="T76" fmla="*/ 75 w 143"/>
                  <a:gd name="T77" fmla="*/ 64 h 99"/>
                  <a:gd name="T78" fmla="*/ 79 w 143"/>
                  <a:gd name="T79" fmla="*/ 59 h 99"/>
                  <a:gd name="T80" fmla="*/ 87 w 143"/>
                  <a:gd name="T81" fmla="*/ 52 h 99"/>
                  <a:gd name="T82" fmla="*/ 98 w 143"/>
                  <a:gd name="T83" fmla="*/ 49 h 99"/>
                  <a:gd name="T84" fmla="*/ 107 w 143"/>
                  <a:gd name="T85" fmla="*/ 48 h 99"/>
                  <a:gd name="T86" fmla="*/ 107 w 143"/>
                  <a:gd name="T87" fmla="*/ 46 h 99"/>
                  <a:gd name="T88" fmla="*/ 111 w 143"/>
                  <a:gd name="T89" fmla="*/ 40 h 99"/>
                  <a:gd name="T90" fmla="*/ 124 w 143"/>
                  <a:gd name="T91" fmla="*/ 37 h 99"/>
                  <a:gd name="T92" fmla="*/ 133 w 143"/>
                  <a:gd name="T93" fmla="*/ 30 h 99"/>
                  <a:gd name="T94" fmla="*/ 133 w 143"/>
                  <a:gd name="T95" fmla="*/ 29 h 99"/>
                  <a:gd name="T96" fmla="*/ 133 w 143"/>
                  <a:gd name="T97" fmla="*/ 28 h 99"/>
                  <a:gd name="T98" fmla="*/ 125 w 143"/>
                  <a:gd name="T99" fmla="*/ 27 h 99"/>
                  <a:gd name="T100" fmla="*/ 115 w 143"/>
                  <a:gd name="T101" fmla="*/ 25 h 99"/>
                  <a:gd name="T102" fmla="*/ 117 w 143"/>
                  <a:gd name="T103" fmla="*/ 17 h 99"/>
                  <a:gd name="T104" fmla="*/ 82 w 143"/>
                  <a:gd name="T105" fmla="*/ 33 h 99"/>
                  <a:gd name="T106" fmla="*/ 38 w 143"/>
                  <a:gd name="T107" fmla="*/ 53 h 99"/>
                  <a:gd name="T108" fmla="*/ 21 w 143"/>
                  <a:gd name="T109" fmla="*/ 73 h 99"/>
                  <a:gd name="T110" fmla="*/ 7 w 143"/>
                  <a:gd name="T111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3" h="99">
                    <a:moveTo>
                      <a:pt x="12" y="99"/>
                    </a:moveTo>
                    <a:cubicBezTo>
                      <a:pt x="9" y="99"/>
                      <a:pt x="6" y="98"/>
                      <a:pt x="3" y="97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0" y="79"/>
                      <a:pt x="10" y="73"/>
                      <a:pt x="18" y="68"/>
                    </a:cubicBezTo>
                    <a:cubicBezTo>
                      <a:pt x="26" y="64"/>
                      <a:pt x="32" y="60"/>
                      <a:pt x="33" y="50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57" y="46"/>
                      <a:pt x="71" y="40"/>
                      <a:pt x="78" y="29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95" y="27"/>
                      <a:pt x="107" y="18"/>
                      <a:pt x="116" y="11"/>
                    </a:cubicBezTo>
                    <a:cubicBezTo>
                      <a:pt x="120" y="8"/>
                      <a:pt x="123" y="5"/>
                      <a:pt x="126" y="4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0" y="6"/>
                      <a:pt x="130" y="6"/>
                      <a:pt x="130" y="6"/>
                    </a:cubicBezTo>
                    <a:cubicBezTo>
                      <a:pt x="130" y="9"/>
                      <a:pt x="127" y="13"/>
                      <a:pt x="124" y="17"/>
                    </a:cubicBezTo>
                    <a:cubicBezTo>
                      <a:pt x="123" y="18"/>
                      <a:pt x="121" y="20"/>
                      <a:pt x="120" y="22"/>
                    </a:cubicBezTo>
                    <a:cubicBezTo>
                      <a:pt x="122" y="22"/>
                      <a:pt x="123" y="22"/>
                      <a:pt x="125" y="21"/>
                    </a:cubicBezTo>
                    <a:cubicBezTo>
                      <a:pt x="125" y="21"/>
                      <a:pt x="125" y="21"/>
                      <a:pt x="125" y="21"/>
                    </a:cubicBezTo>
                    <a:cubicBezTo>
                      <a:pt x="143" y="24"/>
                      <a:pt x="143" y="24"/>
                      <a:pt x="143" y="24"/>
                    </a:cubicBezTo>
                    <a:cubicBezTo>
                      <a:pt x="138" y="31"/>
                      <a:pt x="138" y="31"/>
                      <a:pt x="138" y="31"/>
                    </a:cubicBezTo>
                    <a:cubicBezTo>
                      <a:pt x="138" y="41"/>
                      <a:pt x="131" y="42"/>
                      <a:pt x="125" y="42"/>
                    </a:cubicBezTo>
                    <a:cubicBezTo>
                      <a:pt x="121" y="43"/>
                      <a:pt x="117" y="43"/>
                      <a:pt x="113" y="45"/>
                    </a:cubicBezTo>
                    <a:cubicBezTo>
                      <a:pt x="113" y="45"/>
                      <a:pt x="113" y="46"/>
                      <a:pt x="113" y="47"/>
                    </a:cubicBezTo>
                    <a:cubicBezTo>
                      <a:pt x="112" y="49"/>
                      <a:pt x="111" y="52"/>
                      <a:pt x="110" y="53"/>
                    </a:cubicBezTo>
                    <a:cubicBezTo>
                      <a:pt x="106" y="54"/>
                      <a:pt x="102" y="55"/>
                      <a:pt x="98" y="55"/>
                    </a:cubicBezTo>
                    <a:cubicBezTo>
                      <a:pt x="95" y="55"/>
                      <a:pt x="92" y="55"/>
                      <a:pt x="89" y="57"/>
                    </a:cubicBezTo>
                    <a:cubicBezTo>
                      <a:pt x="87" y="58"/>
                      <a:pt x="86" y="60"/>
                      <a:pt x="84" y="62"/>
                    </a:cubicBezTo>
                    <a:cubicBezTo>
                      <a:pt x="82" y="65"/>
                      <a:pt x="80" y="67"/>
                      <a:pt x="77" y="69"/>
                    </a:cubicBezTo>
                    <a:cubicBezTo>
                      <a:pt x="71" y="72"/>
                      <a:pt x="64" y="75"/>
                      <a:pt x="57" y="78"/>
                    </a:cubicBezTo>
                    <a:cubicBezTo>
                      <a:pt x="52" y="80"/>
                      <a:pt x="46" y="82"/>
                      <a:pt x="41" y="85"/>
                    </a:cubicBezTo>
                    <a:cubicBezTo>
                      <a:pt x="38" y="86"/>
                      <a:pt x="35" y="88"/>
                      <a:pt x="32" y="90"/>
                    </a:cubicBezTo>
                    <a:cubicBezTo>
                      <a:pt x="26" y="95"/>
                      <a:pt x="20" y="99"/>
                      <a:pt x="12" y="99"/>
                    </a:cubicBezTo>
                    <a:close/>
                    <a:moveTo>
                      <a:pt x="7" y="92"/>
                    </a:moveTo>
                    <a:cubicBezTo>
                      <a:pt x="8" y="93"/>
                      <a:pt x="10" y="94"/>
                      <a:pt x="12" y="94"/>
                    </a:cubicBezTo>
                    <a:cubicBezTo>
                      <a:pt x="18" y="94"/>
                      <a:pt x="24" y="90"/>
                      <a:pt x="29" y="86"/>
                    </a:cubicBezTo>
                    <a:cubicBezTo>
                      <a:pt x="32" y="84"/>
                      <a:pt x="35" y="81"/>
                      <a:pt x="39" y="80"/>
                    </a:cubicBezTo>
                    <a:cubicBezTo>
                      <a:pt x="44" y="77"/>
                      <a:pt x="49" y="75"/>
                      <a:pt x="55" y="73"/>
                    </a:cubicBezTo>
                    <a:cubicBezTo>
                      <a:pt x="62" y="70"/>
                      <a:pt x="68" y="67"/>
                      <a:pt x="75" y="64"/>
                    </a:cubicBezTo>
                    <a:cubicBezTo>
                      <a:pt x="76" y="63"/>
                      <a:pt x="78" y="61"/>
                      <a:pt x="79" y="59"/>
                    </a:cubicBezTo>
                    <a:cubicBezTo>
                      <a:pt x="81" y="56"/>
                      <a:pt x="84" y="53"/>
                      <a:pt x="87" y="52"/>
                    </a:cubicBezTo>
                    <a:cubicBezTo>
                      <a:pt x="90" y="50"/>
                      <a:pt x="94" y="50"/>
                      <a:pt x="98" y="49"/>
                    </a:cubicBezTo>
                    <a:cubicBezTo>
                      <a:pt x="101" y="49"/>
                      <a:pt x="105" y="49"/>
                      <a:pt x="107" y="48"/>
                    </a:cubicBezTo>
                    <a:cubicBezTo>
                      <a:pt x="107" y="48"/>
                      <a:pt x="107" y="46"/>
                      <a:pt x="107" y="46"/>
                    </a:cubicBezTo>
                    <a:cubicBezTo>
                      <a:pt x="108" y="43"/>
                      <a:pt x="109" y="41"/>
                      <a:pt x="111" y="40"/>
                    </a:cubicBezTo>
                    <a:cubicBezTo>
                      <a:pt x="116" y="38"/>
                      <a:pt x="120" y="37"/>
                      <a:pt x="124" y="37"/>
                    </a:cubicBezTo>
                    <a:cubicBezTo>
                      <a:pt x="132" y="36"/>
                      <a:pt x="133" y="35"/>
                      <a:pt x="133" y="30"/>
                    </a:cubicBezTo>
                    <a:cubicBezTo>
                      <a:pt x="133" y="29"/>
                      <a:pt x="133" y="29"/>
                      <a:pt x="133" y="29"/>
                    </a:cubicBezTo>
                    <a:cubicBezTo>
                      <a:pt x="133" y="28"/>
                      <a:pt x="133" y="28"/>
                      <a:pt x="133" y="28"/>
                    </a:cubicBezTo>
                    <a:cubicBezTo>
                      <a:pt x="125" y="27"/>
                      <a:pt x="125" y="27"/>
                      <a:pt x="125" y="27"/>
                    </a:cubicBezTo>
                    <a:cubicBezTo>
                      <a:pt x="119" y="28"/>
                      <a:pt x="116" y="27"/>
                      <a:pt x="115" y="25"/>
                    </a:cubicBezTo>
                    <a:cubicBezTo>
                      <a:pt x="114" y="22"/>
                      <a:pt x="115" y="20"/>
                      <a:pt x="117" y="17"/>
                    </a:cubicBezTo>
                    <a:cubicBezTo>
                      <a:pt x="107" y="25"/>
                      <a:pt x="95" y="33"/>
                      <a:pt x="82" y="33"/>
                    </a:cubicBezTo>
                    <a:cubicBezTo>
                      <a:pt x="74" y="44"/>
                      <a:pt x="60" y="51"/>
                      <a:pt x="38" y="53"/>
                    </a:cubicBezTo>
                    <a:cubicBezTo>
                      <a:pt x="36" y="64"/>
                      <a:pt x="28" y="68"/>
                      <a:pt x="21" y="73"/>
                    </a:cubicBezTo>
                    <a:cubicBezTo>
                      <a:pt x="14" y="78"/>
                      <a:pt x="7" y="82"/>
                      <a:pt x="7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199">
                <a:extLst>
                  <a:ext uri="{FF2B5EF4-FFF2-40B4-BE49-F238E27FC236}">
                    <a16:creationId xmlns:a16="http://schemas.microsoft.com/office/drawing/2014/main" id="{3D743BC0-327B-4188-82DE-03C9BEEDF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3" y="1801"/>
                <a:ext cx="188" cy="106"/>
              </a:xfrm>
              <a:custGeom>
                <a:avLst/>
                <a:gdLst>
                  <a:gd name="T0" fmla="*/ 305 w 305"/>
                  <a:gd name="T1" fmla="*/ 144 h 172"/>
                  <a:gd name="T2" fmla="*/ 289 w 305"/>
                  <a:gd name="T3" fmla="*/ 160 h 172"/>
                  <a:gd name="T4" fmla="*/ 285 w 305"/>
                  <a:gd name="T5" fmla="*/ 136 h 172"/>
                  <a:gd name="T6" fmla="*/ 253 w 305"/>
                  <a:gd name="T7" fmla="*/ 172 h 172"/>
                  <a:gd name="T8" fmla="*/ 237 w 305"/>
                  <a:gd name="T9" fmla="*/ 144 h 172"/>
                  <a:gd name="T10" fmla="*/ 229 w 305"/>
                  <a:gd name="T11" fmla="*/ 156 h 172"/>
                  <a:gd name="T12" fmla="*/ 205 w 305"/>
                  <a:gd name="T13" fmla="*/ 124 h 172"/>
                  <a:gd name="T14" fmla="*/ 0 w 305"/>
                  <a:gd name="T15" fmla="*/ 164 h 172"/>
                  <a:gd name="T16" fmla="*/ 4 w 305"/>
                  <a:gd name="T17" fmla="*/ 76 h 172"/>
                  <a:gd name="T18" fmla="*/ 173 w 305"/>
                  <a:gd name="T19" fmla="*/ 40 h 172"/>
                  <a:gd name="T20" fmla="*/ 209 w 305"/>
                  <a:gd name="T21" fmla="*/ 4 h 172"/>
                  <a:gd name="T22" fmla="*/ 217 w 305"/>
                  <a:gd name="T23" fmla="*/ 0 h 172"/>
                  <a:gd name="T24" fmla="*/ 253 w 305"/>
                  <a:gd name="T25" fmla="*/ 24 h 172"/>
                  <a:gd name="T26" fmla="*/ 221 w 305"/>
                  <a:gd name="T27" fmla="*/ 68 h 172"/>
                  <a:gd name="T28" fmla="*/ 225 w 305"/>
                  <a:gd name="T29" fmla="*/ 76 h 172"/>
                  <a:gd name="T30" fmla="*/ 253 w 305"/>
                  <a:gd name="T31" fmla="*/ 80 h 172"/>
                  <a:gd name="T32" fmla="*/ 269 w 305"/>
                  <a:gd name="T33" fmla="*/ 108 h 172"/>
                  <a:gd name="T34" fmla="*/ 305 w 305"/>
                  <a:gd name="T35" fmla="*/ 13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172">
                    <a:moveTo>
                      <a:pt x="305" y="144"/>
                    </a:moveTo>
                    <a:cubicBezTo>
                      <a:pt x="305" y="155"/>
                      <a:pt x="299" y="160"/>
                      <a:pt x="289" y="160"/>
                    </a:cubicBezTo>
                    <a:cubicBezTo>
                      <a:pt x="292" y="148"/>
                      <a:pt x="282" y="149"/>
                      <a:pt x="285" y="136"/>
                    </a:cubicBezTo>
                    <a:cubicBezTo>
                      <a:pt x="270" y="144"/>
                      <a:pt x="263" y="159"/>
                      <a:pt x="253" y="172"/>
                    </a:cubicBezTo>
                    <a:cubicBezTo>
                      <a:pt x="239" y="172"/>
                      <a:pt x="237" y="159"/>
                      <a:pt x="237" y="144"/>
                    </a:cubicBezTo>
                    <a:cubicBezTo>
                      <a:pt x="233" y="147"/>
                      <a:pt x="231" y="152"/>
                      <a:pt x="229" y="156"/>
                    </a:cubicBezTo>
                    <a:cubicBezTo>
                      <a:pt x="217" y="150"/>
                      <a:pt x="212" y="136"/>
                      <a:pt x="205" y="124"/>
                    </a:cubicBezTo>
                    <a:cubicBezTo>
                      <a:pt x="130" y="131"/>
                      <a:pt x="77" y="159"/>
                      <a:pt x="0" y="164"/>
                    </a:cubicBezTo>
                    <a:cubicBezTo>
                      <a:pt x="2" y="129"/>
                      <a:pt x="4" y="116"/>
                      <a:pt x="4" y="76"/>
                    </a:cubicBezTo>
                    <a:cubicBezTo>
                      <a:pt x="53" y="66"/>
                      <a:pt x="125" y="51"/>
                      <a:pt x="173" y="40"/>
                    </a:cubicBezTo>
                    <a:cubicBezTo>
                      <a:pt x="187" y="36"/>
                      <a:pt x="204" y="21"/>
                      <a:pt x="209" y="4"/>
                    </a:cubicBezTo>
                    <a:cubicBezTo>
                      <a:pt x="213" y="4"/>
                      <a:pt x="216" y="3"/>
                      <a:pt x="217" y="0"/>
                    </a:cubicBezTo>
                    <a:cubicBezTo>
                      <a:pt x="229" y="9"/>
                      <a:pt x="231" y="36"/>
                      <a:pt x="253" y="24"/>
                    </a:cubicBezTo>
                    <a:cubicBezTo>
                      <a:pt x="238" y="34"/>
                      <a:pt x="229" y="51"/>
                      <a:pt x="221" y="68"/>
                    </a:cubicBezTo>
                    <a:cubicBezTo>
                      <a:pt x="222" y="71"/>
                      <a:pt x="225" y="72"/>
                      <a:pt x="225" y="76"/>
                    </a:cubicBezTo>
                    <a:cubicBezTo>
                      <a:pt x="232" y="88"/>
                      <a:pt x="239" y="80"/>
                      <a:pt x="253" y="80"/>
                    </a:cubicBezTo>
                    <a:cubicBezTo>
                      <a:pt x="258" y="89"/>
                      <a:pt x="273" y="90"/>
                      <a:pt x="269" y="108"/>
                    </a:cubicBezTo>
                    <a:cubicBezTo>
                      <a:pt x="287" y="111"/>
                      <a:pt x="287" y="133"/>
                      <a:pt x="305" y="1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200">
                <a:extLst>
                  <a:ext uri="{FF2B5EF4-FFF2-40B4-BE49-F238E27FC236}">
                    <a16:creationId xmlns:a16="http://schemas.microsoft.com/office/drawing/2014/main" id="{AE83AA5E-A74A-4300-9685-2F5BA202C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1" y="1798"/>
                <a:ext cx="192" cy="111"/>
              </a:xfrm>
              <a:custGeom>
                <a:avLst/>
                <a:gdLst>
                  <a:gd name="T0" fmla="*/ 256 w 311"/>
                  <a:gd name="T1" fmla="*/ 180 h 180"/>
                  <a:gd name="T2" fmla="*/ 234 w 311"/>
                  <a:gd name="T3" fmla="*/ 162 h 180"/>
                  <a:gd name="T4" fmla="*/ 231 w 311"/>
                  <a:gd name="T5" fmla="*/ 164 h 180"/>
                  <a:gd name="T6" fmla="*/ 206 w 311"/>
                  <a:gd name="T7" fmla="*/ 132 h 180"/>
                  <a:gd name="T8" fmla="*/ 3 w 311"/>
                  <a:gd name="T9" fmla="*/ 172 h 180"/>
                  <a:gd name="T10" fmla="*/ 0 w 311"/>
                  <a:gd name="T11" fmla="*/ 169 h 180"/>
                  <a:gd name="T12" fmla="*/ 4 w 311"/>
                  <a:gd name="T13" fmla="*/ 81 h 180"/>
                  <a:gd name="T14" fmla="*/ 6 w 311"/>
                  <a:gd name="T15" fmla="*/ 78 h 180"/>
                  <a:gd name="T16" fmla="*/ 209 w 311"/>
                  <a:gd name="T17" fmla="*/ 8 h 180"/>
                  <a:gd name="T18" fmla="*/ 212 w 311"/>
                  <a:gd name="T19" fmla="*/ 6 h 180"/>
                  <a:gd name="T20" fmla="*/ 218 w 311"/>
                  <a:gd name="T21" fmla="*/ 0 h 180"/>
                  <a:gd name="T22" fmla="*/ 232 w 311"/>
                  <a:gd name="T23" fmla="*/ 16 h 180"/>
                  <a:gd name="T24" fmla="*/ 258 w 311"/>
                  <a:gd name="T25" fmla="*/ 31 h 180"/>
                  <a:gd name="T26" fmla="*/ 228 w 311"/>
                  <a:gd name="T27" fmla="*/ 74 h 180"/>
                  <a:gd name="T28" fmla="*/ 245 w 311"/>
                  <a:gd name="T29" fmla="*/ 84 h 180"/>
                  <a:gd name="T30" fmla="*/ 258 w 311"/>
                  <a:gd name="T31" fmla="*/ 82 h 180"/>
                  <a:gd name="T32" fmla="*/ 265 w 311"/>
                  <a:gd name="T33" fmla="*/ 90 h 180"/>
                  <a:gd name="T34" fmla="*/ 292 w 311"/>
                  <a:gd name="T35" fmla="*/ 126 h 180"/>
                  <a:gd name="T36" fmla="*/ 308 w 311"/>
                  <a:gd name="T37" fmla="*/ 144 h 180"/>
                  <a:gd name="T38" fmla="*/ 272 w 311"/>
                  <a:gd name="T39" fmla="*/ 116 h 180"/>
                  <a:gd name="T40" fmla="*/ 269 w 311"/>
                  <a:gd name="T41" fmla="*/ 113 h 180"/>
                  <a:gd name="T42" fmla="*/ 255 w 311"/>
                  <a:gd name="T43" fmla="*/ 88 h 180"/>
                  <a:gd name="T44" fmla="*/ 225 w 311"/>
                  <a:gd name="T45" fmla="*/ 82 h 180"/>
                  <a:gd name="T46" fmla="*/ 225 w 311"/>
                  <a:gd name="T47" fmla="*/ 81 h 180"/>
                  <a:gd name="T48" fmla="*/ 221 w 311"/>
                  <a:gd name="T49" fmla="*/ 74 h 180"/>
                  <a:gd name="T50" fmla="*/ 221 w 311"/>
                  <a:gd name="T51" fmla="*/ 72 h 180"/>
                  <a:gd name="T52" fmla="*/ 227 w 311"/>
                  <a:gd name="T53" fmla="*/ 19 h 180"/>
                  <a:gd name="T54" fmla="*/ 214 w 311"/>
                  <a:gd name="T55" fmla="*/ 11 h 180"/>
                  <a:gd name="T56" fmla="*/ 10 w 311"/>
                  <a:gd name="T57" fmla="*/ 83 h 180"/>
                  <a:gd name="T58" fmla="*/ 6 w 311"/>
                  <a:gd name="T59" fmla="*/ 166 h 180"/>
                  <a:gd name="T60" fmla="*/ 208 w 311"/>
                  <a:gd name="T61" fmla="*/ 126 h 180"/>
                  <a:gd name="T62" fmla="*/ 210 w 311"/>
                  <a:gd name="T63" fmla="*/ 128 h 180"/>
                  <a:gd name="T64" fmla="*/ 231 w 311"/>
                  <a:gd name="T65" fmla="*/ 157 h 180"/>
                  <a:gd name="T66" fmla="*/ 243 w 311"/>
                  <a:gd name="T67" fmla="*/ 144 h 180"/>
                  <a:gd name="T68" fmla="*/ 255 w 311"/>
                  <a:gd name="T69" fmla="*/ 175 h 180"/>
                  <a:gd name="T70" fmla="*/ 287 w 311"/>
                  <a:gd name="T71" fmla="*/ 139 h 180"/>
                  <a:gd name="T72" fmla="*/ 291 w 311"/>
                  <a:gd name="T73" fmla="*/ 142 h 180"/>
                  <a:gd name="T74" fmla="*/ 295 w 311"/>
                  <a:gd name="T75" fmla="*/ 162 h 180"/>
                  <a:gd name="T76" fmla="*/ 311 w 311"/>
                  <a:gd name="T77" fmla="*/ 149 h 180"/>
                  <a:gd name="T78" fmla="*/ 289 w 311"/>
                  <a:gd name="T79" fmla="*/ 168 h 180"/>
                  <a:gd name="T80" fmla="*/ 288 w 311"/>
                  <a:gd name="T81" fmla="*/ 155 h 180"/>
                  <a:gd name="T82" fmla="*/ 265 w 311"/>
                  <a:gd name="T83" fmla="*/ 170 h 180"/>
                  <a:gd name="T84" fmla="*/ 257 w 311"/>
                  <a:gd name="T8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1" h="180">
                    <a:moveTo>
                      <a:pt x="257" y="180"/>
                    </a:moveTo>
                    <a:cubicBezTo>
                      <a:pt x="256" y="180"/>
                      <a:pt x="256" y="180"/>
                      <a:pt x="256" y="180"/>
                    </a:cubicBezTo>
                    <a:cubicBezTo>
                      <a:pt x="241" y="180"/>
                      <a:pt x="238" y="167"/>
                      <a:pt x="237" y="157"/>
                    </a:cubicBezTo>
                    <a:cubicBezTo>
                      <a:pt x="236" y="158"/>
                      <a:pt x="235" y="160"/>
                      <a:pt x="234" y="162"/>
                    </a:cubicBezTo>
                    <a:cubicBezTo>
                      <a:pt x="233" y="165"/>
                      <a:pt x="233" y="165"/>
                      <a:pt x="233" y="165"/>
                    </a:cubicBezTo>
                    <a:cubicBezTo>
                      <a:pt x="231" y="164"/>
                      <a:pt x="231" y="164"/>
                      <a:pt x="231" y="164"/>
                    </a:cubicBezTo>
                    <a:cubicBezTo>
                      <a:pt x="220" y="158"/>
                      <a:pt x="215" y="148"/>
                      <a:pt x="210" y="139"/>
                    </a:cubicBezTo>
                    <a:cubicBezTo>
                      <a:pt x="209" y="136"/>
                      <a:pt x="207" y="134"/>
                      <a:pt x="206" y="132"/>
                    </a:cubicBezTo>
                    <a:cubicBezTo>
                      <a:pt x="171" y="135"/>
                      <a:pt x="140" y="144"/>
                      <a:pt x="110" y="152"/>
                    </a:cubicBezTo>
                    <a:cubicBezTo>
                      <a:pt x="77" y="160"/>
                      <a:pt x="43" y="170"/>
                      <a:pt x="3" y="172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1" y="159"/>
                      <a:pt x="1" y="151"/>
                      <a:pt x="2" y="144"/>
                    </a:cubicBezTo>
                    <a:cubicBezTo>
                      <a:pt x="3" y="124"/>
                      <a:pt x="4" y="110"/>
                      <a:pt x="4" y="81"/>
                    </a:cubicBezTo>
                    <a:cubicBezTo>
                      <a:pt x="4" y="79"/>
                      <a:pt x="4" y="79"/>
                      <a:pt x="4" y="79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57" y="68"/>
                      <a:pt x="128" y="53"/>
                      <a:pt x="175" y="42"/>
                    </a:cubicBezTo>
                    <a:cubicBezTo>
                      <a:pt x="188" y="39"/>
                      <a:pt x="205" y="25"/>
                      <a:pt x="209" y="8"/>
                    </a:cubicBezTo>
                    <a:cubicBezTo>
                      <a:pt x="210" y="6"/>
                      <a:pt x="210" y="6"/>
                      <a:pt x="210" y="6"/>
                    </a:cubicBezTo>
                    <a:cubicBezTo>
                      <a:pt x="212" y="6"/>
                      <a:pt x="212" y="6"/>
                      <a:pt x="212" y="6"/>
                    </a:cubicBezTo>
                    <a:cubicBezTo>
                      <a:pt x="216" y="6"/>
                      <a:pt x="217" y="5"/>
                      <a:pt x="217" y="4"/>
                    </a:cubicBezTo>
                    <a:cubicBezTo>
                      <a:pt x="218" y="0"/>
                      <a:pt x="218" y="0"/>
                      <a:pt x="218" y="0"/>
                    </a:cubicBezTo>
                    <a:cubicBezTo>
                      <a:pt x="221" y="2"/>
                      <a:pt x="221" y="2"/>
                      <a:pt x="221" y="2"/>
                    </a:cubicBezTo>
                    <a:cubicBezTo>
                      <a:pt x="226" y="6"/>
                      <a:pt x="229" y="11"/>
                      <a:pt x="232" y="16"/>
                    </a:cubicBezTo>
                    <a:cubicBezTo>
                      <a:pt x="239" y="27"/>
                      <a:pt x="243" y="33"/>
                      <a:pt x="255" y="26"/>
                    </a:cubicBezTo>
                    <a:cubicBezTo>
                      <a:pt x="258" y="31"/>
                      <a:pt x="258" y="31"/>
                      <a:pt x="258" y="31"/>
                    </a:cubicBezTo>
                    <a:cubicBezTo>
                      <a:pt x="243" y="41"/>
                      <a:pt x="234" y="58"/>
                      <a:pt x="227" y="73"/>
                    </a:cubicBezTo>
                    <a:cubicBezTo>
                      <a:pt x="227" y="73"/>
                      <a:pt x="227" y="74"/>
                      <a:pt x="228" y="74"/>
                    </a:cubicBezTo>
                    <a:cubicBezTo>
                      <a:pt x="229" y="76"/>
                      <a:pt x="230" y="77"/>
                      <a:pt x="231" y="80"/>
                    </a:cubicBezTo>
                    <a:cubicBezTo>
                      <a:pt x="234" y="86"/>
                      <a:pt x="238" y="85"/>
                      <a:pt x="245" y="84"/>
                    </a:cubicBezTo>
                    <a:cubicBezTo>
                      <a:pt x="248" y="83"/>
                      <a:pt x="252" y="82"/>
                      <a:pt x="256" y="82"/>
                    </a:cubicBezTo>
                    <a:cubicBezTo>
                      <a:pt x="258" y="82"/>
                      <a:pt x="258" y="82"/>
                      <a:pt x="258" y="82"/>
                    </a:cubicBezTo>
                    <a:cubicBezTo>
                      <a:pt x="258" y="84"/>
                      <a:pt x="258" y="84"/>
                      <a:pt x="258" y="84"/>
                    </a:cubicBezTo>
                    <a:cubicBezTo>
                      <a:pt x="260" y="86"/>
                      <a:pt x="262" y="88"/>
                      <a:pt x="265" y="90"/>
                    </a:cubicBezTo>
                    <a:cubicBezTo>
                      <a:pt x="270" y="94"/>
                      <a:pt x="277" y="99"/>
                      <a:pt x="275" y="111"/>
                    </a:cubicBezTo>
                    <a:cubicBezTo>
                      <a:pt x="284" y="113"/>
                      <a:pt x="288" y="120"/>
                      <a:pt x="292" y="126"/>
                    </a:cubicBezTo>
                    <a:cubicBezTo>
                      <a:pt x="297" y="132"/>
                      <a:pt x="301" y="137"/>
                      <a:pt x="309" y="139"/>
                    </a:cubicBezTo>
                    <a:cubicBezTo>
                      <a:pt x="308" y="144"/>
                      <a:pt x="308" y="144"/>
                      <a:pt x="308" y="144"/>
                    </a:cubicBezTo>
                    <a:cubicBezTo>
                      <a:pt x="297" y="142"/>
                      <a:pt x="292" y="135"/>
                      <a:pt x="288" y="129"/>
                    </a:cubicBezTo>
                    <a:cubicBezTo>
                      <a:pt x="284" y="123"/>
                      <a:pt x="280" y="117"/>
                      <a:pt x="272" y="116"/>
                    </a:cubicBezTo>
                    <a:cubicBezTo>
                      <a:pt x="269" y="115"/>
                      <a:pt x="269" y="115"/>
                      <a:pt x="269" y="115"/>
                    </a:cubicBezTo>
                    <a:cubicBezTo>
                      <a:pt x="269" y="113"/>
                      <a:pt x="269" y="113"/>
                      <a:pt x="269" y="113"/>
                    </a:cubicBezTo>
                    <a:cubicBezTo>
                      <a:pt x="272" y="102"/>
                      <a:pt x="267" y="99"/>
                      <a:pt x="262" y="95"/>
                    </a:cubicBezTo>
                    <a:cubicBezTo>
                      <a:pt x="259" y="93"/>
                      <a:pt x="257" y="91"/>
                      <a:pt x="255" y="88"/>
                    </a:cubicBezTo>
                    <a:cubicBezTo>
                      <a:pt x="251" y="88"/>
                      <a:pt x="248" y="89"/>
                      <a:pt x="246" y="89"/>
                    </a:cubicBezTo>
                    <a:cubicBezTo>
                      <a:pt x="238" y="91"/>
                      <a:pt x="231" y="93"/>
                      <a:pt x="225" y="82"/>
                    </a:cubicBezTo>
                    <a:cubicBezTo>
                      <a:pt x="225" y="82"/>
                      <a:pt x="225" y="82"/>
                      <a:pt x="225" y="82"/>
                    </a:cubicBezTo>
                    <a:cubicBezTo>
                      <a:pt x="225" y="81"/>
                      <a:pt x="225" y="81"/>
                      <a:pt x="225" y="81"/>
                    </a:cubicBezTo>
                    <a:cubicBezTo>
                      <a:pt x="225" y="80"/>
                      <a:pt x="225" y="79"/>
                      <a:pt x="224" y="78"/>
                    </a:cubicBezTo>
                    <a:cubicBezTo>
                      <a:pt x="223" y="77"/>
                      <a:pt x="222" y="76"/>
                      <a:pt x="221" y="74"/>
                    </a:cubicBezTo>
                    <a:cubicBezTo>
                      <a:pt x="221" y="73"/>
                      <a:pt x="221" y="73"/>
                      <a:pt x="221" y="73"/>
                    </a:cubicBezTo>
                    <a:cubicBezTo>
                      <a:pt x="221" y="72"/>
                      <a:pt x="221" y="72"/>
                      <a:pt x="221" y="72"/>
                    </a:cubicBezTo>
                    <a:cubicBezTo>
                      <a:pt x="227" y="59"/>
                      <a:pt x="234" y="46"/>
                      <a:pt x="245" y="35"/>
                    </a:cubicBezTo>
                    <a:cubicBezTo>
                      <a:pt x="236" y="34"/>
                      <a:pt x="231" y="26"/>
                      <a:pt x="227" y="19"/>
                    </a:cubicBezTo>
                    <a:cubicBezTo>
                      <a:pt x="225" y="15"/>
                      <a:pt x="223" y="12"/>
                      <a:pt x="221" y="9"/>
                    </a:cubicBezTo>
                    <a:cubicBezTo>
                      <a:pt x="219" y="10"/>
                      <a:pt x="217" y="11"/>
                      <a:pt x="214" y="11"/>
                    </a:cubicBezTo>
                    <a:cubicBezTo>
                      <a:pt x="208" y="30"/>
                      <a:pt x="191" y="44"/>
                      <a:pt x="176" y="47"/>
                    </a:cubicBezTo>
                    <a:cubicBezTo>
                      <a:pt x="130" y="58"/>
                      <a:pt x="60" y="73"/>
                      <a:pt x="10" y="83"/>
                    </a:cubicBezTo>
                    <a:cubicBezTo>
                      <a:pt x="10" y="111"/>
                      <a:pt x="9" y="125"/>
                      <a:pt x="7" y="144"/>
                    </a:cubicBezTo>
                    <a:cubicBezTo>
                      <a:pt x="7" y="151"/>
                      <a:pt x="6" y="158"/>
                      <a:pt x="6" y="166"/>
                    </a:cubicBezTo>
                    <a:cubicBezTo>
                      <a:pt x="44" y="164"/>
                      <a:pt x="77" y="155"/>
                      <a:pt x="109" y="146"/>
                    </a:cubicBezTo>
                    <a:cubicBezTo>
                      <a:pt x="139" y="138"/>
                      <a:pt x="171" y="130"/>
                      <a:pt x="208" y="126"/>
                    </a:cubicBezTo>
                    <a:cubicBezTo>
                      <a:pt x="209" y="126"/>
                      <a:pt x="209" y="126"/>
                      <a:pt x="209" y="126"/>
                    </a:cubicBezTo>
                    <a:cubicBezTo>
                      <a:pt x="210" y="128"/>
                      <a:pt x="210" y="128"/>
                      <a:pt x="210" y="128"/>
                    </a:cubicBezTo>
                    <a:cubicBezTo>
                      <a:pt x="212" y="130"/>
                      <a:pt x="213" y="133"/>
                      <a:pt x="215" y="136"/>
                    </a:cubicBezTo>
                    <a:cubicBezTo>
                      <a:pt x="219" y="144"/>
                      <a:pt x="223" y="152"/>
                      <a:pt x="231" y="157"/>
                    </a:cubicBezTo>
                    <a:cubicBezTo>
                      <a:pt x="232" y="154"/>
                      <a:pt x="235" y="150"/>
                      <a:pt x="238" y="147"/>
                    </a:cubicBezTo>
                    <a:cubicBezTo>
                      <a:pt x="243" y="144"/>
                      <a:pt x="243" y="144"/>
                      <a:pt x="243" y="144"/>
                    </a:cubicBezTo>
                    <a:cubicBezTo>
                      <a:pt x="243" y="149"/>
                      <a:pt x="243" y="149"/>
                      <a:pt x="243" y="149"/>
                    </a:cubicBezTo>
                    <a:cubicBezTo>
                      <a:pt x="243" y="167"/>
                      <a:pt x="246" y="174"/>
                      <a:pt x="255" y="175"/>
                    </a:cubicBezTo>
                    <a:cubicBezTo>
                      <a:pt x="256" y="172"/>
                      <a:pt x="258" y="170"/>
                      <a:pt x="260" y="167"/>
                    </a:cubicBezTo>
                    <a:cubicBezTo>
                      <a:pt x="267" y="156"/>
                      <a:pt x="275" y="145"/>
                      <a:pt x="287" y="139"/>
                    </a:cubicBezTo>
                    <a:cubicBezTo>
                      <a:pt x="292" y="136"/>
                      <a:pt x="292" y="136"/>
                      <a:pt x="292" y="136"/>
                    </a:cubicBezTo>
                    <a:cubicBezTo>
                      <a:pt x="291" y="142"/>
                      <a:pt x="291" y="142"/>
                      <a:pt x="291" y="142"/>
                    </a:cubicBezTo>
                    <a:cubicBezTo>
                      <a:pt x="290" y="147"/>
                      <a:pt x="291" y="149"/>
                      <a:pt x="293" y="152"/>
                    </a:cubicBezTo>
                    <a:cubicBezTo>
                      <a:pt x="294" y="154"/>
                      <a:pt x="296" y="157"/>
                      <a:pt x="295" y="162"/>
                    </a:cubicBezTo>
                    <a:cubicBezTo>
                      <a:pt x="302" y="161"/>
                      <a:pt x="305" y="157"/>
                      <a:pt x="306" y="149"/>
                    </a:cubicBezTo>
                    <a:cubicBezTo>
                      <a:pt x="311" y="149"/>
                      <a:pt x="311" y="149"/>
                      <a:pt x="311" y="149"/>
                    </a:cubicBezTo>
                    <a:cubicBezTo>
                      <a:pt x="310" y="161"/>
                      <a:pt x="304" y="168"/>
                      <a:pt x="292" y="168"/>
                    </a:cubicBezTo>
                    <a:cubicBezTo>
                      <a:pt x="289" y="168"/>
                      <a:pt x="289" y="168"/>
                      <a:pt x="289" y="168"/>
                    </a:cubicBezTo>
                    <a:cubicBezTo>
                      <a:pt x="289" y="165"/>
                      <a:pt x="289" y="165"/>
                      <a:pt x="289" y="165"/>
                    </a:cubicBezTo>
                    <a:cubicBezTo>
                      <a:pt x="291" y="160"/>
                      <a:pt x="289" y="157"/>
                      <a:pt x="288" y="155"/>
                    </a:cubicBezTo>
                    <a:cubicBezTo>
                      <a:pt x="287" y="153"/>
                      <a:pt x="285" y="150"/>
                      <a:pt x="285" y="147"/>
                    </a:cubicBezTo>
                    <a:cubicBezTo>
                      <a:pt x="277" y="153"/>
                      <a:pt x="271" y="161"/>
                      <a:pt x="265" y="170"/>
                    </a:cubicBezTo>
                    <a:cubicBezTo>
                      <a:pt x="262" y="173"/>
                      <a:pt x="260" y="176"/>
                      <a:pt x="258" y="179"/>
                    </a:cubicBezTo>
                    <a:lnTo>
                      <a:pt x="257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201">
                <a:extLst>
                  <a:ext uri="{FF2B5EF4-FFF2-40B4-BE49-F238E27FC236}">
                    <a16:creationId xmlns:a16="http://schemas.microsoft.com/office/drawing/2014/main" id="{48DD4E33-4094-441D-A6C0-509EFA5A4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2" y="1908"/>
                <a:ext cx="8" cy="10"/>
              </a:xfrm>
              <a:custGeom>
                <a:avLst/>
                <a:gdLst>
                  <a:gd name="T0" fmla="*/ 12 w 13"/>
                  <a:gd name="T1" fmla="*/ 2 h 15"/>
                  <a:gd name="T2" fmla="*/ 0 w 13"/>
                  <a:gd name="T3" fmla="*/ 15 h 15"/>
                  <a:gd name="T4" fmla="*/ 12 w 13"/>
                  <a:gd name="T5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5">
                    <a:moveTo>
                      <a:pt x="12" y="2"/>
                    </a:moveTo>
                    <a:cubicBezTo>
                      <a:pt x="13" y="11"/>
                      <a:pt x="9" y="15"/>
                      <a:pt x="0" y="15"/>
                    </a:cubicBezTo>
                    <a:cubicBezTo>
                      <a:pt x="4" y="11"/>
                      <a:pt x="1" y="0"/>
                      <a:pt x="1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202">
                <a:extLst>
                  <a:ext uri="{FF2B5EF4-FFF2-40B4-BE49-F238E27FC236}">
                    <a16:creationId xmlns:a16="http://schemas.microsoft.com/office/drawing/2014/main" id="{46DDD4E5-7320-4692-8FF1-6BD09262D3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17" y="1908"/>
                <a:ext cx="14" cy="11"/>
              </a:xfrm>
              <a:custGeom>
                <a:avLst/>
                <a:gdLst>
                  <a:gd name="T0" fmla="*/ 9 w 22"/>
                  <a:gd name="T1" fmla="*/ 18 h 18"/>
                  <a:gd name="T2" fmla="*/ 7 w 22"/>
                  <a:gd name="T3" fmla="*/ 18 h 18"/>
                  <a:gd name="T4" fmla="*/ 0 w 22"/>
                  <a:gd name="T5" fmla="*/ 18 h 18"/>
                  <a:gd name="T6" fmla="*/ 5 w 22"/>
                  <a:gd name="T7" fmla="*/ 13 h 18"/>
                  <a:gd name="T8" fmla="*/ 7 w 22"/>
                  <a:gd name="T9" fmla="*/ 9 h 18"/>
                  <a:gd name="T10" fmla="*/ 16 w 22"/>
                  <a:gd name="T11" fmla="*/ 0 h 18"/>
                  <a:gd name="T12" fmla="*/ 20 w 22"/>
                  <a:gd name="T13" fmla="*/ 1 h 18"/>
                  <a:gd name="T14" fmla="*/ 22 w 22"/>
                  <a:gd name="T15" fmla="*/ 1 h 18"/>
                  <a:gd name="T16" fmla="*/ 22 w 22"/>
                  <a:gd name="T17" fmla="*/ 3 h 18"/>
                  <a:gd name="T18" fmla="*/ 19 w 22"/>
                  <a:gd name="T19" fmla="*/ 15 h 18"/>
                  <a:gd name="T20" fmla="*/ 9 w 22"/>
                  <a:gd name="T21" fmla="*/ 18 h 18"/>
                  <a:gd name="T22" fmla="*/ 16 w 22"/>
                  <a:gd name="T23" fmla="*/ 6 h 18"/>
                  <a:gd name="T24" fmla="*/ 13 w 22"/>
                  <a:gd name="T25" fmla="*/ 11 h 18"/>
                  <a:gd name="T26" fmla="*/ 12 w 22"/>
                  <a:gd name="T27" fmla="*/ 13 h 18"/>
                  <a:gd name="T28" fmla="*/ 15 w 22"/>
                  <a:gd name="T29" fmla="*/ 11 h 18"/>
                  <a:gd name="T30" fmla="*/ 17 w 22"/>
                  <a:gd name="T31" fmla="*/ 6 h 18"/>
                  <a:gd name="T32" fmla="*/ 16 w 22"/>
                  <a:gd name="T33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18">
                    <a:moveTo>
                      <a:pt x="9" y="18"/>
                    </a:moveTo>
                    <a:cubicBezTo>
                      <a:pt x="8" y="18"/>
                      <a:pt x="8" y="18"/>
                      <a:pt x="7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3"/>
                      <a:pt x="7" y="11"/>
                      <a:pt x="7" y="9"/>
                    </a:cubicBezTo>
                    <a:cubicBezTo>
                      <a:pt x="8" y="6"/>
                      <a:pt x="10" y="0"/>
                      <a:pt x="16" y="0"/>
                    </a:cubicBezTo>
                    <a:cubicBezTo>
                      <a:pt x="17" y="0"/>
                      <a:pt x="19" y="0"/>
                      <a:pt x="20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8"/>
                      <a:pt x="21" y="12"/>
                      <a:pt x="19" y="15"/>
                    </a:cubicBezTo>
                    <a:cubicBezTo>
                      <a:pt x="17" y="17"/>
                      <a:pt x="13" y="18"/>
                      <a:pt x="9" y="18"/>
                    </a:cubicBezTo>
                    <a:close/>
                    <a:moveTo>
                      <a:pt x="16" y="6"/>
                    </a:moveTo>
                    <a:cubicBezTo>
                      <a:pt x="14" y="6"/>
                      <a:pt x="14" y="7"/>
                      <a:pt x="13" y="11"/>
                    </a:cubicBezTo>
                    <a:cubicBezTo>
                      <a:pt x="12" y="11"/>
                      <a:pt x="12" y="12"/>
                      <a:pt x="12" y="13"/>
                    </a:cubicBezTo>
                    <a:cubicBezTo>
                      <a:pt x="13" y="12"/>
                      <a:pt x="14" y="12"/>
                      <a:pt x="15" y="11"/>
                    </a:cubicBezTo>
                    <a:cubicBezTo>
                      <a:pt x="16" y="10"/>
                      <a:pt x="17" y="8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203">
                <a:extLst>
                  <a:ext uri="{FF2B5EF4-FFF2-40B4-BE49-F238E27FC236}">
                    <a16:creationId xmlns:a16="http://schemas.microsoft.com/office/drawing/2014/main" id="{6A505BC2-C52D-456D-AA0C-5B4C32F56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7" y="1880"/>
                <a:ext cx="28" cy="57"/>
              </a:xfrm>
              <a:custGeom>
                <a:avLst/>
                <a:gdLst>
                  <a:gd name="T0" fmla="*/ 32 w 45"/>
                  <a:gd name="T1" fmla="*/ 0 h 93"/>
                  <a:gd name="T2" fmla="*/ 36 w 45"/>
                  <a:gd name="T3" fmla="*/ 36 h 93"/>
                  <a:gd name="T4" fmla="*/ 44 w 45"/>
                  <a:gd name="T5" fmla="*/ 77 h 93"/>
                  <a:gd name="T6" fmla="*/ 20 w 45"/>
                  <a:gd name="T7" fmla="*/ 93 h 93"/>
                  <a:gd name="T8" fmla="*/ 0 w 45"/>
                  <a:gd name="T9" fmla="*/ 8 h 93"/>
                  <a:gd name="T10" fmla="*/ 32 w 45"/>
                  <a:gd name="T11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93">
                    <a:moveTo>
                      <a:pt x="32" y="0"/>
                    </a:moveTo>
                    <a:cubicBezTo>
                      <a:pt x="40" y="14"/>
                      <a:pt x="41" y="23"/>
                      <a:pt x="36" y="36"/>
                    </a:cubicBezTo>
                    <a:cubicBezTo>
                      <a:pt x="43" y="46"/>
                      <a:pt x="45" y="59"/>
                      <a:pt x="44" y="77"/>
                    </a:cubicBezTo>
                    <a:cubicBezTo>
                      <a:pt x="35" y="81"/>
                      <a:pt x="26" y="86"/>
                      <a:pt x="20" y="93"/>
                    </a:cubicBezTo>
                    <a:cubicBezTo>
                      <a:pt x="16" y="73"/>
                      <a:pt x="6" y="37"/>
                      <a:pt x="0" y="8"/>
                    </a:cubicBezTo>
                    <a:cubicBezTo>
                      <a:pt x="9" y="4"/>
                      <a:pt x="19" y="1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204">
                <a:extLst>
                  <a:ext uri="{FF2B5EF4-FFF2-40B4-BE49-F238E27FC236}">
                    <a16:creationId xmlns:a16="http://schemas.microsoft.com/office/drawing/2014/main" id="{76FA48ED-B332-48F2-B75C-5244D1B4FC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45" y="1878"/>
                <a:ext cx="32" cy="63"/>
              </a:xfrm>
              <a:custGeom>
                <a:avLst/>
                <a:gdLst>
                  <a:gd name="T0" fmla="*/ 22 w 52"/>
                  <a:gd name="T1" fmla="*/ 102 h 102"/>
                  <a:gd name="T2" fmla="*/ 21 w 52"/>
                  <a:gd name="T3" fmla="*/ 96 h 102"/>
                  <a:gd name="T4" fmla="*/ 10 w 52"/>
                  <a:gd name="T5" fmla="*/ 49 h 102"/>
                  <a:gd name="T6" fmla="*/ 1 w 52"/>
                  <a:gd name="T7" fmla="*/ 12 h 102"/>
                  <a:gd name="T8" fmla="*/ 0 w 52"/>
                  <a:gd name="T9" fmla="*/ 10 h 102"/>
                  <a:gd name="T10" fmla="*/ 3 w 52"/>
                  <a:gd name="T11" fmla="*/ 9 h 102"/>
                  <a:gd name="T12" fmla="*/ 36 w 52"/>
                  <a:gd name="T13" fmla="*/ 0 h 102"/>
                  <a:gd name="T14" fmla="*/ 37 w 52"/>
                  <a:gd name="T15" fmla="*/ 0 h 102"/>
                  <a:gd name="T16" fmla="*/ 38 w 52"/>
                  <a:gd name="T17" fmla="*/ 2 h 102"/>
                  <a:gd name="T18" fmla="*/ 43 w 52"/>
                  <a:gd name="T19" fmla="*/ 39 h 102"/>
                  <a:gd name="T20" fmla="*/ 51 w 52"/>
                  <a:gd name="T21" fmla="*/ 80 h 102"/>
                  <a:gd name="T22" fmla="*/ 50 w 52"/>
                  <a:gd name="T23" fmla="*/ 81 h 102"/>
                  <a:gd name="T24" fmla="*/ 49 w 52"/>
                  <a:gd name="T25" fmla="*/ 82 h 102"/>
                  <a:gd name="T26" fmla="*/ 26 w 52"/>
                  <a:gd name="T27" fmla="*/ 98 h 102"/>
                  <a:gd name="T28" fmla="*/ 22 w 52"/>
                  <a:gd name="T29" fmla="*/ 102 h 102"/>
                  <a:gd name="T30" fmla="*/ 7 w 52"/>
                  <a:gd name="T31" fmla="*/ 13 h 102"/>
                  <a:gd name="T32" fmla="*/ 15 w 52"/>
                  <a:gd name="T33" fmla="*/ 48 h 102"/>
                  <a:gd name="T34" fmla="*/ 25 w 52"/>
                  <a:gd name="T35" fmla="*/ 90 h 102"/>
                  <a:gd name="T36" fmla="*/ 45 w 52"/>
                  <a:gd name="T37" fmla="*/ 78 h 102"/>
                  <a:gd name="T38" fmla="*/ 38 w 52"/>
                  <a:gd name="T39" fmla="*/ 41 h 102"/>
                  <a:gd name="T40" fmla="*/ 37 w 52"/>
                  <a:gd name="T41" fmla="*/ 40 h 102"/>
                  <a:gd name="T42" fmla="*/ 37 w 52"/>
                  <a:gd name="T43" fmla="*/ 38 h 102"/>
                  <a:gd name="T44" fmla="*/ 34 w 52"/>
                  <a:gd name="T45" fmla="*/ 6 h 102"/>
                  <a:gd name="T46" fmla="*/ 7 w 52"/>
                  <a:gd name="T47" fmla="*/ 1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102">
                    <a:moveTo>
                      <a:pt x="22" y="102"/>
                    </a:moveTo>
                    <a:cubicBezTo>
                      <a:pt x="21" y="96"/>
                      <a:pt x="21" y="96"/>
                      <a:pt x="21" y="96"/>
                    </a:cubicBezTo>
                    <a:cubicBezTo>
                      <a:pt x="19" y="85"/>
                      <a:pt x="15" y="68"/>
                      <a:pt x="10" y="49"/>
                    </a:cubicBezTo>
                    <a:cubicBezTo>
                      <a:pt x="7" y="37"/>
                      <a:pt x="4" y="24"/>
                      <a:pt x="1" y="1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4" y="4"/>
                      <a:pt x="24" y="1"/>
                      <a:pt x="36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46" y="16"/>
                      <a:pt x="48" y="26"/>
                      <a:pt x="43" y="39"/>
                    </a:cubicBezTo>
                    <a:cubicBezTo>
                      <a:pt x="50" y="49"/>
                      <a:pt x="52" y="62"/>
                      <a:pt x="51" y="80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9" y="82"/>
                      <a:pt x="49" y="82"/>
                      <a:pt x="49" y="82"/>
                    </a:cubicBezTo>
                    <a:cubicBezTo>
                      <a:pt x="41" y="86"/>
                      <a:pt x="32" y="91"/>
                      <a:pt x="26" y="98"/>
                    </a:cubicBezTo>
                    <a:lnTo>
                      <a:pt x="22" y="102"/>
                    </a:lnTo>
                    <a:close/>
                    <a:moveTo>
                      <a:pt x="7" y="13"/>
                    </a:moveTo>
                    <a:cubicBezTo>
                      <a:pt x="9" y="24"/>
                      <a:pt x="12" y="36"/>
                      <a:pt x="15" y="48"/>
                    </a:cubicBezTo>
                    <a:cubicBezTo>
                      <a:pt x="19" y="64"/>
                      <a:pt x="23" y="79"/>
                      <a:pt x="25" y="90"/>
                    </a:cubicBezTo>
                    <a:cubicBezTo>
                      <a:pt x="32" y="85"/>
                      <a:pt x="39" y="81"/>
                      <a:pt x="45" y="78"/>
                    </a:cubicBezTo>
                    <a:cubicBezTo>
                      <a:pt x="46" y="62"/>
                      <a:pt x="44" y="49"/>
                      <a:pt x="38" y="41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42" y="27"/>
                      <a:pt x="41" y="18"/>
                      <a:pt x="34" y="6"/>
                    </a:cubicBezTo>
                    <a:cubicBezTo>
                      <a:pt x="25" y="7"/>
                      <a:pt x="16" y="9"/>
                      <a:pt x="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205">
                <a:extLst>
                  <a:ext uri="{FF2B5EF4-FFF2-40B4-BE49-F238E27FC236}">
                    <a16:creationId xmlns:a16="http://schemas.microsoft.com/office/drawing/2014/main" id="{A9ED8705-8A2C-4239-839B-27582022F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1" y="2113"/>
                <a:ext cx="69" cy="113"/>
              </a:xfrm>
              <a:custGeom>
                <a:avLst/>
                <a:gdLst>
                  <a:gd name="T0" fmla="*/ 43 w 111"/>
                  <a:gd name="T1" fmla="*/ 183 h 183"/>
                  <a:gd name="T2" fmla="*/ 7 w 111"/>
                  <a:gd name="T3" fmla="*/ 6 h 183"/>
                  <a:gd name="T4" fmla="*/ 27 w 111"/>
                  <a:gd name="T5" fmla="*/ 2 h 183"/>
                  <a:gd name="T6" fmla="*/ 19 w 111"/>
                  <a:gd name="T7" fmla="*/ 30 h 183"/>
                  <a:gd name="T8" fmla="*/ 47 w 111"/>
                  <a:gd name="T9" fmla="*/ 74 h 183"/>
                  <a:gd name="T10" fmla="*/ 63 w 111"/>
                  <a:gd name="T11" fmla="*/ 111 h 183"/>
                  <a:gd name="T12" fmla="*/ 95 w 111"/>
                  <a:gd name="T13" fmla="*/ 131 h 183"/>
                  <a:gd name="T14" fmla="*/ 91 w 111"/>
                  <a:gd name="T15" fmla="*/ 159 h 183"/>
                  <a:gd name="T16" fmla="*/ 108 w 111"/>
                  <a:gd name="T17" fmla="*/ 171 h 183"/>
                  <a:gd name="T18" fmla="*/ 43 w 111"/>
                  <a:gd name="T19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1" h="183">
                    <a:moveTo>
                      <a:pt x="43" y="183"/>
                    </a:moveTo>
                    <a:cubicBezTo>
                      <a:pt x="40" y="124"/>
                      <a:pt x="0" y="65"/>
                      <a:pt x="7" y="6"/>
                    </a:cubicBezTo>
                    <a:cubicBezTo>
                      <a:pt x="18" y="9"/>
                      <a:pt x="17" y="0"/>
                      <a:pt x="27" y="2"/>
                    </a:cubicBezTo>
                    <a:cubicBezTo>
                      <a:pt x="29" y="13"/>
                      <a:pt x="19" y="20"/>
                      <a:pt x="19" y="30"/>
                    </a:cubicBezTo>
                    <a:cubicBezTo>
                      <a:pt x="19" y="49"/>
                      <a:pt x="34" y="66"/>
                      <a:pt x="47" y="74"/>
                    </a:cubicBezTo>
                    <a:cubicBezTo>
                      <a:pt x="49" y="90"/>
                      <a:pt x="53" y="97"/>
                      <a:pt x="63" y="111"/>
                    </a:cubicBezTo>
                    <a:cubicBezTo>
                      <a:pt x="73" y="123"/>
                      <a:pt x="74" y="132"/>
                      <a:pt x="95" y="131"/>
                    </a:cubicBezTo>
                    <a:cubicBezTo>
                      <a:pt x="94" y="140"/>
                      <a:pt x="89" y="146"/>
                      <a:pt x="91" y="159"/>
                    </a:cubicBezTo>
                    <a:cubicBezTo>
                      <a:pt x="92" y="165"/>
                      <a:pt x="111" y="152"/>
                      <a:pt x="108" y="171"/>
                    </a:cubicBezTo>
                    <a:cubicBezTo>
                      <a:pt x="84" y="173"/>
                      <a:pt x="68" y="182"/>
                      <a:pt x="43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206">
                <a:extLst>
                  <a:ext uri="{FF2B5EF4-FFF2-40B4-BE49-F238E27FC236}">
                    <a16:creationId xmlns:a16="http://schemas.microsoft.com/office/drawing/2014/main" id="{64EC8E28-A03C-4C03-A101-EA189873E6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51" y="2111"/>
                <a:ext cx="69" cy="117"/>
              </a:xfrm>
              <a:custGeom>
                <a:avLst/>
                <a:gdLst>
                  <a:gd name="T0" fmla="*/ 40 w 110"/>
                  <a:gd name="T1" fmla="*/ 188 h 188"/>
                  <a:gd name="T2" fmla="*/ 39 w 110"/>
                  <a:gd name="T3" fmla="*/ 185 h 188"/>
                  <a:gd name="T4" fmla="*/ 21 w 110"/>
                  <a:gd name="T5" fmla="*/ 108 h 188"/>
                  <a:gd name="T6" fmla="*/ 3 w 110"/>
                  <a:gd name="T7" fmla="*/ 8 h 188"/>
                  <a:gd name="T8" fmla="*/ 4 w 110"/>
                  <a:gd name="T9" fmla="*/ 5 h 188"/>
                  <a:gd name="T10" fmla="*/ 7 w 110"/>
                  <a:gd name="T11" fmla="*/ 5 h 188"/>
                  <a:gd name="T12" fmla="*/ 16 w 110"/>
                  <a:gd name="T13" fmla="*/ 4 h 188"/>
                  <a:gd name="T14" fmla="*/ 27 w 110"/>
                  <a:gd name="T15" fmla="*/ 1 h 188"/>
                  <a:gd name="T16" fmla="*/ 28 w 110"/>
                  <a:gd name="T17" fmla="*/ 2 h 188"/>
                  <a:gd name="T18" fmla="*/ 29 w 110"/>
                  <a:gd name="T19" fmla="*/ 4 h 188"/>
                  <a:gd name="T20" fmla="*/ 25 w 110"/>
                  <a:gd name="T21" fmla="*/ 21 h 188"/>
                  <a:gd name="T22" fmla="*/ 21 w 110"/>
                  <a:gd name="T23" fmla="*/ 32 h 188"/>
                  <a:gd name="T24" fmla="*/ 48 w 110"/>
                  <a:gd name="T25" fmla="*/ 74 h 188"/>
                  <a:gd name="T26" fmla="*/ 49 w 110"/>
                  <a:gd name="T27" fmla="*/ 75 h 188"/>
                  <a:gd name="T28" fmla="*/ 49 w 110"/>
                  <a:gd name="T29" fmla="*/ 76 h 188"/>
                  <a:gd name="T30" fmla="*/ 64 w 110"/>
                  <a:gd name="T31" fmla="*/ 111 h 188"/>
                  <a:gd name="T32" fmla="*/ 70 w 110"/>
                  <a:gd name="T33" fmla="*/ 118 h 188"/>
                  <a:gd name="T34" fmla="*/ 94 w 110"/>
                  <a:gd name="T35" fmla="*/ 130 h 188"/>
                  <a:gd name="T36" fmla="*/ 98 w 110"/>
                  <a:gd name="T37" fmla="*/ 130 h 188"/>
                  <a:gd name="T38" fmla="*/ 97 w 110"/>
                  <a:gd name="T39" fmla="*/ 133 h 188"/>
                  <a:gd name="T40" fmla="*/ 95 w 110"/>
                  <a:gd name="T41" fmla="*/ 142 h 188"/>
                  <a:gd name="T42" fmla="*/ 93 w 110"/>
                  <a:gd name="T43" fmla="*/ 160 h 188"/>
                  <a:gd name="T44" fmla="*/ 96 w 110"/>
                  <a:gd name="T45" fmla="*/ 160 h 188"/>
                  <a:gd name="T46" fmla="*/ 100 w 110"/>
                  <a:gd name="T47" fmla="*/ 160 h 188"/>
                  <a:gd name="T48" fmla="*/ 108 w 110"/>
                  <a:gd name="T49" fmla="*/ 162 h 188"/>
                  <a:gd name="T50" fmla="*/ 109 w 110"/>
                  <a:gd name="T51" fmla="*/ 173 h 188"/>
                  <a:gd name="T52" fmla="*/ 109 w 110"/>
                  <a:gd name="T53" fmla="*/ 175 h 188"/>
                  <a:gd name="T54" fmla="*/ 107 w 110"/>
                  <a:gd name="T55" fmla="*/ 176 h 188"/>
                  <a:gd name="T56" fmla="*/ 77 w 110"/>
                  <a:gd name="T57" fmla="*/ 182 h 188"/>
                  <a:gd name="T58" fmla="*/ 42 w 110"/>
                  <a:gd name="T59" fmla="*/ 188 h 188"/>
                  <a:gd name="T60" fmla="*/ 40 w 110"/>
                  <a:gd name="T61" fmla="*/ 188 h 188"/>
                  <a:gd name="T62" fmla="*/ 9 w 110"/>
                  <a:gd name="T63" fmla="*/ 11 h 188"/>
                  <a:gd name="T64" fmla="*/ 27 w 110"/>
                  <a:gd name="T65" fmla="*/ 106 h 188"/>
                  <a:gd name="T66" fmla="*/ 45 w 110"/>
                  <a:gd name="T67" fmla="*/ 182 h 188"/>
                  <a:gd name="T68" fmla="*/ 75 w 110"/>
                  <a:gd name="T69" fmla="*/ 176 h 188"/>
                  <a:gd name="T70" fmla="*/ 104 w 110"/>
                  <a:gd name="T71" fmla="*/ 170 h 188"/>
                  <a:gd name="T72" fmla="*/ 103 w 110"/>
                  <a:gd name="T73" fmla="*/ 166 h 188"/>
                  <a:gd name="T74" fmla="*/ 100 w 110"/>
                  <a:gd name="T75" fmla="*/ 165 h 188"/>
                  <a:gd name="T76" fmla="*/ 97 w 110"/>
                  <a:gd name="T77" fmla="*/ 165 h 188"/>
                  <a:gd name="T78" fmla="*/ 94 w 110"/>
                  <a:gd name="T79" fmla="*/ 166 h 188"/>
                  <a:gd name="T80" fmla="*/ 88 w 110"/>
                  <a:gd name="T81" fmla="*/ 161 h 188"/>
                  <a:gd name="T82" fmla="*/ 90 w 110"/>
                  <a:gd name="T83" fmla="*/ 141 h 188"/>
                  <a:gd name="T84" fmla="*/ 91 w 110"/>
                  <a:gd name="T85" fmla="*/ 136 h 188"/>
                  <a:gd name="T86" fmla="*/ 91 w 110"/>
                  <a:gd name="T87" fmla="*/ 136 h 188"/>
                  <a:gd name="T88" fmla="*/ 65 w 110"/>
                  <a:gd name="T89" fmla="*/ 121 h 188"/>
                  <a:gd name="T90" fmla="*/ 60 w 110"/>
                  <a:gd name="T91" fmla="*/ 114 h 188"/>
                  <a:gd name="T92" fmla="*/ 44 w 110"/>
                  <a:gd name="T93" fmla="*/ 78 h 188"/>
                  <a:gd name="T94" fmla="*/ 15 w 110"/>
                  <a:gd name="T95" fmla="*/ 32 h 188"/>
                  <a:gd name="T96" fmla="*/ 20 w 110"/>
                  <a:gd name="T97" fmla="*/ 19 h 188"/>
                  <a:gd name="T98" fmla="*/ 24 w 110"/>
                  <a:gd name="T99" fmla="*/ 7 h 188"/>
                  <a:gd name="T100" fmla="*/ 19 w 110"/>
                  <a:gd name="T101" fmla="*/ 9 h 188"/>
                  <a:gd name="T102" fmla="*/ 9 w 110"/>
                  <a:gd name="T103" fmla="*/ 11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0" h="188">
                    <a:moveTo>
                      <a:pt x="40" y="188"/>
                    </a:moveTo>
                    <a:cubicBezTo>
                      <a:pt x="39" y="185"/>
                      <a:pt x="39" y="185"/>
                      <a:pt x="39" y="185"/>
                    </a:cubicBezTo>
                    <a:cubicBezTo>
                      <a:pt x="38" y="159"/>
                      <a:pt x="30" y="133"/>
                      <a:pt x="21" y="108"/>
                    </a:cubicBezTo>
                    <a:cubicBezTo>
                      <a:pt x="11" y="75"/>
                      <a:pt x="0" y="42"/>
                      <a:pt x="3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11" y="7"/>
                      <a:pt x="13" y="6"/>
                      <a:pt x="16" y="4"/>
                    </a:cubicBezTo>
                    <a:cubicBezTo>
                      <a:pt x="18" y="2"/>
                      <a:pt x="21" y="0"/>
                      <a:pt x="27" y="1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30" y="11"/>
                      <a:pt x="27" y="16"/>
                      <a:pt x="25" y="21"/>
                    </a:cubicBezTo>
                    <a:cubicBezTo>
                      <a:pt x="23" y="25"/>
                      <a:pt x="21" y="28"/>
                      <a:pt x="21" y="32"/>
                    </a:cubicBezTo>
                    <a:cubicBezTo>
                      <a:pt x="21" y="50"/>
                      <a:pt x="35" y="66"/>
                      <a:pt x="48" y="74"/>
                    </a:cubicBezTo>
                    <a:cubicBezTo>
                      <a:pt x="49" y="75"/>
                      <a:pt x="49" y="75"/>
                      <a:pt x="49" y="75"/>
                    </a:cubicBezTo>
                    <a:cubicBezTo>
                      <a:pt x="49" y="76"/>
                      <a:pt x="49" y="76"/>
                      <a:pt x="49" y="76"/>
                    </a:cubicBezTo>
                    <a:cubicBezTo>
                      <a:pt x="51" y="91"/>
                      <a:pt x="54" y="98"/>
                      <a:pt x="64" y="111"/>
                    </a:cubicBezTo>
                    <a:cubicBezTo>
                      <a:pt x="66" y="113"/>
                      <a:pt x="68" y="116"/>
                      <a:pt x="70" y="118"/>
                    </a:cubicBezTo>
                    <a:cubicBezTo>
                      <a:pt x="76" y="126"/>
                      <a:pt x="79" y="131"/>
                      <a:pt x="94" y="130"/>
                    </a:cubicBezTo>
                    <a:cubicBezTo>
                      <a:pt x="98" y="130"/>
                      <a:pt x="98" y="130"/>
                      <a:pt x="98" y="130"/>
                    </a:cubicBezTo>
                    <a:cubicBezTo>
                      <a:pt x="97" y="133"/>
                      <a:pt x="97" y="133"/>
                      <a:pt x="97" y="133"/>
                    </a:cubicBezTo>
                    <a:cubicBezTo>
                      <a:pt x="97" y="137"/>
                      <a:pt x="96" y="139"/>
                      <a:pt x="95" y="142"/>
                    </a:cubicBezTo>
                    <a:cubicBezTo>
                      <a:pt x="93" y="147"/>
                      <a:pt x="92" y="152"/>
                      <a:pt x="93" y="160"/>
                    </a:cubicBezTo>
                    <a:cubicBezTo>
                      <a:pt x="94" y="160"/>
                      <a:pt x="95" y="160"/>
                      <a:pt x="96" y="160"/>
                    </a:cubicBezTo>
                    <a:cubicBezTo>
                      <a:pt x="98" y="160"/>
                      <a:pt x="99" y="160"/>
                      <a:pt x="100" y="160"/>
                    </a:cubicBezTo>
                    <a:cubicBezTo>
                      <a:pt x="104" y="160"/>
                      <a:pt x="106" y="160"/>
                      <a:pt x="108" y="162"/>
                    </a:cubicBezTo>
                    <a:cubicBezTo>
                      <a:pt x="110" y="165"/>
                      <a:pt x="110" y="168"/>
                      <a:pt x="109" y="173"/>
                    </a:cubicBezTo>
                    <a:cubicBezTo>
                      <a:pt x="109" y="175"/>
                      <a:pt x="109" y="175"/>
                      <a:pt x="109" y="175"/>
                    </a:cubicBezTo>
                    <a:cubicBezTo>
                      <a:pt x="107" y="176"/>
                      <a:pt x="107" y="176"/>
                      <a:pt x="107" y="176"/>
                    </a:cubicBezTo>
                    <a:cubicBezTo>
                      <a:pt x="96" y="177"/>
                      <a:pt x="86" y="179"/>
                      <a:pt x="77" y="182"/>
                    </a:cubicBezTo>
                    <a:cubicBezTo>
                      <a:pt x="66" y="184"/>
                      <a:pt x="55" y="187"/>
                      <a:pt x="42" y="188"/>
                    </a:cubicBezTo>
                    <a:lnTo>
                      <a:pt x="40" y="188"/>
                    </a:lnTo>
                    <a:close/>
                    <a:moveTo>
                      <a:pt x="9" y="11"/>
                    </a:moveTo>
                    <a:cubicBezTo>
                      <a:pt x="6" y="43"/>
                      <a:pt x="16" y="75"/>
                      <a:pt x="27" y="106"/>
                    </a:cubicBezTo>
                    <a:cubicBezTo>
                      <a:pt x="35" y="131"/>
                      <a:pt x="43" y="157"/>
                      <a:pt x="45" y="182"/>
                    </a:cubicBezTo>
                    <a:cubicBezTo>
                      <a:pt x="56" y="181"/>
                      <a:pt x="65" y="179"/>
                      <a:pt x="75" y="176"/>
                    </a:cubicBezTo>
                    <a:cubicBezTo>
                      <a:pt x="84" y="174"/>
                      <a:pt x="94" y="171"/>
                      <a:pt x="104" y="170"/>
                    </a:cubicBezTo>
                    <a:cubicBezTo>
                      <a:pt x="104" y="168"/>
                      <a:pt x="104" y="166"/>
                      <a:pt x="103" y="166"/>
                    </a:cubicBezTo>
                    <a:cubicBezTo>
                      <a:pt x="103" y="166"/>
                      <a:pt x="102" y="165"/>
                      <a:pt x="100" y="165"/>
                    </a:cubicBezTo>
                    <a:cubicBezTo>
                      <a:pt x="99" y="165"/>
                      <a:pt x="98" y="165"/>
                      <a:pt x="97" y="165"/>
                    </a:cubicBezTo>
                    <a:cubicBezTo>
                      <a:pt x="96" y="165"/>
                      <a:pt x="95" y="166"/>
                      <a:pt x="94" y="166"/>
                    </a:cubicBezTo>
                    <a:cubicBezTo>
                      <a:pt x="89" y="166"/>
                      <a:pt x="88" y="162"/>
                      <a:pt x="88" y="161"/>
                    </a:cubicBezTo>
                    <a:cubicBezTo>
                      <a:pt x="86" y="152"/>
                      <a:pt x="88" y="146"/>
                      <a:pt x="90" y="141"/>
                    </a:cubicBezTo>
                    <a:cubicBezTo>
                      <a:pt x="90" y="139"/>
                      <a:pt x="91" y="137"/>
                      <a:pt x="91" y="136"/>
                    </a:cubicBezTo>
                    <a:cubicBezTo>
                      <a:pt x="91" y="136"/>
                      <a:pt x="91" y="136"/>
                      <a:pt x="91" y="136"/>
                    </a:cubicBezTo>
                    <a:cubicBezTo>
                      <a:pt x="75" y="136"/>
                      <a:pt x="71" y="129"/>
                      <a:pt x="65" y="121"/>
                    </a:cubicBezTo>
                    <a:cubicBezTo>
                      <a:pt x="64" y="119"/>
                      <a:pt x="62" y="117"/>
                      <a:pt x="60" y="114"/>
                    </a:cubicBezTo>
                    <a:cubicBezTo>
                      <a:pt x="49" y="101"/>
                      <a:pt x="46" y="93"/>
                      <a:pt x="44" y="78"/>
                    </a:cubicBezTo>
                    <a:cubicBezTo>
                      <a:pt x="30" y="69"/>
                      <a:pt x="15" y="52"/>
                      <a:pt x="15" y="32"/>
                    </a:cubicBezTo>
                    <a:cubicBezTo>
                      <a:pt x="15" y="27"/>
                      <a:pt x="18" y="23"/>
                      <a:pt x="20" y="19"/>
                    </a:cubicBezTo>
                    <a:cubicBezTo>
                      <a:pt x="22" y="15"/>
                      <a:pt x="24" y="11"/>
                      <a:pt x="24" y="7"/>
                    </a:cubicBezTo>
                    <a:cubicBezTo>
                      <a:pt x="22" y="7"/>
                      <a:pt x="20" y="8"/>
                      <a:pt x="19" y="9"/>
                    </a:cubicBezTo>
                    <a:cubicBezTo>
                      <a:pt x="17" y="10"/>
                      <a:pt x="13" y="12"/>
                      <a:pt x="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207">
                <a:extLst>
                  <a:ext uri="{FF2B5EF4-FFF2-40B4-BE49-F238E27FC236}">
                    <a16:creationId xmlns:a16="http://schemas.microsoft.com/office/drawing/2014/main" id="{13399A03-5DBF-4E35-BFB4-86747F7B6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7" y="1885"/>
                <a:ext cx="108" cy="105"/>
              </a:xfrm>
              <a:custGeom>
                <a:avLst/>
                <a:gdLst>
                  <a:gd name="T0" fmla="*/ 0 w 173"/>
                  <a:gd name="T1" fmla="*/ 36 h 170"/>
                  <a:gd name="T2" fmla="*/ 153 w 173"/>
                  <a:gd name="T3" fmla="*/ 0 h 170"/>
                  <a:gd name="T4" fmla="*/ 173 w 173"/>
                  <a:gd name="T5" fmla="*/ 85 h 170"/>
                  <a:gd name="T6" fmla="*/ 120 w 173"/>
                  <a:gd name="T7" fmla="*/ 93 h 170"/>
                  <a:gd name="T8" fmla="*/ 120 w 173"/>
                  <a:gd name="T9" fmla="*/ 109 h 170"/>
                  <a:gd name="T10" fmla="*/ 68 w 173"/>
                  <a:gd name="T11" fmla="*/ 125 h 170"/>
                  <a:gd name="T12" fmla="*/ 60 w 173"/>
                  <a:gd name="T13" fmla="*/ 137 h 170"/>
                  <a:gd name="T14" fmla="*/ 48 w 173"/>
                  <a:gd name="T15" fmla="*/ 137 h 170"/>
                  <a:gd name="T16" fmla="*/ 44 w 173"/>
                  <a:gd name="T17" fmla="*/ 149 h 170"/>
                  <a:gd name="T18" fmla="*/ 32 w 173"/>
                  <a:gd name="T19" fmla="*/ 153 h 170"/>
                  <a:gd name="T20" fmla="*/ 16 w 173"/>
                  <a:gd name="T21" fmla="*/ 169 h 170"/>
                  <a:gd name="T22" fmla="*/ 8 w 173"/>
                  <a:gd name="T23" fmla="*/ 165 h 170"/>
                  <a:gd name="T24" fmla="*/ 20 w 173"/>
                  <a:gd name="T25" fmla="*/ 149 h 170"/>
                  <a:gd name="T26" fmla="*/ 0 w 173"/>
                  <a:gd name="T27" fmla="*/ 3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3" h="170">
                    <a:moveTo>
                      <a:pt x="0" y="36"/>
                    </a:moveTo>
                    <a:cubicBezTo>
                      <a:pt x="52" y="26"/>
                      <a:pt x="102" y="13"/>
                      <a:pt x="153" y="0"/>
                    </a:cubicBezTo>
                    <a:cubicBezTo>
                      <a:pt x="159" y="28"/>
                      <a:pt x="171" y="51"/>
                      <a:pt x="173" y="85"/>
                    </a:cubicBezTo>
                    <a:cubicBezTo>
                      <a:pt x="148" y="81"/>
                      <a:pt x="138" y="114"/>
                      <a:pt x="120" y="93"/>
                    </a:cubicBezTo>
                    <a:cubicBezTo>
                      <a:pt x="120" y="104"/>
                      <a:pt x="127" y="101"/>
                      <a:pt x="120" y="109"/>
                    </a:cubicBezTo>
                    <a:cubicBezTo>
                      <a:pt x="100" y="113"/>
                      <a:pt x="83" y="114"/>
                      <a:pt x="68" y="125"/>
                    </a:cubicBezTo>
                    <a:cubicBezTo>
                      <a:pt x="64" y="128"/>
                      <a:pt x="64" y="134"/>
                      <a:pt x="60" y="137"/>
                    </a:cubicBezTo>
                    <a:cubicBezTo>
                      <a:pt x="58" y="139"/>
                      <a:pt x="51" y="135"/>
                      <a:pt x="48" y="137"/>
                    </a:cubicBezTo>
                    <a:cubicBezTo>
                      <a:pt x="45" y="140"/>
                      <a:pt x="47" y="146"/>
                      <a:pt x="44" y="149"/>
                    </a:cubicBezTo>
                    <a:cubicBezTo>
                      <a:pt x="41" y="152"/>
                      <a:pt x="35" y="150"/>
                      <a:pt x="32" y="153"/>
                    </a:cubicBezTo>
                    <a:cubicBezTo>
                      <a:pt x="27" y="158"/>
                      <a:pt x="24" y="167"/>
                      <a:pt x="16" y="169"/>
                    </a:cubicBezTo>
                    <a:cubicBezTo>
                      <a:pt x="11" y="170"/>
                      <a:pt x="9" y="168"/>
                      <a:pt x="8" y="165"/>
                    </a:cubicBezTo>
                    <a:cubicBezTo>
                      <a:pt x="4" y="152"/>
                      <a:pt x="21" y="160"/>
                      <a:pt x="20" y="149"/>
                    </a:cubicBezTo>
                    <a:cubicBezTo>
                      <a:pt x="13" y="112"/>
                      <a:pt x="2" y="79"/>
                      <a:pt x="0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208">
                <a:extLst>
                  <a:ext uri="{FF2B5EF4-FFF2-40B4-BE49-F238E27FC236}">
                    <a16:creationId xmlns:a16="http://schemas.microsoft.com/office/drawing/2014/main" id="{FF280000-F0B3-4D2A-AF3A-A3DF8045A9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46" y="1883"/>
                <a:ext cx="111" cy="108"/>
              </a:xfrm>
              <a:custGeom>
                <a:avLst/>
                <a:gdLst>
                  <a:gd name="T0" fmla="*/ 8 w 179"/>
                  <a:gd name="T1" fmla="*/ 169 h 175"/>
                  <a:gd name="T2" fmla="*/ 20 w 179"/>
                  <a:gd name="T3" fmla="*/ 152 h 175"/>
                  <a:gd name="T4" fmla="*/ 0 w 179"/>
                  <a:gd name="T5" fmla="*/ 40 h 175"/>
                  <a:gd name="T6" fmla="*/ 2 w 179"/>
                  <a:gd name="T7" fmla="*/ 37 h 175"/>
                  <a:gd name="T8" fmla="*/ 158 w 179"/>
                  <a:gd name="T9" fmla="*/ 0 h 175"/>
                  <a:gd name="T10" fmla="*/ 166 w 179"/>
                  <a:gd name="T11" fmla="*/ 29 h 175"/>
                  <a:gd name="T12" fmla="*/ 179 w 179"/>
                  <a:gd name="T13" fmla="*/ 91 h 175"/>
                  <a:gd name="T14" fmla="*/ 152 w 179"/>
                  <a:gd name="T15" fmla="*/ 99 h 175"/>
                  <a:gd name="T16" fmla="*/ 128 w 179"/>
                  <a:gd name="T17" fmla="*/ 103 h 175"/>
                  <a:gd name="T18" fmla="*/ 125 w 179"/>
                  <a:gd name="T19" fmla="*/ 114 h 175"/>
                  <a:gd name="T20" fmla="*/ 113 w 179"/>
                  <a:gd name="T21" fmla="*/ 117 h 175"/>
                  <a:gd name="T22" fmla="*/ 69 w 179"/>
                  <a:gd name="T23" fmla="*/ 135 h 175"/>
                  <a:gd name="T24" fmla="*/ 56 w 179"/>
                  <a:gd name="T25" fmla="*/ 143 h 175"/>
                  <a:gd name="T26" fmla="*/ 52 w 179"/>
                  <a:gd name="T27" fmla="*/ 146 h 175"/>
                  <a:gd name="T28" fmla="*/ 41 w 179"/>
                  <a:gd name="T29" fmla="*/ 157 h 175"/>
                  <a:gd name="T30" fmla="*/ 33 w 179"/>
                  <a:gd name="T31" fmla="*/ 164 h 175"/>
                  <a:gd name="T32" fmla="*/ 17 w 179"/>
                  <a:gd name="T33" fmla="*/ 175 h 175"/>
                  <a:gd name="T34" fmla="*/ 18 w 179"/>
                  <a:gd name="T35" fmla="*/ 116 h 175"/>
                  <a:gd name="T36" fmla="*/ 17 w 179"/>
                  <a:gd name="T37" fmla="*/ 162 h 175"/>
                  <a:gd name="T38" fmla="*/ 17 w 179"/>
                  <a:gd name="T39" fmla="*/ 169 h 175"/>
                  <a:gd name="T40" fmla="*/ 28 w 179"/>
                  <a:gd name="T41" fmla="*/ 160 h 175"/>
                  <a:gd name="T42" fmla="*/ 41 w 179"/>
                  <a:gd name="T43" fmla="*/ 151 h 175"/>
                  <a:gd name="T44" fmla="*/ 46 w 179"/>
                  <a:gd name="T45" fmla="*/ 146 h 175"/>
                  <a:gd name="T46" fmla="*/ 58 w 179"/>
                  <a:gd name="T47" fmla="*/ 137 h 175"/>
                  <a:gd name="T48" fmla="*/ 64 w 179"/>
                  <a:gd name="T49" fmla="*/ 133 h 175"/>
                  <a:gd name="T50" fmla="*/ 112 w 179"/>
                  <a:gd name="T51" fmla="*/ 111 h 175"/>
                  <a:gd name="T52" fmla="*/ 124 w 179"/>
                  <a:gd name="T53" fmla="*/ 107 h 175"/>
                  <a:gd name="T54" fmla="*/ 121 w 179"/>
                  <a:gd name="T55" fmla="*/ 96 h 175"/>
                  <a:gd name="T56" fmla="*/ 125 w 179"/>
                  <a:gd name="T57" fmla="*/ 94 h 175"/>
                  <a:gd name="T58" fmla="*/ 149 w 179"/>
                  <a:gd name="T59" fmla="*/ 94 h 175"/>
                  <a:gd name="T60" fmla="*/ 161 w 179"/>
                  <a:gd name="T61" fmla="*/ 31 h 175"/>
                  <a:gd name="T62" fmla="*/ 143 w 179"/>
                  <a:gd name="T63" fmla="*/ 9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9" h="175">
                    <a:moveTo>
                      <a:pt x="17" y="175"/>
                    </a:moveTo>
                    <a:cubicBezTo>
                      <a:pt x="12" y="175"/>
                      <a:pt x="9" y="173"/>
                      <a:pt x="8" y="169"/>
                    </a:cubicBezTo>
                    <a:cubicBezTo>
                      <a:pt x="6" y="159"/>
                      <a:pt x="12" y="157"/>
                      <a:pt x="16" y="156"/>
                    </a:cubicBezTo>
                    <a:cubicBezTo>
                      <a:pt x="20" y="155"/>
                      <a:pt x="20" y="155"/>
                      <a:pt x="20" y="152"/>
                    </a:cubicBezTo>
                    <a:cubicBezTo>
                      <a:pt x="18" y="140"/>
                      <a:pt x="15" y="129"/>
                      <a:pt x="13" y="117"/>
                    </a:cubicBezTo>
                    <a:cubicBezTo>
                      <a:pt x="7" y="93"/>
                      <a:pt x="1" y="68"/>
                      <a:pt x="0" y="4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50" y="27"/>
                      <a:pt x="96" y="15"/>
                      <a:pt x="141" y="4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60" y="12"/>
                      <a:pt x="163" y="20"/>
                      <a:pt x="166" y="29"/>
                    </a:cubicBezTo>
                    <a:cubicBezTo>
                      <a:pt x="172" y="47"/>
                      <a:pt x="177" y="65"/>
                      <a:pt x="178" y="88"/>
                    </a:cubicBezTo>
                    <a:cubicBezTo>
                      <a:pt x="179" y="91"/>
                      <a:pt x="179" y="91"/>
                      <a:pt x="179" y="91"/>
                    </a:cubicBezTo>
                    <a:cubicBezTo>
                      <a:pt x="175" y="90"/>
                      <a:pt x="175" y="90"/>
                      <a:pt x="175" y="90"/>
                    </a:cubicBezTo>
                    <a:cubicBezTo>
                      <a:pt x="166" y="89"/>
                      <a:pt x="158" y="94"/>
                      <a:pt x="152" y="99"/>
                    </a:cubicBezTo>
                    <a:cubicBezTo>
                      <a:pt x="146" y="102"/>
                      <a:pt x="141" y="106"/>
                      <a:pt x="136" y="106"/>
                    </a:cubicBezTo>
                    <a:cubicBezTo>
                      <a:pt x="133" y="106"/>
                      <a:pt x="131" y="105"/>
                      <a:pt x="128" y="103"/>
                    </a:cubicBezTo>
                    <a:cubicBezTo>
                      <a:pt x="130" y="106"/>
                      <a:pt x="130" y="109"/>
                      <a:pt x="125" y="114"/>
                    </a:cubicBezTo>
                    <a:cubicBezTo>
                      <a:pt x="125" y="114"/>
                      <a:pt x="125" y="114"/>
                      <a:pt x="125" y="114"/>
                    </a:cubicBezTo>
                    <a:cubicBezTo>
                      <a:pt x="124" y="114"/>
                      <a:pt x="124" y="114"/>
                      <a:pt x="124" y="114"/>
                    </a:cubicBezTo>
                    <a:cubicBezTo>
                      <a:pt x="120" y="115"/>
                      <a:pt x="117" y="116"/>
                      <a:pt x="113" y="117"/>
                    </a:cubicBezTo>
                    <a:cubicBezTo>
                      <a:pt x="98" y="119"/>
                      <a:pt x="84" y="122"/>
                      <a:pt x="73" y="130"/>
                    </a:cubicBezTo>
                    <a:cubicBezTo>
                      <a:pt x="71" y="131"/>
                      <a:pt x="70" y="133"/>
                      <a:pt x="69" y="135"/>
                    </a:cubicBezTo>
                    <a:cubicBezTo>
                      <a:pt x="68" y="138"/>
                      <a:pt x="67" y="140"/>
                      <a:pt x="65" y="142"/>
                    </a:cubicBezTo>
                    <a:cubicBezTo>
                      <a:pt x="63" y="144"/>
                      <a:pt x="60" y="143"/>
                      <a:pt x="56" y="143"/>
                    </a:cubicBezTo>
                    <a:cubicBezTo>
                      <a:pt x="55" y="142"/>
                      <a:pt x="54" y="142"/>
                      <a:pt x="53" y="142"/>
                    </a:cubicBezTo>
                    <a:cubicBezTo>
                      <a:pt x="52" y="143"/>
                      <a:pt x="52" y="145"/>
                      <a:pt x="52" y="146"/>
                    </a:cubicBezTo>
                    <a:cubicBezTo>
                      <a:pt x="51" y="149"/>
                      <a:pt x="51" y="152"/>
                      <a:pt x="49" y="154"/>
                    </a:cubicBezTo>
                    <a:cubicBezTo>
                      <a:pt x="47" y="156"/>
                      <a:pt x="44" y="156"/>
                      <a:pt x="41" y="157"/>
                    </a:cubicBezTo>
                    <a:cubicBezTo>
                      <a:pt x="40" y="157"/>
                      <a:pt x="38" y="157"/>
                      <a:pt x="37" y="158"/>
                    </a:cubicBezTo>
                    <a:cubicBezTo>
                      <a:pt x="35" y="159"/>
                      <a:pt x="34" y="161"/>
                      <a:pt x="33" y="164"/>
                    </a:cubicBezTo>
                    <a:cubicBezTo>
                      <a:pt x="29" y="168"/>
                      <a:pt x="26" y="173"/>
                      <a:pt x="19" y="175"/>
                    </a:cubicBezTo>
                    <a:cubicBezTo>
                      <a:pt x="18" y="175"/>
                      <a:pt x="18" y="175"/>
                      <a:pt x="17" y="175"/>
                    </a:cubicBezTo>
                    <a:close/>
                    <a:moveTo>
                      <a:pt x="6" y="42"/>
                    </a:moveTo>
                    <a:cubicBezTo>
                      <a:pt x="7" y="69"/>
                      <a:pt x="13" y="93"/>
                      <a:pt x="18" y="116"/>
                    </a:cubicBezTo>
                    <a:cubicBezTo>
                      <a:pt x="21" y="127"/>
                      <a:pt x="23" y="139"/>
                      <a:pt x="26" y="151"/>
                    </a:cubicBezTo>
                    <a:cubicBezTo>
                      <a:pt x="26" y="159"/>
                      <a:pt x="21" y="161"/>
                      <a:pt x="17" y="162"/>
                    </a:cubicBezTo>
                    <a:cubicBezTo>
                      <a:pt x="14" y="163"/>
                      <a:pt x="12" y="163"/>
                      <a:pt x="14" y="167"/>
                    </a:cubicBezTo>
                    <a:cubicBezTo>
                      <a:pt x="14" y="168"/>
                      <a:pt x="14" y="169"/>
                      <a:pt x="17" y="169"/>
                    </a:cubicBezTo>
                    <a:cubicBezTo>
                      <a:pt x="17" y="169"/>
                      <a:pt x="18" y="169"/>
                      <a:pt x="18" y="169"/>
                    </a:cubicBezTo>
                    <a:cubicBezTo>
                      <a:pt x="23" y="168"/>
                      <a:pt x="25" y="165"/>
                      <a:pt x="28" y="160"/>
                    </a:cubicBezTo>
                    <a:cubicBezTo>
                      <a:pt x="29" y="158"/>
                      <a:pt x="31" y="156"/>
                      <a:pt x="33" y="154"/>
                    </a:cubicBezTo>
                    <a:cubicBezTo>
                      <a:pt x="35" y="152"/>
                      <a:pt x="38" y="152"/>
                      <a:pt x="41" y="151"/>
                    </a:cubicBezTo>
                    <a:cubicBezTo>
                      <a:pt x="42" y="151"/>
                      <a:pt x="44" y="151"/>
                      <a:pt x="45" y="150"/>
                    </a:cubicBezTo>
                    <a:cubicBezTo>
                      <a:pt x="46" y="149"/>
                      <a:pt x="46" y="148"/>
                      <a:pt x="46" y="146"/>
                    </a:cubicBezTo>
                    <a:cubicBezTo>
                      <a:pt x="46" y="143"/>
                      <a:pt x="47" y="140"/>
                      <a:pt x="49" y="138"/>
                    </a:cubicBezTo>
                    <a:cubicBezTo>
                      <a:pt x="51" y="136"/>
                      <a:pt x="54" y="137"/>
                      <a:pt x="58" y="137"/>
                    </a:cubicBezTo>
                    <a:cubicBezTo>
                      <a:pt x="59" y="137"/>
                      <a:pt x="60" y="138"/>
                      <a:pt x="61" y="138"/>
                    </a:cubicBezTo>
                    <a:cubicBezTo>
                      <a:pt x="63" y="137"/>
                      <a:pt x="63" y="135"/>
                      <a:pt x="64" y="133"/>
                    </a:cubicBezTo>
                    <a:cubicBezTo>
                      <a:pt x="65" y="131"/>
                      <a:pt x="67" y="128"/>
                      <a:pt x="70" y="126"/>
                    </a:cubicBezTo>
                    <a:cubicBezTo>
                      <a:pt x="82" y="117"/>
                      <a:pt x="97" y="114"/>
                      <a:pt x="112" y="111"/>
                    </a:cubicBezTo>
                    <a:cubicBezTo>
                      <a:pt x="115" y="111"/>
                      <a:pt x="119" y="110"/>
                      <a:pt x="122" y="109"/>
                    </a:cubicBezTo>
                    <a:cubicBezTo>
                      <a:pt x="123" y="107"/>
                      <a:pt x="124" y="107"/>
                      <a:pt x="124" y="107"/>
                    </a:cubicBezTo>
                    <a:cubicBezTo>
                      <a:pt x="123" y="106"/>
                      <a:pt x="123" y="106"/>
                      <a:pt x="123" y="106"/>
                    </a:cubicBezTo>
                    <a:cubicBezTo>
                      <a:pt x="122" y="104"/>
                      <a:pt x="120" y="101"/>
                      <a:pt x="121" y="96"/>
                    </a:cubicBezTo>
                    <a:cubicBezTo>
                      <a:pt x="121" y="89"/>
                      <a:pt x="121" y="89"/>
                      <a:pt x="121" y="89"/>
                    </a:cubicBezTo>
                    <a:cubicBezTo>
                      <a:pt x="125" y="94"/>
                      <a:pt x="125" y="94"/>
                      <a:pt x="125" y="94"/>
                    </a:cubicBezTo>
                    <a:cubicBezTo>
                      <a:pt x="130" y="99"/>
                      <a:pt x="134" y="100"/>
                      <a:pt x="136" y="100"/>
                    </a:cubicBezTo>
                    <a:cubicBezTo>
                      <a:pt x="140" y="100"/>
                      <a:pt x="144" y="97"/>
                      <a:pt x="149" y="94"/>
                    </a:cubicBezTo>
                    <a:cubicBezTo>
                      <a:pt x="155" y="90"/>
                      <a:pt x="163" y="84"/>
                      <a:pt x="173" y="85"/>
                    </a:cubicBezTo>
                    <a:cubicBezTo>
                      <a:pt x="171" y="64"/>
                      <a:pt x="166" y="47"/>
                      <a:pt x="161" y="31"/>
                    </a:cubicBezTo>
                    <a:cubicBezTo>
                      <a:pt x="158" y="23"/>
                      <a:pt x="156" y="15"/>
                      <a:pt x="154" y="7"/>
                    </a:cubicBezTo>
                    <a:cubicBezTo>
                      <a:pt x="143" y="9"/>
                      <a:pt x="143" y="9"/>
                      <a:pt x="143" y="9"/>
                    </a:cubicBezTo>
                    <a:cubicBezTo>
                      <a:pt x="98" y="20"/>
                      <a:pt x="52" y="32"/>
                      <a:pt x="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209">
                <a:extLst>
                  <a:ext uri="{FF2B5EF4-FFF2-40B4-BE49-F238E27FC236}">
                    <a16:creationId xmlns:a16="http://schemas.microsoft.com/office/drawing/2014/main" id="{F78C6C90-69F8-4A5D-A84B-B01DACA89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7" y="1939"/>
                <a:ext cx="375" cy="245"/>
              </a:xfrm>
              <a:custGeom>
                <a:avLst/>
                <a:gdLst>
                  <a:gd name="T0" fmla="*/ 574 w 606"/>
                  <a:gd name="T1" fmla="*/ 62 h 396"/>
                  <a:gd name="T2" fmla="*/ 546 w 606"/>
                  <a:gd name="T3" fmla="*/ 122 h 396"/>
                  <a:gd name="T4" fmla="*/ 554 w 606"/>
                  <a:gd name="T5" fmla="*/ 142 h 396"/>
                  <a:gd name="T6" fmla="*/ 546 w 606"/>
                  <a:gd name="T7" fmla="*/ 158 h 396"/>
                  <a:gd name="T8" fmla="*/ 562 w 606"/>
                  <a:gd name="T9" fmla="*/ 183 h 396"/>
                  <a:gd name="T10" fmla="*/ 566 w 606"/>
                  <a:gd name="T11" fmla="*/ 191 h 396"/>
                  <a:gd name="T12" fmla="*/ 578 w 606"/>
                  <a:gd name="T13" fmla="*/ 199 h 396"/>
                  <a:gd name="T14" fmla="*/ 606 w 606"/>
                  <a:gd name="T15" fmla="*/ 219 h 396"/>
                  <a:gd name="T16" fmla="*/ 586 w 606"/>
                  <a:gd name="T17" fmla="*/ 243 h 396"/>
                  <a:gd name="T18" fmla="*/ 570 w 606"/>
                  <a:gd name="T19" fmla="*/ 271 h 396"/>
                  <a:gd name="T20" fmla="*/ 558 w 606"/>
                  <a:gd name="T21" fmla="*/ 279 h 396"/>
                  <a:gd name="T22" fmla="*/ 534 w 606"/>
                  <a:gd name="T23" fmla="*/ 279 h 396"/>
                  <a:gd name="T24" fmla="*/ 518 w 606"/>
                  <a:gd name="T25" fmla="*/ 303 h 396"/>
                  <a:gd name="T26" fmla="*/ 56 w 606"/>
                  <a:gd name="T27" fmla="*/ 396 h 396"/>
                  <a:gd name="T28" fmla="*/ 16 w 606"/>
                  <a:gd name="T29" fmla="*/ 179 h 396"/>
                  <a:gd name="T30" fmla="*/ 3 w 606"/>
                  <a:gd name="T31" fmla="*/ 106 h 396"/>
                  <a:gd name="T32" fmla="*/ 16 w 606"/>
                  <a:gd name="T33" fmla="*/ 90 h 396"/>
                  <a:gd name="T34" fmla="*/ 28 w 606"/>
                  <a:gd name="T35" fmla="*/ 86 h 396"/>
                  <a:gd name="T36" fmla="*/ 64 w 606"/>
                  <a:gd name="T37" fmla="*/ 58 h 396"/>
                  <a:gd name="T38" fmla="*/ 68 w 606"/>
                  <a:gd name="T39" fmla="*/ 86 h 396"/>
                  <a:gd name="T40" fmla="*/ 365 w 606"/>
                  <a:gd name="T41" fmla="*/ 30 h 396"/>
                  <a:gd name="T42" fmla="*/ 389 w 606"/>
                  <a:gd name="T43" fmla="*/ 22 h 396"/>
                  <a:gd name="T44" fmla="*/ 446 w 606"/>
                  <a:gd name="T45" fmla="*/ 14 h 396"/>
                  <a:gd name="T46" fmla="*/ 494 w 606"/>
                  <a:gd name="T47" fmla="*/ 2 h 396"/>
                  <a:gd name="T48" fmla="*/ 522 w 606"/>
                  <a:gd name="T49" fmla="*/ 14 h 396"/>
                  <a:gd name="T50" fmla="*/ 574 w 606"/>
                  <a:gd name="T51" fmla="*/ 62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06" h="396">
                    <a:moveTo>
                      <a:pt x="574" y="62"/>
                    </a:moveTo>
                    <a:cubicBezTo>
                      <a:pt x="563" y="80"/>
                      <a:pt x="561" y="108"/>
                      <a:pt x="546" y="122"/>
                    </a:cubicBezTo>
                    <a:cubicBezTo>
                      <a:pt x="545" y="135"/>
                      <a:pt x="555" y="129"/>
                      <a:pt x="554" y="142"/>
                    </a:cubicBezTo>
                    <a:cubicBezTo>
                      <a:pt x="554" y="148"/>
                      <a:pt x="545" y="155"/>
                      <a:pt x="546" y="158"/>
                    </a:cubicBezTo>
                    <a:cubicBezTo>
                      <a:pt x="549" y="170"/>
                      <a:pt x="554" y="175"/>
                      <a:pt x="562" y="183"/>
                    </a:cubicBezTo>
                    <a:cubicBezTo>
                      <a:pt x="565" y="185"/>
                      <a:pt x="564" y="188"/>
                      <a:pt x="566" y="191"/>
                    </a:cubicBezTo>
                    <a:cubicBezTo>
                      <a:pt x="570" y="194"/>
                      <a:pt x="574" y="196"/>
                      <a:pt x="578" y="199"/>
                    </a:cubicBezTo>
                    <a:cubicBezTo>
                      <a:pt x="585" y="203"/>
                      <a:pt x="594" y="216"/>
                      <a:pt x="606" y="219"/>
                    </a:cubicBezTo>
                    <a:cubicBezTo>
                      <a:pt x="605" y="232"/>
                      <a:pt x="594" y="236"/>
                      <a:pt x="586" y="243"/>
                    </a:cubicBezTo>
                    <a:cubicBezTo>
                      <a:pt x="579" y="251"/>
                      <a:pt x="577" y="263"/>
                      <a:pt x="570" y="271"/>
                    </a:cubicBezTo>
                    <a:cubicBezTo>
                      <a:pt x="563" y="271"/>
                      <a:pt x="560" y="274"/>
                      <a:pt x="558" y="279"/>
                    </a:cubicBezTo>
                    <a:cubicBezTo>
                      <a:pt x="550" y="279"/>
                      <a:pt x="542" y="279"/>
                      <a:pt x="534" y="279"/>
                    </a:cubicBezTo>
                    <a:cubicBezTo>
                      <a:pt x="526" y="285"/>
                      <a:pt x="522" y="294"/>
                      <a:pt x="518" y="303"/>
                    </a:cubicBezTo>
                    <a:cubicBezTo>
                      <a:pt x="365" y="335"/>
                      <a:pt x="210" y="365"/>
                      <a:pt x="56" y="396"/>
                    </a:cubicBezTo>
                    <a:cubicBezTo>
                      <a:pt x="42" y="342"/>
                      <a:pt x="27" y="250"/>
                      <a:pt x="16" y="179"/>
                    </a:cubicBezTo>
                    <a:cubicBezTo>
                      <a:pt x="11" y="152"/>
                      <a:pt x="0" y="119"/>
                      <a:pt x="3" y="106"/>
                    </a:cubicBezTo>
                    <a:cubicBezTo>
                      <a:pt x="5" y="100"/>
                      <a:pt x="9" y="96"/>
                      <a:pt x="16" y="90"/>
                    </a:cubicBezTo>
                    <a:cubicBezTo>
                      <a:pt x="19" y="88"/>
                      <a:pt x="24" y="89"/>
                      <a:pt x="28" y="86"/>
                    </a:cubicBezTo>
                    <a:cubicBezTo>
                      <a:pt x="35" y="80"/>
                      <a:pt x="50" y="60"/>
                      <a:pt x="64" y="58"/>
                    </a:cubicBezTo>
                    <a:cubicBezTo>
                      <a:pt x="65" y="67"/>
                      <a:pt x="70" y="73"/>
                      <a:pt x="68" y="86"/>
                    </a:cubicBezTo>
                    <a:cubicBezTo>
                      <a:pt x="159" y="72"/>
                      <a:pt x="266" y="51"/>
                      <a:pt x="365" y="30"/>
                    </a:cubicBezTo>
                    <a:cubicBezTo>
                      <a:pt x="374" y="28"/>
                      <a:pt x="381" y="24"/>
                      <a:pt x="389" y="22"/>
                    </a:cubicBezTo>
                    <a:cubicBezTo>
                      <a:pt x="406" y="18"/>
                      <a:pt x="427" y="18"/>
                      <a:pt x="446" y="14"/>
                    </a:cubicBezTo>
                    <a:cubicBezTo>
                      <a:pt x="465" y="9"/>
                      <a:pt x="481" y="0"/>
                      <a:pt x="494" y="2"/>
                    </a:cubicBezTo>
                    <a:cubicBezTo>
                      <a:pt x="505" y="4"/>
                      <a:pt x="511" y="20"/>
                      <a:pt x="522" y="14"/>
                    </a:cubicBezTo>
                    <a:cubicBezTo>
                      <a:pt x="533" y="36"/>
                      <a:pt x="539" y="64"/>
                      <a:pt x="574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210">
                <a:extLst>
                  <a:ext uri="{FF2B5EF4-FFF2-40B4-BE49-F238E27FC236}">
                    <a16:creationId xmlns:a16="http://schemas.microsoft.com/office/drawing/2014/main" id="{F7B3626D-9A44-416C-B129-3BEA240702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6" y="1937"/>
                <a:ext cx="378" cy="249"/>
              </a:xfrm>
              <a:custGeom>
                <a:avLst/>
                <a:gdLst>
                  <a:gd name="T0" fmla="*/ 55 w 611"/>
                  <a:gd name="T1" fmla="*/ 398 h 401"/>
                  <a:gd name="T2" fmla="*/ 15 w 611"/>
                  <a:gd name="T3" fmla="*/ 181 h 401"/>
                  <a:gd name="T4" fmla="*/ 3 w 611"/>
                  <a:gd name="T5" fmla="*/ 107 h 401"/>
                  <a:gd name="T6" fmla="*/ 23 w 611"/>
                  <a:gd name="T7" fmla="*/ 87 h 401"/>
                  <a:gd name="T8" fmla="*/ 36 w 611"/>
                  <a:gd name="T9" fmla="*/ 78 h 401"/>
                  <a:gd name="T10" fmla="*/ 68 w 611"/>
                  <a:gd name="T11" fmla="*/ 57 h 401"/>
                  <a:gd name="T12" fmla="*/ 71 w 611"/>
                  <a:gd name="T13" fmla="*/ 68 h 401"/>
                  <a:gd name="T14" fmla="*/ 367 w 611"/>
                  <a:gd name="T15" fmla="*/ 29 h 401"/>
                  <a:gd name="T16" fmla="*/ 391 w 611"/>
                  <a:gd name="T17" fmla="*/ 21 h 401"/>
                  <a:gd name="T18" fmla="*/ 447 w 611"/>
                  <a:gd name="T19" fmla="*/ 13 h 401"/>
                  <a:gd name="T20" fmla="*/ 496 w 611"/>
                  <a:gd name="T21" fmla="*/ 1 h 401"/>
                  <a:gd name="T22" fmla="*/ 523 w 611"/>
                  <a:gd name="T23" fmla="*/ 13 h 401"/>
                  <a:gd name="T24" fmla="*/ 526 w 611"/>
                  <a:gd name="T25" fmla="*/ 15 h 401"/>
                  <a:gd name="T26" fmla="*/ 576 w 611"/>
                  <a:gd name="T27" fmla="*/ 61 h 401"/>
                  <a:gd name="T28" fmla="*/ 579 w 611"/>
                  <a:gd name="T29" fmla="*/ 65 h 401"/>
                  <a:gd name="T30" fmla="*/ 551 w 611"/>
                  <a:gd name="T31" fmla="*/ 126 h 401"/>
                  <a:gd name="T32" fmla="*/ 559 w 611"/>
                  <a:gd name="T33" fmla="*/ 144 h 401"/>
                  <a:gd name="T34" fmla="*/ 551 w 611"/>
                  <a:gd name="T35" fmla="*/ 160 h 401"/>
                  <a:gd name="T36" fmla="*/ 569 w 611"/>
                  <a:gd name="T37" fmla="*/ 188 h 401"/>
                  <a:gd name="T38" fmla="*/ 577 w 611"/>
                  <a:gd name="T39" fmla="*/ 196 h 401"/>
                  <a:gd name="T40" fmla="*/ 590 w 611"/>
                  <a:gd name="T41" fmla="*/ 205 h 401"/>
                  <a:gd name="T42" fmla="*/ 611 w 611"/>
                  <a:gd name="T43" fmla="*/ 219 h 401"/>
                  <a:gd name="T44" fmla="*/ 595 w 611"/>
                  <a:gd name="T45" fmla="*/ 243 h 401"/>
                  <a:gd name="T46" fmla="*/ 583 w 611"/>
                  <a:gd name="T47" fmla="*/ 260 h 401"/>
                  <a:gd name="T48" fmla="*/ 573 w 611"/>
                  <a:gd name="T49" fmla="*/ 276 h 401"/>
                  <a:gd name="T50" fmla="*/ 572 w 611"/>
                  <a:gd name="T51" fmla="*/ 276 h 401"/>
                  <a:gd name="T52" fmla="*/ 562 w 611"/>
                  <a:gd name="T53" fmla="*/ 284 h 401"/>
                  <a:gd name="T54" fmla="*/ 523 w 611"/>
                  <a:gd name="T55" fmla="*/ 306 h 401"/>
                  <a:gd name="T56" fmla="*/ 521 w 611"/>
                  <a:gd name="T57" fmla="*/ 308 h 401"/>
                  <a:gd name="T58" fmla="*/ 58 w 611"/>
                  <a:gd name="T59" fmla="*/ 400 h 401"/>
                  <a:gd name="T60" fmla="*/ 64 w 611"/>
                  <a:gd name="T61" fmla="*/ 63 h 401"/>
                  <a:gd name="T62" fmla="*/ 31 w 611"/>
                  <a:gd name="T63" fmla="*/ 90 h 401"/>
                  <a:gd name="T64" fmla="*/ 19 w 611"/>
                  <a:gd name="T65" fmla="*/ 94 h 401"/>
                  <a:gd name="T66" fmla="*/ 14 w 611"/>
                  <a:gd name="T67" fmla="*/ 151 h 401"/>
                  <a:gd name="T68" fmla="*/ 23 w 611"/>
                  <a:gd name="T69" fmla="*/ 197 h 401"/>
                  <a:gd name="T70" fmla="*/ 218 w 611"/>
                  <a:gd name="T71" fmla="*/ 363 h 401"/>
                  <a:gd name="T72" fmla="*/ 534 w 611"/>
                  <a:gd name="T73" fmla="*/ 279 h 401"/>
                  <a:gd name="T74" fmla="*/ 558 w 611"/>
                  <a:gd name="T75" fmla="*/ 278 h 401"/>
                  <a:gd name="T76" fmla="*/ 578 w 611"/>
                  <a:gd name="T77" fmla="*/ 258 h 401"/>
                  <a:gd name="T78" fmla="*/ 592 w 611"/>
                  <a:gd name="T79" fmla="*/ 238 h 401"/>
                  <a:gd name="T80" fmla="*/ 586 w 611"/>
                  <a:gd name="T81" fmla="*/ 209 h 401"/>
                  <a:gd name="T82" fmla="*/ 575 w 611"/>
                  <a:gd name="T83" fmla="*/ 201 h 401"/>
                  <a:gd name="T84" fmla="*/ 564 w 611"/>
                  <a:gd name="T85" fmla="*/ 189 h 401"/>
                  <a:gd name="T86" fmla="*/ 545 w 611"/>
                  <a:gd name="T87" fmla="*/ 161 h 401"/>
                  <a:gd name="T88" fmla="*/ 553 w 611"/>
                  <a:gd name="T89" fmla="*/ 144 h 401"/>
                  <a:gd name="T90" fmla="*/ 545 w 611"/>
                  <a:gd name="T91" fmla="*/ 124 h 401"/>
                  <a:gd name="T92" fmla="*/ 546 w 611"/>
                  <a:gd name="T93" fmla="*/ 122 h 401"/>
                  <a:gd name="T94" fmla="*/ 571 w 611"/>
                  <a:gd name="T95" fmla="*/ 67 h 401"/>
                  <a:gd name="T96" fmla="*/ 523 w 611"/>
                  <a:gd name="T97" fmla="*/ 19 h 401"/>
                  <a:gd name="T98" fmla="*/ 506 w 611"/>
                  <a:gd name="T99" fmla="*/ 13 h 401"/>
                  <a:gd name="T100" fmla="*/ 470 w 611"/>
                  <a:gd name="T101" fmla="*/ 12 h 401"/>
                  <a:gd name="T102" fmla="*/ 417 w 611"/>
                  <a:gd name="T103" fmla="*/ 23 h 401"/>
                  <a:gd name="T104" fmla="*/ 381 w 611"/>
                  <a:gd name="T105" fmla="*/ 30 h 401"/>
                  <a:gd name="T106" fmla="*/ 70 w 611"/>
                  <a:gd name="T107" fmla="*/ 91 h 401"/>
                  <a:gd name="T108" fmla="*/ 67 w 611"/>
                  <a:gd name="T109" fmla="*/ 88 h 401"/>
                  <a:gd name="T110" fmla="*/ 64 w 611"/>
                  <a:gd name="T111" fmla="*/ 63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11" h="401">
                    <a:moveTo>
                      <a:pt x="56" y="401"/>
                    </a:moveTo>
                    <a:cubicBezTo>
                      <a:pt x="55" y="398"/>
                      <a:pt x="55" y="398"/>
                      <a:pt x="55" y="398"/>
                    </a:cubicBezTo>
                    <a:cubicBezTo>
                      <a:pt x="42" y="349"/>
                      <a:pt x="29" y="265"/>
                      <a:pt x="18" y="198"/>
                    </a:cubicBezTo>
                    <a:cubicBezTo>
                      <a:pt x="15" y="181"/>
                      <a:pt x="15" y="181"/>
                      <a:pt x="15" y="181"/>
                    </a:cubicBezTo>
                    <a:cubicBezTo>
                      <a:pt x="13" y="172"/>
                      <a:pt x="11" y="162"/>
                      <a:pt x="9" y="152"/>
                    </a:cubicBezTo>
                    <a:cubicBezTo>
                      <a:pt x="4" y="133"/>
                      <a:pt x="0" y="117"/>
                      <a:pt x="3" y="107"/>
                    </a:cubicBezTo>
                    <a:cubicBezTo>
                      <a:pt x="5" y="101"/>
                      <a:pt x="8" y="96"/>
                      <a:pt x="16" y="90"/>
                    </a:cubicBezTo>
                    <a:cubicBezTo>
                      <a:pt x="18" y="88"/>
                      <a:pt x="21" y="88"/>
                      <a:pt x="23" y="87"/>
                    </a:cubicBezTo>
                    <a:cubicBezTo>
                      <a:pt x="25" y="87"/>
                      <a:pt x="27" y="87"/>
                      <a:pt x="28" y="86"/>
                    </a:cubicBezTo>
                    <a:cubicBezTo>
                      <a:pt x="30" y="84"/>
                      <a:pt x="33" y="81"/>
                      <a:pt x="36" y="78"/>
                    </a:cubicBezTo>
                    <a:cubicBezTo>
                      <a:pt x="44" y="70"/>
                      <a:pt x="54" y="59"/>
                      <a:pt x="65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9" y="63"/>
                      <a:pt x="70" y="65"/>
                      <a:pt x="71" y="68"/>
                    </a:cubicBezTo>
                    <a:cubicBezTo>
                      <a:pt x="72" y="73"/>
                      <a:pt x="74" y="78"/>
                      <a:pt x="73" y="85"/>
                    </a:cubicBezTo>
                    <a:cubicBezTo>
                      <a:pt x="166" y="71"/>
                      <a:pt x="274" y="49"/>
                      <a:pt x="367" y="29"/>
                    </a:cubicBezTo>
                    <a:cubicBezTo>
                      <a:pt x="371" y="28"/>
                      <a:pt x="375" y="27"/>
                      <a:pt x="379" y="25"/>
                    </a:cubicBezTo>
                    <a:cubicBezTo>
                      <a:pt x="382" y="24"/>
                      <a:pt x="386" y="22"/>
                      <a:pt x="391" y="21"/>
                    </a:cubicBezTo>
                    <a:cubicBezTo>
                      <a:pt x="399" y="19"/>
                      <a:pt x="407" y="18"/>
                      <a:pt x="417" y="17"/>
                    </a:cubicBezTo>
                    <a:cubicBezTo>
                      <a:pt x="427" y="16"/>
                      <a:pt x="437" y="15"/>
                      <a:pt x="447" y="13"/>
                    </a:cubicBezTo>
                    <a:cubicBezTo>
                      <a:pt x="454" y="11"/>
                      <a:pt x="461" y="9"/>
                      <a:pt x="468" y="7"/>
                    </a:cubicBezTo>
                    <a:cubicBezTo>
                      <a:pt x="479" y="3"/>
                      <a:pt x="488" y="0"/>
                      <a:pt x="496" y="1"/>
                    </a:cubicBezTo>
                    <a:cubicBezTo>
                      <a:pt x="502" y="2"/>
                      <a:pt x="506" y="6"/>
                      <a:pt x="510" y="9"/>
                    </a:cubicBezTo>
                    <a:cubicBezTo>
                      <a:pt x="514" y="13"/>
                      <a:pt x="518" y="16"/>
                      <a:pt x="523" y="13"/>
                    </a:cubicBezTo>
                    <a:cubicBezTo>
                      <a:pt x="525" y="12"/>
                      <a:pt x="525" y="12"/>
                      <a:pt x="525" y="12"/>
                    </a:cubicBezTo>
                    <a:cubicBezTo>
                      <a:pt x="526" y="15"/>
                      <a:pt x="526" y="15"/>
                      <a:pt x="526" y="15"/>
                    </a:cubicBezTo>
                    <a:cubicBezTo>
                      <a:pt x="528" y="18"/>
                      <a:pt x="530" y="22"/>
                      <a:pt x="531" y="25"/>
                    </a:cubicBezTo>
                    <a:cubicBezTo>
                      <a:pt x="540" y="45"/>
                      <a:pt x="548" y="63"/>
                      <a:pt x="576" y="61"/>
                    </a:cubicBezTo>
                    <a:cubicBezTo>
                      <a:pt x="582" y="61"/>
                      <a:pt x="582" y="61"/>
                      <a:pt x="582" y="61"/>
                    </a:cubicBezTo>
                    <a:cubicBezTo>
                      <a:pt x="579" y="65"/>
                      <a:pt x="579" y="65"/>
                      <a:pt x="579" y="65"/>
                    </a:cubicBezTo>
                    <a:cubicBezTo>
                      <a:pt x="574" y="73"/>
                      <a:pt x="571" y="82"/>
                      <a:pt x="568" y="91"/>
                    </a:cubicBezTo>
                    <a:cubicBezTo>
                      <a:pt x="564" y="104"/>
                      <a:pt x="560" y="117"/>
                      <a:pt x="551" y="126"/>
                    </a:cubicBezTo>
                    <a:cubicBezTo>
                      <a:pt x="550" y="130"/>
                      <a:pt x="552" y="130"/>
                      <a:pt x="553" y="132"/>
                    </a:cubicBezTo>
                    <a:cubicBezTo>
                      <a:pt x="556" y="134"/>
                      <a:pt x="559" y="136"/>
                      <a:pt x="559" y="144"/>
                    </a:cubicBezTo>
                    <a:cubicBezTo>
                      <a:pt x="559" y="148"/>
                      <a:pt x="556" y="152"/>
                      <a:pt x="554" y="155"/>
                    </a:cubicBezTo>
                    <a:cubicBezTo>
                      <a:pt x="553" y="157"/>
                      <a:pt x="551" y="159"/>
                      <a:pt x="551" y="160"/>
                    </a:cubicBezTo>
                    <a:cubicBezTo>
                      <a:pt x="553" y="170"/>
                      <a:pt x="557" y="175"/>
                      <a:pt x="566" y="182"/>
                    </a:cubicBezTo>
                    <a:cubicBezTo>
                      <a:pt x="568" y="184"/>
                      <a:pt x="569" y="187"/>
                      <a:pt x="569" y="188"/>
                    </a:cubicBezTo>
                    <a:cubicBezTo>
                      <a:pt x="569" y="189"/>
                      <a:pt x="570" y="190"/>
                      <a:pt x="570" y="191"/>
                    </a:cubicBezTo>
                    <a:cubicBezTo>
                      <a:pt x="572" y="193"/>
                      <a:pt x="575" y="194"/>
                      <a:pt x="577" y="196"/>
                    </a:cubicBezTo>
                    <a:cubicBezTo>
                      <a:pt x="579" y="197"/>
                      <a:pt x="580" y="197"/>
                      <a:pt x="582" y="198"/>
                    </a:cubicBezTo>
                    <a:cubicBezTo>
                      <a:pt x="584" y="200"/>
                      <a:pt x="587" y="203"/>
                      <a:pt x="590" y="205"/>
                    </a:cubicBezTo>
                    <a:cubicBezTo>
                      <a:pt x="595" y="211"/>
                      <a:pt x="601" y="217"/>
                      <a:pt x="609" y="218"/>
                    </a:cubicBezTo>
                    <a:cubicBezTo>
                      <a:pt x="611" y="219"/>
                      <a:pt x="611" y="219"/>
                      <a:pt x="611" y="219"/>
                    </a:cubicBezTo>
                    <a:cubicBezTo>
                      <a:pt x="611" y="221"/>
                      <a:pt x="611" y="221"/>
                      <a:pt x="611" y="221"/>
                    </a:cubicBezTo>
                    <a:cubicBezTo>
                      <a:pt x="610" y="233"/>
                      <a:pt x="602" y="238"/>
                      <a:pt x="595" y="243"/>
                    </a:cubicBezTo>
                    <a:cubicBezTo>
                      <a:pt x="594" y="244"/>
                      <a:pt x="592" y="246"/>
                      <a:pt x="590" y="247"/>
                    </a:cubicBezTo>
                    <a:cubicBezTo>
                      <a:pt x="587" y="250"/>
                      <a:pt x="585" y="255"/>
                      <a:pt x="583" y="260"/>
                    </a:cubicBezTo>
                    <a:cubicBezTo>
                      <a:pt x="580" y="265"/>
                      <a:pt x="578" y="271"/>
                      <a:pt x="574" y="275"/>
                    </a:cubicBezTo>
                    <a:cubicBezTo>
                      <a:pt x="573" y="276"/>
                      <a:pt x="573" y="276"/>
                      <a:pt x="573" y="276"/>
                    </a:cubicBezTo>
                    <a:cubicBezTo>
                      <a:pt x="572" y="276"/>
                      <a:pt x="572" y="276"/>
                      <a:pt x="572" y="276"/>
                    </a:cubicBezTo>
                    <a:cubicBezTo>
                      <a:pt x="572" y="276"/>
                      <a:pt x="572" y="276"/>
                      <a:pt x="572" y="276"/>
                    </a:cubicBezTo>
                    <a:cubicBezTo>
                      <a:pt x="567" y="276"/>
                      <a:pt x="564" y="278"/>
                      <a:pt x="563" y="282"/>
                    </a:cubicBezTo>
                    <a:cubicBezTo>
                      <a:pt x="562" y="284"/>
                      <a:pt x="562" y="284"/>
                      <a:pt x="562" y="284"/>
                    </a:cubicBezTo>
                    <a:cubicBezTo>
                      <a:pt x="537" y="284"/>
                      <a:pt x="537" y="284"/>
                      <a:pt x="537" y="284"/>
                    </a:cubicBezTo>
                    <a:cubicBezTo>
                      <a:pt x="530" y="289"/>
                      <a:pt x="527" y="297"/>
                      <a:pt x="523" y="306"/>
                    </a:cubicBezTo>
                    <a:cubicBezTo>
                      <a:pt x="522" y="307"/>
                      <a:pt x="522" y="307"/>
                      <a:pt x="522" y="307"/>
                    </a:cubicBezTo>
                    <a:cubicBezTo>
                      <a:pt x="521" y="308"/>
                      <a:pt x="521" y="308"/>
                      <a:pt x="521" y="308"/>
                    </a:cubicBezTo>
                    <a:cubicBezTo>
                      <a:pt x="421" y="329"/>
                      <a:pt x="318" y="349"/>
                      <a:pt x="219" y="368"/>
                    </a:cubicBezTo>
                    <a:cubicBezTo>
                      <a:pt x="166" y="379"/>
                      <a:pt x="112" y="390"/>
                      <a:pt x="58" y="400"/>
                    </a:cubicBezTo>
                    <a:lnTo>
                      <a:pt x="56" y="401"/>
                    </a:lnTo>
                    <a:close/>
                    <a:moveTo>
                      <a:pt x="64" y="63"/>
                    </a:moveTo>
                    <a:cubicBezTo>
                      <a:pt x="55" y="66"/>
                      <a:pt x="46" y="75"/>
                      <a:pt x="40" y="82"/>
                    </a:cubicBezTo>
                    <a:cubicBezTo>
                      <a:pt x="37" y="85"/>
                      <a:pt x="34" y="88"/>
                      <a:pt x="31" y="90"/>
                    </a:cubicBezTo>
                    <a:cubicBezTo>
                      <a:pt x="29" y="92"/>
                      <a:pt x="26" y="93"/>
                      <a:pt x="24" y="93"/>
                    </a:cubicBezTo>
                    <a:cubicBezTo>
                      <a:pt x="22" y="93"/>
                      <a:pt x="20" y="93"/>
                      <a:pt x="19" y="94"/>
                    </a:cubicBezTo>
                    <a:cubicBezTo>
                      <a:pt x="13" y="100"/>
                      <a:pt x="10" y="104"/>
                      <a:pt x="8" y="109"/>
                    </a:cubicBezTo>
                    <a:cubicBezTo>
                      <a:pt x="6" y="117"/>
                      <a:pt x="10" y="133"/>
                      <a:pt x="14" y="151"/>
                    </a:cubicBezTo>
                    <a:cubicBezTo>
                      <a:pt x="16" y="160"/>
                      <a:pt x="19" y="171"/>
                      <a:pt x="20" y="180"/>
                    </a:cubicBezTo>
                    <a:cubicBezTo>
                      <a:pt x="23" y="197"/>
                      <a:pt x="23" y="197"/>
                      <a:pt x="23" y="197"/>
                    </a:cubicBezTo>
                    <a:cubicBezTo>
                      <a:pt x="34" y="263"/>
                      <a:pt x="47" y="345"/>
                      <a:pt x="60" y="394"/>
                    </a:cubicBezTo>
                    <a:cubicBezTo>
                      <a:pt x="112" y="384"/>
                      <a:pt x="165" y="373"/>
                      <a:pt x="218" y="363"/>
                    </a:cubicBezTo>
                    <a:cubicBezTo>
                      <a:pt x="317" y="344"/>
                      <a:pt x="419" y="324"/>
                      <a:pt x="518" y="303"/>
                    </a:cubicBezTo>
                    <a:cubicBezTo>
                      <a:pt x="522" y="294"/>
                      <a:pt x="526" y="285"/>
                      <a:pt x="534" y="279"/>
                    </a:cubicBezTo>
                    <a:cubicBezTo>
                      <a:pt x="535" y="278"/>
                      <a:pt x="535" y="278"/>
                      <a:pt x="535" y="278"/>
                    </a:cubicBezTo>
                    <a:cubicBezTo>
                      <a:pt x="558" y="278"/>
                      <a:pt x="558" y="278"/>
                      <a:pt x="558" y="278"/>
                    </a:cubicBezTo>
                    <a:cubicBezTo>
                      <a:pt x="561" y="273"/>
                      <a:pt x="565" y="270"/>
                      <a:pt x="571" y="270"/>
                    </a:cubicBezTo>
                    <a:cubicBezTo>
                      <a:pt x="574" y="267"/>
                      <a:pt x="576" y="262"/>
                      <a:pt x="578" y="258"/>
                    </a:cubicBezTo>
                    <a:cubicBezTo>
                      <a:pt x="580" y="253"/>
                      <a:pt x="582" y="247"/>
                      <a:pt x="586" y="243"/>
                    </a:cubicBezTo>
                    <a:cubicBezTo>
                      <a:pt x="588" y="241"/>
                      <a:pt x="590" y="240"/>
                      <a:pt x="592" y="238"/>
                    </a:cubicBezTo>
                    <a:cubicBezTo>
                      <a:pt x="598" y="234"/>
                      <a:pt x="604" y="230"/>
                      <a:pt x="605" y="223"/>
                    </a:cubicBezTo>
                    <a:cubicBezTo>
                      <a:pt x="597" y="220"/>
                      <a:pt x="591" y="214"/>
                      <a:pt x="586" y="209"/>
                    </a:cubicBezTo>
                    <a:cubicBezTo>
                      <a:pt x="583" y="207"/>
                      <a:pt x="581" y="204"/>
                      <a:pt x="579" y="203"/>
                    </a:cubicBezTo>
                    <a:cubicBezTo>
                      <a:pt x="577" y="202"/>
                      <a:pt x="576" y="201"/>
                      <a:pt x="575" y="201"/>
                    </a:cubicBezTo>
                    <a:cubicBezTo>
                      <a:pt x="572" y="199"/>
                      <a:pt x="569" y="197"/>
                      <a:pt x="566" y="195"/>
                    </a:cubicBezTo>
                    <a:cubicBezTo>
                      <a:pt x="565" y="193"/>
                      <a:pt x="564" y="191"/>
                      <a:pt x="564" y="189"/>
                    </a:cubicBezTo>
                    <a:cubicBezTo>
                      <a:pt x="563" y="188"/>
                      <a:pt x="563" y="187"/>
                      <a:pt x="562" y="187"/>
                    </a:cubicBezTo>
                    <a:cubicBezTo>
                      <a:pt x="554" y="179"/>
                      <a:pt x="548" y="174"/>
                      <a:pt x="545" y="161"/>
                    </a:cubicBezTo>
                    <a:cubicBezTo>
                      <a:pt x="545" y="158"/>
                      <a:pt x="547" y="155"/>
                      <a:pt x="549" y="152"/>
                    </a:cubicBezTo>
                    <a:cubicBezTo>
                      <a:pt x="551" y="149"/>
                      <a:pt x="553" y="146"/>
                      <a:pt x="553" y="144"/>
                    </a:cubicBezTo>
                    <a:cubicBezTo>
                      <a:pt x="554" y="139"/>
                      <a:pt x="552" y="138"/>
                      <a:pt x="550" y="136"/>
                    </a:cubicBezTo>
                    <a:cubicBezTo>
                      <a:pt x="547" y="134"/>
                      <a:pt x="544" y="131"/>
                      <a:pt x="545" y="124"/>
                    </a:cubicBezTo>
                    <a:cubicBezTo>
                      <a:pt x="546" y="123"/>
                      <a:pt x="546" y="123"/>
                      <a:pt x="546" y="123"/>
                    </a:cubicBezTo>
                    <a:cubicBezTo>
                      <a:pt x="546" y="122"/>
                      <a:pt x="546" y="122"/>
                      <a:pt x="546" y="122"/>
                    </a:cubicBezTo>
                    <a:cubicBezTo>
                      <a:pt x="555" y="115"/>
                      <a:pt x="558" y="102"/>
                      <a:pt x="563" y="90"/>
                    </a:cubicBezTo>
                    <a:cubicBezTo>
                      <a:pt x="565" y="82"/>
                      <a:pt x="568" y="74"/>
                      <a:pt x="571" y="67"/>
                    </a:cubicBezTo>
                    <a:cubicBezTo>
                      <a:pt x="543" y="66"/>
                      <a:pt x="535" y="47"/>
                      <a:pt x="526" y="28"/>
                    </a:cubicBezTo>
                    <a:cubicBezTo>
                      <a:pt x="525" y="25"/>
                      <a:pt x="524" y="22"/>
                      <a:pt x="523" y="19"/>
                    </a:cubicBezTo>
                    <a:cubicBezTo>
                      <a:pt x="521" y="20"/>
                      <a:pt x="520" y="20"/>
                      <a:pt x="519" y="20"/>
                    </a:cubicBezTo>
                    <a:cubicBezTo>
                      <a:pt x="514" y="20"/>
                      <a:pt x="510" y="16"/>
                      <a:pt x="506" y="13"/>
                    </a:cubicBezTo>
                    <a:cubicBezTo>
                      <a:pt x="503" y="10"/>
                      <a:pt x="499" y="7"/>
                      <a:pt x="495" y="6"/>
                    </a:cubicBezTo>
                    <a:cubicBezTo>
                      <a:pt x="488" y="5"/>
                      <a:pt x="480" y="8"/>
                      <a:pt x="470" y="12"/>
                    </a:cubicBezTo>
                    <a:cubicBezTo>
                      <a:pt x="463" y="14"/>
                      <a:pt x="456" y="17"/>
                      <a:pt x="448" y="18"/>
                    </a:cubicBezTo>
                    <a:cubicBezTo>
                      <a:pt x="438" y="21"/>
                      <a:pt x="427" y="22"/>
                      <a:pt x="417" y="23"/>
                    </a:cubicBezTo>
                    <a:cubicBezTo>
                      <a:pt x="408" y="24"/>
                      <a:pt x="399" y="25"/>
                      <a:pt x="392" y="26"/>
                    </a:cubicBezTo>
                    <a:cubicBezTo>
                      <a:pt x="388" y="27"/>
                      <a:pt x="384" y="29"/>
                      <a:pt x="381" y="30"/>
                    </a:cubicBezTo>
                    <a:cubicBezTo>
                      <a:pt x="377" y="32"/>
                      <a:pt x="373" y="33"/>
                      <a:pt x="368" y="35"/>
                    </a:cubicBezTo>
                    <a:cubicBezTo>
                      <a:pt x="273" y="54"/>
                      <a:pt x="164" y="77"/>
                      <a:pt x="70" y="91"/>
                    </a:cubicBezTo>
                    <a:cubicBezTo>
                      <a:pt x="66" y="91"/>
                      <a:pt x="66" y="91"/>
                      <a:pt x="66" y="91"/>
                    </a:cubicBezTo>
                    <a:cubicBezTo>
                      <a:pt x="67" y="88"/>
                      <a:pt x="67" y="88"/>
                      <a:pt x="67" y="88"/>
                    </a:cubicBezTo>
                    <a:cubicBezTo>
                      <a:pt x="68" y="80"/>
                      <a:pt x="67" y="75"/>
                      <a:pt x="65" y="70"/>
                    </a:cubicBezTo>
                    <a:cubicBezTo>
                      <a:pt x="65" y="68"/>
                      <a:pt x="64" y="66"/>
                      <a:pt x="64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211">
                <a:extLst>
                  <a:ext uri="{FF2B5EF4-FFF2-40B4-BE49-F238E27FC236}">
                    <a16:creationId xmlns:a16="http://schemas.microsoft.com/office/drawing/2014/main" id="{13DADDD0-149D-49F7-B5E7-4B61C9444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7" y="1982"/>
                <a:ext cx="94" cy="179"/>
              </a:xfrm>
              <a:custGeom>
                <a:avLst/>
                <a:gdLst>
                  <a:gd name="T0" fmla="*/ 98 w 152"/>
                  <a:gd name="T1" fmla="*/ 285 h 289"/>
                  <a:gd name="T2" fmla="*/ 98 w 152"/>
                  <a:gd name="T3" fmla="*/ 281 h 289"/>
                  <a:gd name="T4" fmla="*/ 69 w 152"/>
                  <a:gd name="T5" fmla="*/ 285 h 289"/>
                  <a:gd name="T6" fmla="*/ 29 w 152"/>
                  <a:gd name="T7" fmla="*/ 213 h 289"/>
                  <a:gd name="T8" fmla="*/ 53 w 152"/>
                  <a:gd name="T9" fmla="*/ 201 h 289"/>
                  <a:gd name="T10" fmla="*/ 65 w 152"/>
                  <a:gd name="T11" fmla="*/ 169 h 289"/>
                  <a:gd name="T12" fmla="*/ 77 w 152"/>
                  <a:gd name="T13" fmla="*/ 173 h 289"/>
                  <a:gd name="T14" fmla="*/ 81 w 152"/>
                  <a:gd name="T15" fmla="*/ 153 h 289"/>
                  <a:gd name="T16" fmla="*/ 65 w 152"/>
                  <a:gd name="T17" fmla="*/ 141 h 289"/>
                  <a:gd name="T18" fmla="*/ 57 w 152"/>
                  <a:gd name="T19" fmla="*/ 129 h 289"/>
                  <a:gd name="T20" fmla="*/ 45 w 152"/>
                  <a:gd name="T21" fmla="*/ 125 h 289"/>
                  <a:gd name="T22" fmla="*/ 41 w 152"/>
                  <a:gd name="T23" fmla="*/ 113 h 289"/>
                  <a:gd name="T24" fmla="*/ 21 w 152"/>
                  <a:gd name="T25" fmla="*/ 97 h 289"/>
                  <a:gd name="T26" fmla="*/ 21 w 152"/>
                  <a:gd name="T27" fmla="*/ 56 h 289"/>
                  <a:gd name="T28" fmla="*/ 37 w 152"/>
                  <a:gd name="T29" fmla="*/ 28 h 289"/>
                  <a:gd name="T30" fmla="*/ 45 w 152"/>
                  <a:gd name="T31" fmla="*/ 0 h 289"/>
                  <a:gd name="T32" fmla="*/ 45 w 152"/>
                  <a:gd name="T33" fmla="*/ 4 h 289"/>
                  <a:gd name="T34" fmla="*/ 77 w 152"/>
                  <a:gd name="T35" fmla="*/ 8 h 289"/>
                  <a:gd name="T36" fmla="*/ 90 w 152"/>
                  <a:gd name="T37" fmla="*/ 12 h 289"/>
                  <a:gd name="T38" fmla="*/ 90 w 152"/>
                  <a:gd name="T39" fmla="*/ 20 h 289"/>
                  <a:gd name="T40" fmla="*/ 102 w 152"/>
                  <a:gd name="T41" fmla="*/ 16 h 289"/>
                  <a:gd name="T42" fmla="*/ 130 w 152"/>
                  <a:gd name="T43" fmla="*/ 28 h 289"/>
                  <a:gd name="T44" fmla="*/ 114 w 152"/>
                  <a:gd name="T45" fmla="*/ 109 h 289"/>
                  <a:gd name="T46" fmla="*/ 142 w 152"/>
                  <a:gd name="T47" fmla="*/ 105 h 289"/>
                  <a:gd name="T48" fmla="*/ 142 w 152"/>
                  <a:gd name="T49" fmla="*/ 157 h 289"/>
                  <a:gd name="T50" fmla="*/ 138 w 152"/>
                  <a:gd name="T51" fmla="*/ 197 h 289"/>
                  <a:gd name="T52" fmla="*/ 142 w 152"/>
                  <a:gd name="T53" fmla="*/ 213 h 289"/>
                  <a:gd name="T54" fmla="*/ 130 w 152"/>
                  <a:gd name="T55" fmla="*/ 225 h 289"/>
                  <a:gd name="T56" fmla="*/ 114 w 152"/>
                  <a:gd name="T57" fmla="*/ 257 h 289"/>
                  <a:gd name="T58" fmla="*/ 114 w 152"/>
                  <a:gd name="T59" fmla="*/ 289 h 289"/>
                  <a:gd name="T60" fmla="*/ 106 w 152"/>
                  <a:gd name="T61" fmla="*/ 28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" h="289">
                    <a:moveTo>
                      <a:pt x="98" y="285"/>
                    </a:moveTo>
                    <a:cubicBezTo>
                      <a:pt x="98" y="284"/>
                      <a:pt x="98" y="283"/>
                      <a:pt x="98" y="281"/>
                    </a:cubicBezTo>
                    <a:cubicBezTo>
                      <a:pt x="89" y="284"/>
                      <a:pt x="71" y="276"/>
                      <a:pt x="69" y="285"/>
                    </a:cubicBezTo>
                    <a:cubicBezTo>
                      <a:pt x="51" y="269"/>
                      <a:pt x="0" y="258"/>
                      <a:pt x="29" y="213"/>
                    </a:cubicBezTo>
                    <a:cubicBezTo>
                      <a:pt x="41" y="212"/>
                      <a:pt x="40" y="207"/>
                      <a:pt x="53" y="201"/>
                    </a:cubicBezTo>
                    <a:cubicBezTo>
                      <a:pt x="50" y="183"/>
                      <a:pt x="63" y="181"/>
                      <a:pt x="65" y="169"/>
                    </a:cubicBezTo>
                    <a:cubicBezTo>
                      <a:pt x="72" y="168"/>
                      <a:pt x="72" y="173"/>
                      <a:pt x="77" y="173"/>
                    </a:cubicBezTo>
                    <a:cubicBezTo>
                      <a:pt x="69" y="165"/>
                      <a:pt x="78" y="160"/>
                      <a:pt x="81" y="153"/>
                    </a:cubicBezTo>
                    <a:cubicBezTo>
                      <a:pt x="82" y="142"/>
                      <a:pt x="71" y="148"/>
                      <a:pt x="65" y="141"/>
                    </a:cubicBezTo>
                    <a:cubicBezTo>
                      <a:pt x="56" y="128"/>
                      <a:pt x="71" y="133"/>
                      <a:pt x="57" y="129"/>
                    </a:cubicBezTo>
                    <a:cubicBezTo>
                      <a:pt x="56" y="128"/>
                      <a:pt x="47" y="126"/>
                      <a:pt x="45" y="125"/>
                    </a:cubicBezTo>
                    <a:cubicBezTo>
                      <a:pt x="41" y="122"/>
                      <a:pt x="44" y="116"/>
                      <a:pt x="41" y="113"/>
                    </a:cubicBezTo>
                    <a:cubicBezTo>
                      <a:pt x="36" y="105"/>
                      <a:pt x="24" y="106"/>
                      <a:pt x="21" y="97"/>
                    </a:cubicBezTo>
                    <a:cubicBezTo>
                      <a:pt x="22" y="79"/>
                      <a:pt x="37" y="68"/>
                      <a:pt x="21" y="56"/>
                    </a:cubicBezTo>
                    <a:cubicBezTo>
                      <a:pt x="22" y="44"/>
                      <a:pt x="33" y="37"/>
                      <a:pt x="37" y="28"/>
                    </a:cubicBezTo>
                    <a:cubicBezTo>
                      <a:pt x="42" y="18"/>
                      <a:pt x="36" y="6"/>
                      <a:pt x="45" y="0"/>
                    </a:cubicBezTo>
                    <a:cubicBezTo>
                      <a:pt x="50" y="1"/>
                      <a:pt x="48" y="4"/>
                      <a:pt x="45" y="4"/>
                    </a:cubicBezTo>
                    <a:cubicBezTo>
                      <a:pt x="58" y="7"/>
                      <a:pt x="60" y="3"/>
                      <a:pt x="77" y="8"/>
                    </a:cubicBezTo>
                    <a:cubicBezTo>
                      <a:pt x="77" y="8"/>
                      <a:pt x="89" y="11"/>
                      <a:pt x="90" y="12"/>
                    </a:cubicBezTo>
                    <a:cubicBezTo>
                      <a:pt x="90" y="13"/>
                      <a:pt x="89" y="20"/>
                      <a:pt x="90" y="20"/>
                    </a:cubicBezTo>
                    <a:cubicBezTo>
                      <a:pt x="92" y="21"/>
                      <a:pt x="97" y="15"/>
                      <a:pt x="102" y="16"/>
                    </a:cubicBezTo>
                    <a:cubicBezTo>
                      <a:pt x="105" y="17"/>
                      <a:pt x="121" y="27"/>
                      <a:pt x="130" y="28"/>
                    </a:cubicBezTo>
                    <a:cubicBezTo>
                      <a:pt x="134" y="64"/>
                      <a:pt x="105" y="68"/>
                      <a:pt x="114" y="109"/>
                    </a:cubicBezTo>
                    <a:cubicBezTo>
                      <a:pt x="126" y="111"/>
                      <a:pt x="128" y="101"/>
                      <a:pt x="142" y="105"/>
                    </a:cubicBezTo>
                    <a:cubicBezTo>
                      <a:pt x="152" y="119"/>
                      <a:pt x="143" y="140"/>
                      <a:pt x="142" y="157"/>
                    </a:cubicBezTo>
                    <a:cubicBezTo>
                      <a:pt x="141" y="173"/>
                      <a:pt x="149" y="189"/>
                      <a:pt x="138" y="197"/>
                    </a:cubicBezTo>
                    <a:cubicBezTo>
                      <a:pt x="143" y="199"/>
                      <a:pt x="148" y="200"/>
                      <a:pt x="142" y="213"/>
                    </a:cubicBezTo>
                    <a:cubicBezTo>
                      <a:pt x="141" y="215"/>
                      <a:pt x="133" y="219"/>
                      <a:pt x="130" y="225"/>
                    </a:cubicBezTo>
                    <a:cubicBezTo>
                      <a:pt x="124" y="237"/>
                      <a:pt x="130" y="254"/>
                      <a:pt x="114" y="257"/>
                    </a:cubicBezTo>
                    <a:cubicBezTo>
                      <a:pt x="117" y="274"/>
                      <a:pt x="114" y="271"/>
                      <a:pt x="114" y="289"/>
                    </a:cubicBezTo>
                    <a:cubicBezTo>
                      <a:pt x="110" y="289"/>
                      <a:pt x="110" y="285"/>
                      <a:pt x="106" y="28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212">
                <a:extLst>
                  <a:ext uri="{FF2B5EF4-FFF2-40B4-BE49-F238E27FC236}">
                    <a16:creationId xmlns:a16="http://schemas.microsoft.com/office/drawing/2014/main" id="{6DF1ACFD-A1BC-40A2-8AC3-1B894B712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7" y="1980"/>
                <a:ext cx="84" cy="183"/>
              </a:xfrm>
              <a:custGeom>
                <a:avLst/>
                <a:gdLst>
                  <a:gd name="T0" fmla="*/ 93 w 136"/>
                  <a:gd name="T1" fmla="*/ 293 h 296"/>
                  <a:gd name="T2" fmla="*/ 90 w 136"/>
                  <a:gd name="T3" fmla="*/ 286 h 296"/>
                  <a:gd name="T4" fmla="*/ 96 w 136"/>
                  <a:gd name="T5" fmla="*/ 279 h 296"/>
                  <a:gd name="T6" fmla="*/ 97 w 136"/>
                  <a:gd name="T7" fmla="*/ 258 h 296"/>
                  <a:gd name="T8" fmla="*/ 121 w 136"/>
                  <a:gd name="T9" fmla="*/ 217 h 296"/>
                  <a:gd name="T10" fmla="*/ 122 w 136"/>
                  <a:gd name="T11" fmla="*/ 203 h 296"/>
                  <a:gd name="T12" fmla="*/ 124 w 136"/>
                  <a:gd name="T13" fmla="*/ 176 h 296"/>
                  <a:gd name="T14" fmla="*/ 124 w 136"/>
                  <a:gd name="T15" fmla="*/ 110 h 296"/>
                  <a:gd name="T16" fmla="*/ 95 w 136"/>
                  <a:gd name="T17" fmla="*/ 114 h 296"/>
                  <a:gd name="T18" fmla="*/ 111 w 136"/>
                  <a:gd name="T19" fmla="*/ 33 h 296"/>
                  <a:gd name="T20" fmla="*/ 79 w 136"/>
                  <a:gd name="T21" fmla="*/ 24 h 296"/>
                  <a:gd name="T22" fmla="*/ 71 w 136"/>
                  <a:gd name="T23" fmla="*/ 17 h 296"/>
                  <a:gd name="T24" fmla="*/ 41 w 136"/>
                  <a:gd name="T25" fmla="*/ 11 h 296"/>
                  <a:gd name="T26" fmla="*/ 26 w 136"/>
                  <a:gd name="T27" fmla="*/ 19 h 296"/>
                  <a:gd name="T28" fmla="*/ 8 w 136"/>
                  <a:gd name="T29" fmla="*/ 58 h 296"/>
                  <a:gd name="T30" fmla="*/ 17 w 136"/>
                  <a:gd name="T31" fmla="*/ 107 h 296"/>
                  <a:gd name="T32" fmla="*/ 31 w 136"/>
                  <a:gd name="T33" fmla="*/ 125 h 296"/>
                  <a:gd name="T34" fmla="*/ 50 w 136"/>
                  <a:gd name="T35" fmla="*/ 133 h 296"/>
                  <a:gd name="T36" fmla="*/ 59 w 136"/>
                  <a:gd name="T37" fmla="*/ 146 h 296"/>
                  <a:gd name="T38" fmla="*/ 64 w 136"/>
                  <a:gd name="T39" fmla="*/ 163 h 296"/>
                  <a:gd name="T40" fmla="*/ 61 w 136"/>
                  <a:gd name="T41" fmla="*/ 179 h 296"/>
                  <a:gd name="T42" fmla="*/ 45 w 136"/>
                  <a:gd name="T43" fmla="*/ 185 h 296"/>
                  <a:gd name="T44" fmla="*/ 39 w 136"/>
                  <a:gd name="T45" fmla="*/ 206 h 296"/>
                  <a:gd name="T46" fmla="*/ 8 w 136"/>
                  <a:gd name="T47" fmla="*/ 246 h 296"/>
                  <a:gd name="T48" fmla="*/ 70 w 136"/>
                  <a:gd name="T49" fmla="*/ 282 h 296"/>
                  <a:gd name="T50" fmla="*/ 84 w 136"/>
                  <a:gd name="T51" fmla="*/ 288 h 296"/>
                  <a:gd name="T52" fmla="*/ 69 w 136"/>
                  <a:gd name="T53" fmla="*/ 287 h 296"/>
                  <a:gd name="T54" fmla="*/ 52 w 136"/>
                  <a:gd name="T55" fmla="*/ 291 h 296"/>
                  <a:gd name="T56" fmla="*/ 11 w 136"/>
                  <a:gd name="T57" fmla="*/ 215 h 296"/>
                  <a:gd name="T58" fmla="*/ 25 w 136"/>
                  <a:gd name="T59" fmla="*/ 208 h 296"/>
                  <a:gd name="T60" fmla="*/ 47 w 136"/>
                  <a:gd name="T61" fmla="*/ 171 h 296"/>
                  <a:gd name="T62" fmla="*/ 55 w 136"/>
                  <a:gd name="T63" fmla="*/ 170 h 296"/>
                  <a:gd name="T64" fmla="*/ 58 w 136"/>
                  <a:gd name="T65" fmla="*/ 151 h 296"/>
                  <a:gd name="T66" fmla="*/ 40 w 136"/>
                  <a:gd name="T67" fmla="*/ 134 h 296"/>
                  <a:gd name="T68" fmla="*/ 24 w 136"/>
                  <a:gd name="T69" fmla="*/ 122 h 296"/>
                  <a:gd name="T70" fmla="*/ 3 w 136"/>
                  <a:gd name="T71" fmla="*/ 100 h 296"/>
                  <a:gd name="T72" fmla="*/ 7 w 136"/>
                  <a:gd name="T73" fmla="*/ 82 h 296"/>
                  <a:gd name="T74" fmla="*/ 2 w 136"/>
                  <a:gd name="T75" fmla="*/ 59 h 296"/>
                  <a:gd name="T76" fmla="*/ 20 w 136"/>
                  <a:gd name="T77" fmla="*/ 19 h 296"/>
                  <a:gd name="T78" fmla="*/ 30 w 136"/>
                  <a:gd name="T79" fmla="*/ 0 h 296"/>
                  <a:gd name="T80" fmla="*/ 62 w 136"/>
                  <a:gd name="T81" fmla="*/ 8 h 296"/>
                  <a:gd name="T82" fmla="*/ 62 w 136"/>
                  <a:gd name="T83" fmla="*/ 9 h 296"/>
                  <a:gd name="T84" fmla="*/ 86 w 136"/>
                  <a:gd name="T85" fmla="*/ 16 h 296"/>
                  <a:gd name="T86" fmla="*/ 116 w 136"/>
                  <a:gd name="T87" fmla="*/ 29 h 296"/>
                  <a:gd name="T88" fmla="*/ 100 w 136"/>
                  <a:gd name="T89" fmla="*/ 109 h 296"/>
                  <a:gd name="T90" fmla="*/ 127 w 136"/>
                  <a:gd name="T91" fmla="*/ 105 h 296"/>
                  <a:gd name="T92" fmla="*/ 129 w 136"/>
                  <a:gd name="T93" fmla="*/ 160 h 296"/>
                  <a:gd name="T94" fmla="*/ 131 w 136"/>
                  <a:gd name="T95" fmla="*/ 203 h 296"/>
                  <a:gd name="T96" fmla="*/ 116 w 136"/>
                  <a:gd name="T97" fmla="*/ 229 h 296"/>
                  <a:gd name="T98" fmla="*/ 101 w 136"/>
                  <a:gd name="T99" fmla="*/ 27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6" h="296">
                    <a:moveTo>
                      <a:pt x="100" y="296"/>
                    </a:moveTo>
                    <a:cubicBezTo>
                      <a:pt x="97" y="295"/>
                      <a:pt x="97" y="295"/>
                      <a:pt x="97" y="295"/>
                    </a:cubicBezTo>
                    <a:cubicBezTo>
                      <a:pt x="95" y="295"/>
                      <a:pt x="94" y="294"/>
                      <a:pt x="93" y="293"/>
                    </a:cubicBezTo>
                    <a:cubicBezTo>
                      <a:pt x="91" y="292"/>
                      <a:pt x="91" y="291"/>
                      <a:pt x="90" y="291"/>
                    </a:cubicBezTo>
                    <a:cubicBezTo>
                      <a:pt x="90" y="291"/>
                      <a:pt x="90" y="291"/>
                      <a:pt x="90" y="291"/>
                    </a:cubicBezTo>
                    <a:cubicBezTo>
                      <a:pt x="90" y="286"/>
                      <a:pt x="90" y="286"/>
                      <a:pt x="90" y="286"/>
                    </a:cubicBezTo>
                    <a:cubicBezTo>
                      <a:pt x="90" y="286"/>
                      <a:pt x="90" y="286"/>
                      <a:pt x="90" y="286"/>
                    </a:cubicBezTo>
                    <a:cubicBezTo>
                      <a:pt x="92" y="286"/>
                      <a:pt x="94" y="287"/>
                      <a:pt x="95" y="288"/>
                    </a:cubicBezTo>
                    <a:cubicBezTo>
                      <a:pt x="95" y="284"/>
                      <a:pt x="96" y="281"/>
                      <a:pt x="96" y="279"/>
                    </a:cubicBezTo>
                    <a:cubicBezTo>
                      <a:pt x="97" y="273"/>
                      <a:pt x="97" y="271"/>
                      <a:pt x="95" y="261"/>
                    </a:cubicBezTo>
                    <a:cubicBezTo>
                      <a:pt x="94" y="258"/>
                      <a:pt x="94" y="258"/>
                      <a:pt x="94" y="258"/>
                    </a:cubicBezTo>
                    <a:cubicBezTo>
                      <a:pt x="97" y="258"/>
                      <a:pt x="97" y="258"/>
                      <a:pt x="97" y="258"/>
                    </a:cubicBezTo>
                    <a:cubicBezTo>
                      <a:pt x="105" y="256"/>
                      <a:pt x="107" y="250"/>
                      <a:pt x="108" y="240"/>
                    </a:cubicBezTo>
                    <a:cubicBezTo>
                      <a:pt x="109" y="236"/>
                      <a:pt x="109" y="231"/>
                      <a:pt x="111" y="227"/>
                    </a:cubicBezTo>
                    <a:cubicBezTo>
                      <a:pt x="113" y="222"/>
                      <a:pt x="118" y="219"/>
                      <a:pt x="121" y="217"/>
                    </a:cubicBezTo>
                    <a:cubicBezTo>
                      <a:pt x="122" y="216"/>
                      <a:pt x="123" y="215"/>
                      <a:pt x="123" y="215"/>
                    </a:cubicBezTo>
                    <a:cubicBezTo>
                      <a:pt x="126" y="209"/>
                      <a:pt x="126" y="206"/>
                      <a:pt x="126" y="205"/>
                    </a:cubicBezTo>
                    <a:cubicBezTo>
                      <a:pt x="125" y="204"/>
                      <a:pt x="124" y="204"/>
                      <a:pt x="122" y="203"/>
                    </a:cubicBezTo>
                    <a:cubicBezTo>
                      <a:pt x="116" y="201"/>
                      <a:pt x="116" y="201"/>
                      <a:pt x="116" y="201"/>
                    </a:cubicBezTo>
                    <a:cubicBezTo>
                      <a:pt x="120" y="198"/>
                      <a:pt x="120" y="198"/>
                      <a:pt x="120" y="198"/>
                    </a:cubicBezTo>
                    <a:cubicBezTo>
                      <a:pt x="126" y="194"/>
                      <a:pt x="126" y="187"/>
                      <a:pt x="124" y="176"/>
                    </a:cubicBezTo>
                    <a:cubicBezTo>
                      <a:pt x="123" y="170"/>
                      <a:pt x="123" y="165"/>
                      <a:pt x="123" y="160"/>
                    </a:cubicBezTo>
                    <a:cubicBezTo>
                      <a:pt x="123" y="155"/>
                      <a:pt x="124" y="149"/>
                      <a:pt x="125" y="144"/>
                    </a:cubicBezTo>
                    <a:cubicBezTo>
                      <a:pt x="128" y="132"/>
                      <a:pt x="130" y="119"/>
                      <a:pt x="124" y="110"/>
                    </a:cubicBezTo>
                    <a:cubicBezTo>
                      <a:pt x="118" y="109"/>
                      <a:pt x="115" y="110"/>
                      <a:pt x="112" y="112"/>
                    </a:cubicBezTo>
                    <a:cubicBezTo>
                      <a:pt x="108" y="113"/>
                      <a:pt x="104" y="115"/>
                      <a:pt x="97" y="114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5" y="112"/>
                      <a:pt x="95" y="112"/>
                      <a:pt x="95" y="112"/>
                    </a:cubicBezTo>
                    <a:cubicBezTo>
                      <a:pt x="90" y="89"/>
                      <a:pt x="96" y="78"/>
                      <a:pt x="103" y="66"/>
                    </a:cubicBezTo>
                    <a:cubicBezTo>
                      <a:pt x="108" y="57"/>
                      <a:pt x="112" y="48"/>
                      <a:pt x="111" y="33"/>
                    </a:cubicBezTo>
                    <a:cubicBezTo>
                      <a:pt x="106" y="32"/>
                      <a:pt x="99" y="29"/>
                      <a:pt x="94" y="26"/>
                    </a:cubicBezTo>
                    <a:cubicBezTo>
                      <a:pt x="90" y="24"/>
                      <a:pt x="86" y="22"/>
                      <a:pt x="85" y="22"/>
                    </a:cubicBezTo>
                    <a:cubicBezTo>
                      <a:pt x="83" y="22"/>
                      <a:pt x="81" y="23"/>
                      <a:pt x="79" y="24"/>
                    </a:cubicBezTo>
                    <a:cubicBezTo>
                      <a:pt x="77" y="25"/>
                      <a:pt x="75" y="26"/>
                      <a:pt x="73" y="26"/>
                    </a:cubicBezTo>
                    <a:cubicBezTo>
                      <a:pt x="70" y="25"/>
                      <a:pt x="70" y="22"/>
                      <a:pt x="71" y="19"/>
                    </a:cubicBezTo>
                    <a:cubicBezTo>
                      <a:pt x="71" y="18"/>
                      <a:pt x="71" y="18"/>
                      <a:pt x="71" y="17"/>
                    </a:cubicBezTo>
                    <a:cubicBezTo>
                      <a:pt x="69" y="16"/>
                      <a:pt x="64" y="15"/>
                      <a:pt x="61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51" y="11"/>
                      <a:pt x="46" y="11"/>
                      <a:pt x="41" y="11"/>
                    </a:cubicBezTo>
                    <a:cubicBezTo>
                      <a:pt x="38" y="11"/>
                      <a:pt x="34" y="11"/>
                      <a:pt x="29" y="10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6" y="9"/>
                      <a:pt x="26" y="13"/>
                      <a:pt x="26" y="19"/>
                    </a:cubicBezTo>
                    <a:cubicBezTo>
                      <a:pt x="26" y="23"/>
                      <a:pt x="26" y="28"/>
                      <a:pt x="24" y="32"/>
                    </a:cubicBezTo>
                    <a:cubicBezTo>
                      <a:pt x="22" y="36"/>
                      <a:pt x="19" y="40"/>
                      <a:pt x="17" y="43"/>
                    </a:cubicBezTo>
                    <a:cubicBezTo>
                      <a:pt x="13" y="48"/>
                      <a:pt x="9" y="52"/>
                      <a:pt x="8" y="58"/>
                    </a:cubicBezTo>
                    <a:cubicBezTo>
                      <a:pt x="18" y="67"/>
                      <a:pt x="15" y="76"/>
                      <a:pt x="12" y="84"/>
                    </a:cubicBezTo>
                    <a:cubicBezTo>
                      <a:pt x="10" y="89"/>
                      <a:pt x="8" y="94"/>
                      <a:pt x="8" y="99"/>
                    </a:cubicBezTo>
                    <a:cubicBezTo>
                      <a:pt x="9" y="103"/>
                      <a:pt x="12" y="105"/>
                      <a:pt x="17" y="107"/>
                    </a:cubicBezTo>
                    <a:cubicBezTo>
                      <a:pt x="21" y="108"/>
                      <a:pt x="25" y="110"/>
                      <a:pt x="27" y="114"/>
                    </a:cubicBezTo>
                    <a:cubicBezTo>
                      <a:pt x="29" y="116"/>
                      <a:pt x="30" y="119"/>
                      <a:pt x="30" y="121"/>
                    </a:cubicBezTo>
                    <a:cubicBezTo>
                      <a:pt x="30" y="124"/>
                      <a:pt x="30" y="125"/>
                      <a:pt x="31" y="125"/>
                    </a:cubicBezTo>
                    <a:cubicBezTo>
                      <a:pt x="32" y="126"/>
                      <a:pt x="38" y="128"/>
                      <a:pt x="40" y="128"/>
                    </a:cubicBezTo>
                    <a:cubicBezTo>
                      <a:pt x="41" y="129"/>
                      <a:pt x="42" y="129"/>
                      <a:pt x="42" y="129"/>
                    </a:cubicBezTo>
                    <a:cubicBezTo>
                      <a:pt x="49" y="131"/>
                      <a:pt x="49" y="132"/>
                      <a:pt x="50" y="133"/>
                    </a:cubicBezTo>
                    <a:cubicBezTo>
                      <a:pt x="50" y="135"/>
                      <a:pt x="49" y="136"/>
                      <a:pt x="49" y="137"/>
                    </a:cubicBezTo>
                    <a:cubicBezTo>
                      <a:pt x="49" y="137"/>
                      <a:pt x="49" y="138"/>
                      <a:pt x="52" y="142"/>
                    </a:cubicBezTo>
                    <a:cubicBezTo>
                      <a:pt x="53" y="145"/>
                      <a:pt x="56" y="145"/>
                      <a:pt x="59" y="146"/>
                    </a:cubicBezTo>
                    <a:cubicBezTo>
                      <a:pt x="63" y="147"/>
                      <a:pt x="69" y="148"/>
                      <a:pt x="68" y="156"/>
                    </a:cubicBezTo>
                    <a:cubicBezTo>
                      <a:pt x="68" y="157"/>
                      <a:pt x="68" y="157"/>
                      <a:pt x="68" y="157"/>
                    </a:cubicBezTo>
                    <a:cubicBezTo>
                      <a:pt x="67" y="159"/>
                      <a:pt x="65" y="161"/>
                      <a:pt x="64" y="163"/>
                    </a:cubicBezTo>
                    <a:cubicBezTo>
                      <a:pt x="60" y="167"/>
                      <a:pt x="59" y="169"/>
                      <a:pt x="63" y="174"/>
                    </a:cubicBezTo>
                    <a:cubicBezTo>
                      <a:pt x="69" y="179"/>
                      <a:pt x="69" y="179"/>
                      <a:pt x="69" y="179"/>
                    </a:cubicBezTo>
                    <a:cubicBezTo>
                      <a:pt x="61" y="179"/>
                      <a:pt x="61" y="179"/>
                      <a:pt x="61" y="179"/>
                    </a:cubicBezTo>
                    <a:cubicBezTo>
                      <a:pt x="58" y="179"/>
                      <a:pt x="56" y="177"/>
                      <a:pt x="55" y="176"/>
                    </a:cubicBezTo>
                    <a:cubicBezTo>
                      <a:pt x="54" y="175"/>
                      <a:pt x="53" y="175"/>
                      <a:pt x="52" y="174"/>
                    </a:cubicBezTo>
                    <a:cubicBezTo>
                      <a:pt x="50" y="179"/>
                      <a:pt x="48" y="182"/>
                      <a:pt x="45" y="185"/>
                    </a:cubicBezTo>
                    <a:cubicBezTo>
                      <a:pt x="42" y="189"/>
                      <a:pt x="38" y="194"/>
                      <a:pt x="40" y="204"/>
                    </a:cubicBezTo>
                    <a:cubicBezTo>
                      <a:pt x="40" y="206"/>
                      <a:pt x="40" y="206"/>
                      <a:pt x="40" y="206"/>
                    </a:cubicBezTo>
                    <a:cubicBezTo>
                      <a:pt x="39" y="206"/>
                      <a:pt x="39" y="206"/>
                      <a:pt x="39" y="206"/>
                    </a:cubicBezTo>
                    <a:cubicBezTo>
                      <a:pt x="34" y="209"/>
                      <a:pt x="31" y="211"/>
                      <a:pt x="28" y="213"/>
                    </a:cubicBezTo>
                    <a:cubicBezTo>
                      <a:pt x="24" y="216"/>
                      <a:pt x="21" y="218"/>
                      <a:pt x="15" y="219"/>
                    </a:cubicBezTo>
                    <a:cubicBezTo>
                      <a:pt x="8" y="229"/>
                      <a:pt x="6" y="238"/>
                      <a:pt x="8" y="246"/>
                    </a:cubicBezTo>
                    <a:cubicBezTo>
                      <a:pt x="11" y="259"/>
                      <a:pt x="25" y="268"/>
                      <a:pt x="38" y="275"/>
                    </a:cubicBezTo>
                    <a:cubicBezTo>
                      <a:pt x="43" y="278"/>
                      <a:pt x="48" y="281"/>
                      <a:pt x="52" y="284"/>
                    </a:cubicBezTo>
                    <a:cubicBezTo>
                      <a:pt x="56" y="280"/>
                      <a:pt x="64" y="281"/>
                      <a:pt x="70" y="282"/>
                    </a:cubicBezTo>
                    <a:cubicBezTo>
                      <a:pt x="74" y="282"/>
                      <a:pt x="78" y="283"/>
                      <a:pt x="81" y="282"/>
                    </a:cubicBezTo>
                    <a:cubicBezTo>
                      <a:pt x="84" y="281"/>
                      <a:pt x="84" y="281"/>
                      <a:pt x="84" y="281"/>
                    </a:cubicBezTo>
                    <a:cubicBezTo>
                      <a:pt x="84" y="288"/>
                      <a:pt x="84" y="288"/>
                      <a:pt x="84" y="288"/>
                    </a:cubicBezTo>
                    <a:cubicBezTo>
                      <a:pt x="79" y="288"/>
                      <a:pt x="79" y="288"/>
                      <a:pt x="79" y="288"/>
                    </a:cubicBezTo>
                    <a:cubicBezTo>
                      <a:pt x="79" y="288"/>
                      <a:pt x="79" y="288"/>
                      <a:pt x="79" y="288"/>
                    </a:cubicBezTo>
                    <a:cubicBezTo>
                      <a:pt x="76" y="288"/>
                      <a:pt x="72" y="287"/>
                      <a:pt x="69" y="287"/>
                    </a:cubicBezTo>
                    <a:cubicBezTo>
                      <a:pt x="62" y="286"/>
                      <a:pt x="57" y="286"/>
                      <a:pt x="56" y="289"/>
                    </a:cubicBezTo>
                    <a:cubicBezTo>
                      <a:pt x="55" y="294"/>
                      <a:pt x="55" y="294"/>
                      <a:pt x="55" y="294"/>
                    </a:cubicBezTo>
                    <a:cubicBezTo>
                      <a:pt x="52" y="291"/>
                      <a:pt x="52" y="291"/>
                      <a:pt x="52" y="291"/>
                    </a:cubicBezTo>
                    <a:cubicBezTo>
                      <a:pt x="48" y="287"/>
                      <a:pt x="42" y="283"/>
                      <a:pt x="35" y="280"/>
                    </a:cubicBezTo>
                    <a:cubicBezTo>
                      <a:pt x="22" y="272"/>
                      <a:pt x="6" y="263"/>
                      <a:pt x="2" y="247"/>
                    </a:cubicBezTo>
                    <a:cubicBezTo>
                      <a:pt x="0" y="238"/>
                      <a:pt x="3" y="227"/>
                      <a:pt x="11" y="215"/>
                    </a:cubicBezTo>
                    <a:cubicBezTo>
                      <a:pt x="12" y="213"/>
                      <a:pt x="12" y="213"/>
                      <a:pt x="12" y="213"/>
                    </a:cubicBezTo>
                    <a:cubicBezTo>
                      <a:pt x="13" y="213"/>
                      <a:pt x="13" y="213"/>
                      <a:pt x="13" y="213"/>
                    </a:cubicBezTo>
                    <a:cubicBezTo>
                      <a:pt x="19" y="213"/>
                      <a:pt x="21" y="211"/>
                      <a:pt x="25" y="208"/>
                    </a:cubicBezTo>
                    <a:cubicBezTo>
                      <a:pt x="27" y="207"/>
                      <a:pt x="30" y="205"/>
                      <a:pt x="34" y="202"/>
                    </a:cubicBezTo>
                    <a:cubicBezTo>
                      <a:pt x="33" y="191"/>
                      <a:pt x="37" y="186"/>
                      <a:pt x="41" y="181"/>
                    </a:cubicBezTo>
                    <a:cubicBezTo>
                      <a:pt x="44" y="178"/>
                      <a:pt x="46" y="175"/>
                      <a:pt x="47" y="171"/>
                    </a:cubicBezTo>
                    <a:cubicBezTo>
                      <a:pt x="47" y="169"/>
                      <a:pt x="47" y="169"/>
                      <a:pt x="47" y="169"/>
                    </a:cubicBezTo>
                    <a:cubicBezTo>
                      <a:pt x="49" y="169"/>
                      <a:pt x="49" y="169"/>
                      <a:pt x="49" y="169"/>
                    </a:cubicBezTo>
                    <a:cubicBezTo>
                      <a:pt x="52" y="169"/>
                      <a:pt x="54" y="169"/>
                      <a:pt x="55" y="170"/>
                    </a:cubicBezTo>
                    <a:cubicBezTo>
                      <a:pt x="55" y="166"/>
                      <a:pt x="58" y="162"/>
                      <a:pt x="60" y="159"/>
                    </a:cubicBezTo>
                    <a:cubicBezTo>
                      <a:pt x="61" y="158"/>
                      <a:pt x="62" y="157"/>
                      <a:pt x="63" y="155"/>
                    </a:cubicBezTo>
                    <a:cubicBezTo>
                      <a:pt x="63" y="152"/>
                      <a:pt x="62" y="152"/>
                      <a:pt x="58" y="151"/>
                    </a:cubicBezTo>
                    <a:cubicBezTo>
                      <a:pt x="55" y="150"/>
                      <a:pt x="50" y="150"/>
                      <a:pt x="47" y="145"/>
                    </a:cubicBezTo>
                    <a:cubicBezTo>
                      <a:pt x="44" y="141"/>
                      <a:pt x="43" y="138"/>
                      <a:pt x="44" y="135"/>
                    </a:cubicBezTo>
                    <a:cubicBezTo>
                      <a:pt x="43" y="135"/>
                      <a:pt x="42" y="135"/>
                      <a:pt x="40" y="134"/>
                    </a:cubicBezTo>
                    <a:cubicBezTo>
                      <a:pt x="40" y="134"/>
                      <a:pt x="39" y="134"/>
                      <a:pt x="38" y="134"/>
                    </a:cubicBezTo>
                    <a:cubicBezTo>
                      <a:pt x="33" y="132"/>
                      <a:pt x="29" y="131"/>
                      <a:pt x="28" y="130"/>
                    </a:cubicBezTo>
                    <a:cubicBezTo>
                      <a:pt x="25" y="128"/>
                      <a:pt x="24" y="124"/>
                      <a:pt x="24" y="122"/>
                    </a:cubicBezTo>
                    <a:cubicBezTo>
                      <a:pt x="24" y="120"/>
                      <a:pt x="24" y="118"/>
                      <a:pt x="23" y="117"/>
                    </a:cubicBezTo>
                    <a:cubicBezTo>
                      <a:pt x="21" y="115"/>
                      <a:pt x="18" y="113"/>
                      <a:pt x="15" y="112"/>
                    </a:cubicBezTo>
                    <a:cubicBezTo>
                      <a:pt x="10" y="110"/>
                      <a:pt x="4" y="107"/>
                      <a:pt x="3" y="100"/>
                    </a:cubicBezTo>
                    <a:cubicBezTo>
                      <a:pt x="2" y="100"/>
                      <a:pt x="2" y="100"/>
                      <a:pt x="2" y="100"/>
                    </a:cubicBezTo>
                    <a:cubicBezTo>
                      <a:pt x="2" y="99"/>
                      <a:pt x="2" y="99"/>
                      <a:pt x="2" y="99"/>
                    </a:cubicBezTo>
                    <a:cubicBezTo>
                      <a:pt x="3" y="93"/>
                      <a:pt x="5" y="87"/>
                      <a:pt x="7" y="82"/>
                    </a:cubicBezTo>
                    <a:cubicBezTo>
                      <a:pt x="10" y="73"/>
                      <a:pt x="12" y="68"/>
                      <a:pt x="4" y="62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3" y="51"/>
                      <a:pt x="8" y="45"/>
                      <a:pt x="12" y="40"/>
                    </a:cubicBezTo>
                    <a:cubicBezTo>
                      <a:pt x="15" y="36"/>
                      <a:pt x="17" y="33"/>
                      <a:pt x="19" y="30"/>
                    </a:cubicBezTo>
                    <a:cubicBezTo>
                      <a:pt x="20" y="26"/>
                      <a:pt x="20" y="22"/>
                      <a:pt x="20" y="19"/>
                    </a:cubicBezTo>
                    <a:cubicBezTo>
                      <a:pt x="21" y="12"/>
                      <a:pt x="21" y="5"/>
                      <a:pt x="28" y="1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4" y="1"/>
                      <a:pt x="35" y="4"/>
                      <a:pt x="35" y="5"/>
                    </a:cubicBezTo>
                    <a:cubicBezTo>
                      <a:pt x="37" y="5"/>
                      <a:pt x="39" y="5"/>
                      <a:pt x="41" y="5"/>
                    </a:cubicBezTo>
                    <a:cubicBezTo>
                      <a:pt x="46" y="5"/>
                      <a:pt x="52" y="5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7" y="9"/>
                      <a:pt x="75" y="13"/>
                      <a:pt x="75" y="13"/>
                    </a:cubicBezTo>
                    <a:cubicBezTo>
                      <a:pt x="77" y="14"/>
                      <a:pt x="77" y="16"/>
                      <a:pt x="76" y="19"/>
                    </a:cubicBezTo>
                    <a:cubicBezTo>
                      <a:pt x="79" y="18"/>
                      <a:pt x="82" y="16"/>
                      <a:pt x="86" y="16"/>
                    </a:cubicBezTo>
                    <a:cubicBezTo>
                      <a:pt x="88" y="17"/>
                      <a:pt x="91" y="18"/>
                      <a:pt x="96" y="21"/>
                    </a:cubicBezTo>
                    <a:cubicBezTo>
                      <a:pt x="102" y="24"/>
                      <a:pt x="110" y="28"/>
                      <a:pt x="114" y="28"/>
                    </a:cubicBezTo>
                    <a:cubicBezTo>
                      <a:pt x="116" y="29"/>
                      <a:pt x="116" y="29"/>
                      <a:pt x="116" y="29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8" y="49"/>
                      <a:pt x="113" y="59"/>
                      <a:pt x="107" y="69"/>
                    </a:cubicBezTo>
                    <a:cubicBezTo>
                      <a:pt x="102" y="79"/>
                      <a:pt x="96" y="90"/>
                      <a:pt x="100" y="109"/>
                    </a:cubicBezTo>
                    <a:cubicBezTo>
                      <a:pt x="104" y="109"/>
                      <a:pt x="107" y="108"/>
                      <a:pt x="110" y="107"/>
                    </a:cubicBezTo>
                    <a:cubicBezTo>
                      <a:pt x="114" y="105"/>
                      <a:pt x="118" y="103"/>
                      <a:pt x="126" y="105"/>
                    </a:cubicBezTo>
                    <a:cubicBezTo>
                      <a:pt x="127" y="105"/>
                      <a:pt x="127" y="105"/>
                      <a:pt x="127" y="105"/>
                    </a:cubicBezTo>
                    <a:cubicBezTo>
                      <a:pt x="128" y="106"/>
                      <a:pt x="128" y="106"/>
                      <a:pt x="128" y="106"/>
                    </a:cubicBezTo>
                    <a:cubicBezTo>
                      <a:pt x="136" y="117"/>
                      <a:pt x="133" y="132"/>
                      <a:pt x="131" y="145"/>
                    </a:cubicBezTo>
                    <a:cubicBezTo>
                      <a:pt x="130" y="150"/>
                      <a:pt x="129" y="155"/>
                      <a:pt x="129" y="160"/>
                    </a:cubicBezTo>
                    <a:cubicBezTo>
                      <a:pt x="128" y="165"/>
                      <a:pt x="129" y="170"/>
                      <a:pt x="130" y="175"/>
                    </a:cubicBezTo>
                    <a:cubicBezTo>
                      <a:pt x="131" y="184"/>
                      <a:pt x="132" y="193"/>
                      <a:pt x="127" y="199"/>
                    </a:cubicBezTo>
                    <a:cubicBezTo>
                      <a:pt x="128" y="200"/>
                      <a:pt x="130" y="201"/>
                      <a:pt x="131" y="203"/>
                    </a:cubicBezTo>
                    <a:cubicBezTo>
                      <a:pt x="132" y="206"/>
                      <a:pt x="131" y="211"/>
                      <a:pt x="128" y="217"/>
                    </a:cubicBezTo>
                    <a:cubicBezTo>
                      <a:pt x="128" y="219"/>
                      <a:pt x="126" y="220"/>
                      <a:pt x="124" y="221"/>
                    </a:cubicBezTo>
                    <a:cubicBezTo>
                      <a:pt x="122" y="223"/>
                      <a:pt x="118" y="226"/>
                      <a:pt x="116" y="229"/>
                    </a:cubicBezTo>
                    <a:cubicBezTo>
                      <a:pt x="115" y="233"/>
                      <a:pt x="114" y="237"/>
                      <a:pt x="113" y="241"/>
                    </a:cubicBezTo>
                    <a:cubicBezTo>
                      <a:pt x="112" y="249"/>
                      <a:pt x="111" y="259"/>
                      <a:pt x="101" y="262"/>
                    </a:cubicBezTo>
                    <a:cubicBezTo>
                      <a:pt x="102" y="271"/>
                      <a:pt x="102" y="274"/>
                      <a:pt x="101" y="279"/>
                    </a:cubicBezTo>
                    <a:cubicBezTo>
                      <a:pt x="101" y="282"/>
                      <a:pt x="101" y="286"/>
                      <a:pt x="100" y="293"/>
                    </a:cubicBezTo>
                    <a:lnTo>
                      <a:pt x="100" y="2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213">
                <a:extLst>
                  <a:ext uri="{FF2B5EF4-FFF2-40B4-BE49-F238E27FC236}">
                    <a16:creationId xmlns:a16="http://schemas.microsoft.com/office/drawing/2014/main" id="{B1749DF1-DFF7-4806-9A2E-7455217AF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6" y="2200"/>
                <a:ext cx="10" cy="17"/>
              </a:xfrm>
              <a:custGeom>
                <a:avLst/>
                <a:gdLst>
                  <a:gd name="T0" fmla="*/ 0 w 16"/>
                  <a:gd name="T1" fmla="*/ 13 h 27"/>
                  <a:gd name="T2" fmla="*/ 0 w 16"/>
                  <a:gd name="T3" fmla="*/ 1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" h="27">
                    <a:moveTo>
                      <a:pt x="0" y="13"/>
                    </a:moveTo>
                    <a:cubicBezTo>
                      <a:pt x="9" y="0"/>
                      <a:pt x="16" y="27"/>
                      <a:pt x="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214">
                <a:extLst>
                  <a:ext uri="{FF2B5EF4-FFF2-40B4-BE49-F238E27FC236}">
                    <a16:creationId xmlns:a16="http://schemas.microsoft.com/office/drawing/2014/main" id="{78926091-C19B-4A1F-A44C-53E038799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9" y="2204"/>
                <a:ext cx="4" cy="9"/>
              </a:xfrm>
              <a:custGeom>
                <a:avLst/>
                <a:gdLst>
                  <a:gd name="T0" fmla="*/ 2 w 7"/>
                  <a:gd name="T1" fmla="*/ 14 h 14"/>
                  <a:gd name="T2" fmla="*/ 2 w 7"/>
                  <a:gd name="T3" fmla="*/ 9 h 14"/>
                  <a:gd name="T4" fmla="*/ 2 w 7"/>
                  <a:gd name="T5" fmla="*/ 11 h 14"/>
                  <a:gd name="T6" fmla="*/ 2 w 7"/>
                  <a:gd name="T7" fmla="*/ 9 h 14"/>
                  <a:gd name="T8" fmla="*/ 2 w 7"/>
                  <a:gd name="T9" fmla="*/ 11 h 14"/>
                  <a:gd name="T10" fmla="*/ 2 w 7"/>
                  <a:gd name="T11" fmla="*/ 9 h 14"/>
                  <a:gd name="T12" fmla="*/ 7 w 7"/>
                  <a:gd name="T13" fmla="*/ 9 h 14"/>
                  <a:gd name="T14" fmla="*/ 2 w 7"/>
                  <a:gd name="T15" fmla="*/ 9 h 14"/>
                  <a:gd name="T16" fmla="*/ 2 w 7"/>
                  <a:gd name="T17" fmla="*/ 8 h 14"/>
                  <a:gd name="T18" fmla="*/ 2 w 7"/>
                  <a:gd name="T19" fmla="*/ 8 h 14"/>
                  <a:gd name="T20" fmla="*/ 2 w 7"/>
                  <a:gd name="T21" fmla="*/ 9 h 14"/>
                  <a:gd name="T22" fmla="*/ 2 w 7"/>
                  <a:gd name="T23" fmla="*/ 8 h 14"/>
                  <a:gd name="T24" fmla="*/ 2 w 7"/>
                  <a:gd name="T25" fmla="*/ 9 h 14"/>
                  <a:gd name="T26" fmla="*/ 2 w 7"/>
                  <a:gd name="T27" fmla="*/ 8 h 14"/>
                  <a:gd name="T28" fmla="*/ 2 w 7"/>
                  <a:gd name="T29" fmla="*/ 9 h 14"/>
                  <a:gd name="T30" fmla="*/ 2 w 7"/>
                  <a:gd name="T31" fmla="*/ 9 h 14"/>
                  <a:gd name="T32" fmla="*/ 0 w 7"/>
                  <a:gd name="T33" fmla="*/ 6 h 14"/>
                  <a:gd name="T34" fmla="*/ 0 w 7"/>
                  <a:gd name="T35" fmla="*/ 0 h 14"/>
                  <a:gd name="T36" fmla="*/ 7 w 7"/>
                  <a:gd name="T37" fmla="*/ 9 h 14"/>
                  <a:gd name="T38" fmla="*/ 6 w 7"/>
                  <a:gd name="T39" fmla="*/ 12 h 14"/>
                  <a:gd name="T40" fmla="*/ 2 w 7"/>
                  <a:gd name="T4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" h="14">
                    <a:moveTo>
                      <a:pt x="2" y="14"/>
                    </a:moveTo>
                    <a:cubicBezTo>
                      <a:pt x="2" y="9"/>
                      <a:pt x="2" y="9"/>
                      <a:pt x="2" y="9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7"/>
                      <a:pt x="1" y="6"/>
                      <a:pt x="0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7" y="5"/>
                      <a:pt x="7" y="9"/>
                    </a:cubicBezTo>
                    <a:cubicBezTo>
                      <a:pt x="7" y="10"/>
                      <a:pt x="7" y="11"/>
                      <a:pt x="6" y="12"/>
                    </a:cubicBezTo>
                    <a:cubicBezTo>
                      <a:pt x="5" y="13"/>
                      <a:pt x="4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215">
                <a:extLst>
                  <a:ext uri="{FF2B5EF4-FFF2-40B4-BE49-F238E27FC236}">
                    <a16:creationId xmlns:a16="http://schemas.microsoft.com/office/drawing/2014/main" id="{4E6EF8FF-29BF-41C1-9ABC-EB03C6F27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4" y="2129"/>
                <a:ext cx="294" cy="139"/>
              </a:xfrm>
              <a:custGeom>
                <a:avLst/>
                <a:gdLst>
                  <a:gd name="T0" fmla="*/ 313 w 474"/>
                  <a:gd name="T1" fmla="*/ 161 h 225"/>
                  <a:gd name="T2" fmla="*/ 309 w 474"/>
                  <a:gd name="T3" fmla="*/ 153 h 225"/>
                  <a:gd name="T4" fmla="*/ 353 w 474"/>
                  <a:gd name="T5" fmla="*/ 213 h 225"/>
                  <a:gd name="T6" fmla="*/ 301 w 474"/>
                  <a:gd name="T7" fmla="*/ 193 h 225"/>
                  <a:gd name="T8" fmla="*/ 297 w 474"/>
                  <a:gd name="T9" fmla="*/ 205 h 225"/>
                  <a:gd name="T10" fmla="*/ 277 w 474"/>
                  <a:gd name="T11" fmla="*/ 185 h 225"/>
                  <a:gd name="T12" fmla="*/ 265 w 474"/>
                  <a:gd name="T13" fmla="*/ 201 h 225"/>
                  <a:gd name="T14" fmla="*/ 277 w 474"/>
                  <a:gd name="T15" fmla="*/ 129 h 225"/>
                  <a:gd name="T16" fmla="*/ 252 w 474"/>
                  <a:gd name="T17" fmla="*/ 125 h 225"/>
                  <a:gd name="T18" fmla="*/ 232 w 474"/>
                  <a:gd name="T19" fmla="*/ 113 h 225"/>
                  <a:gd name="T20" fmla="*/ 212 w 474"/>
                  <a:gd name="T21" fmla="*/ 113 h 225"/>
                  <a:gd name="T22" fmla="*/ 184 w 474"/>
                  <a:gd name="T23" fmla="*/ 89 h 225"/>
                  <a:gd name="T24" fmla="*/ 167 w 474"/>
                  <a:gd name="T25" fmla="*/ 58 h 225"/>
                  <a:gd name="T26" fmla="*/ 143 w 474"/>
                  <a:gd name="T27" fmla="*/ 52 h 225"/>
                  <a:gd name="T28" fmla="*/ 124 w 474"/>
                  <a:gd name="T29" fmla="*/ 54 h 225"/>
                  <a:gd name="T30" fmla="*/ 108 w 474"/>
                  <a:gd name="T31" fmla="*/ 62 h 225"/>
                  <a:gd name="T32" fmla="*/ 92 w 474"/>
                  <a:gd name="T33" fmla="*/ 79 h 225"/>
                  <a:gd name="T34" fmla="*/ 72 w 474"/>
                  <a:gd name="T35" fmla="*/ 71 h 225"/>
                  <a:gd name="T36" fmla="*/ 66 w 474"/>
                  <a:gd name="T37" fmla="*/ 79 h 225"/>
                  <a:gd name="T38" fmla="*/ 49 w 474"/>
                  <a:gd name="T39" fmla="*/ 95 h 225"/>
                  <a:gd name="T40" fmla="*/ 36 w 474"/>
                  <a:gd name="T41" fmla="*/ 103 h 225"/>
                  <a:gd name="T42" fmla="*/ 26 w 474"/>
                  <a:gd name="T43" fmla="*/ 120 h 225"/>
                  <a:gd name="T44" fmla="*/ 11 w 474"/>
                  <a:gd name="T45" fmla="*/ 136 h 225"/>
                  <a:gd name="T46" fmla="*/ 0 w 474"/>
                  <a:gd name="T47" fmla="*/ 74 h 225"/>
                  <a:gd name="T48" fmla="*/ 180 w 474"/>
                  <a:gd name="T49" fmla="*/ 40 h 225"/>
                  <a:gd name="T50" fmla="*/ 277 w 474"/>
                  <a:gd name="T51" fmla="*/ 20 h 225"/>
                  <a:gd name="T52" fmla="*/ 365 w 474"/>
                  <a:gd name="T53" fmla="*/ 0 h 225"/>
                  <a:gd name="T54" fmla="*/ 369 w 474"/>
                  <a:gd name="T55" fmla="*/ 20 h 225"/>
                  <a:gd name="T56" fmla="*/ 370 w 474"/>
                  <a:gd name="T57" fmla="*/ 23 h 225"/>
                  <a:gd name="T58" fmla="*/ 409 w 474"/>
                  <a:gd name="T59" fmla="*/ 165 h 225"/>
                  <a:gd name="T60" fmla="*/ 474 w 474"/>
                  <a:gd name="T61" fmla="*/ 161 h 225"/>
                  <a:gd name="T62" fmla="*/ 453 w 474"/>
                  <a:gd name="T63" fmla="*/ 209 h 225"/>
                  <a:gd name="T64" fmla="*/ 409 w 474"/>
                  <a:gd name="T65" fmla="*/ 225 h 225"/>
                  <a:gd name="T66" fmla="*/ 417 w 474"/>
                  <a:gd name="T67" fmla="*/ 209 h 225"/>
                  <a:gd name="T68" fmla="*/ 401 w 474"/>
                  <a:gd name="T69" fmla="*/ 205 h 225"/>
                  <a:gd name="T70" fmla="*/ 405 w 474"/>
                  <a:gd name="T71" fmla="*/ 193 h 225"/>
                  <a:gd name="T72" fmla="*/ 397 w 474"/>
                  <a:gd name="T73" fmla="*/ 173 h 225"/>
                  <a:gd name="T74" fmla="*/ 389 w 474"/>
                  <a:gd name="T75" fmla="*/ 185 h 225"/>
                  <a:gd name="T76" fmla="*/ 377 w 474"/>
                  <a:gd name="T77" fmla="*/ 189 h 225"/>
                  <a:gd name="T78" fmla="*/ 357 w 474"/>
                  <a:gd name="T79" fmla="*/ 177 h 225"/>
                  <a:gd name="T80" fmla="*/ 361 w 474"/>
                  <a:gd name="T81" fmla="*/ 153 h 225"/>
                  <a:gd name="T82" fmla="*/ 381 w 474"/>
                  <a:gd name="T83" fmla="*/ 149 h 225"/>
                  <a:gd name="T84" fmla="*/ 361 w 474"/>
                  <a:gd name="T85" fmla="*/ 145 h 225"/>
                  <a:gd name="T86" fmla="*/ 361 w 474"/>
                  <a:gd name="T87" fmla="*/ 117 h 225"/>
                  <a:gd name="T88" fmla="*/ 345 w 474"/>
                  <a:gd name="T89" fmla="*/ 109 h 225"/>
                  <a:gd name="T90" fmla="*/ 349 w 474"/>
                  <a:gd name="T91" fmla="*/ 85 h 225"/>
                  <a:gd name="T92" fmla="*/ 341 w 474"/>
                  <a:gd name="T93" fmla="*/ 85 h 225"/>
                  <a:gd name="T94" fmla="*/ 369 w 474"/>
                  <a:gd name="T95" fmla="*/ 44 h 225"/>
                  <a:gd name="T96" fmla="*/ 362 w 474"/>
                  <a:gd name="T97" fmla="*/ 24 h 225"/>
                  <a:gd name="T98" fmla="*/ 361 w 474"/>
                  <a:gd name="T99" fmla="*/ 20 h 225"/>
                  <a:gd name="T100" fmla="*/ 337 w 474"/>
                  <a:gd name="T101" fmla="*/ 24 h 225"/>
                  <a:gd name="T102" fmla="*/ 341 w 474"/>
                  <a:gd name="T103" fmla="*/ 44 h 225"/>
                  <a:gd name="T104" fmla="*/ 333 w 474"/>
                  <a:gd name="T105" fmla="*/ 36 h 225"/>
                  <a:gd name="T106" fmla="*/ 313 w 474"/>
                  <a:gd name="T107" fmla="*/ 52 h 225"/>
                  <a:gd name="T108" fmla="*/ 313 w 474"/>
                  <a:gd name="T109" fmla="*/ 69 h 225"/>
                  <a:gd name="T110" fmla="*/ 301 w 474"/>
                  <a:gd name="T111" fmla="*/ 65 h 225"/>
                  <a:gd name="T112" fmla="*/ 297 w 474"/>
                  <a:gd name="T113" fmla="*/ 73 h 225"/>
                  <a:gd name="T114" fmla="*/ 313 w 474"/>
                  <a:gd name="T115" fmla="*/ 89 h 225"/>
                  <a:gd name="T116" fmla="*/ 321 w 474"/>
                  <a:gd name="T117" fmla="*/ 161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74" h="225">
                    <a:moveTo>
                      <a:pt x="313" y="161"/>
                    </a:moveTo>
                    <a:cubicBezTo>
                      <a:pt x="309" y="161"/>
                      <a:pt x="310" y="156"/>
                      <a:pt x="309" y="153"/>
                    </a:cubicBezTo>
                    <a:cubicBezTo>
                      <a:pt x="294" y="186"/>
                      <a:pt x="341" y="193"/>
                      <a:pt x="353" y="213"/>
                    </a:cubicBezTo>
                    <a:cubicBezTo>
                      <a:pt x="342" y="216"/>
                      <a:pt x="303" y="212"/>
                      <a:pt x="301" y="193"/>
                    </a:cubicBezTo>
                    <a:cubicBezTo>
                      <a:pt x="296" y="194"/>
                      <a:pt x="297" y="200"/>
                      <a:pt x="297" y="205"/>
                    </a:cubicBezTo>
                    <a:cubicBezTo>
                      <a:pt x="287" y="202"/>
                      <a:pt x="284" y="191"/>
                      <a:pt x="277" y="185"/>
                    </a:cubicBezTo>
                    <a:cubicBezTo>
                      <a:pt x="266" y="184"/>
                      <a:pt x="263" y="191"/>
                      <a:pt x="265" y="201"/>
                    </a:cubicBezTo>
                    <a:cubicBezTo>
                      <a:pt x="243" y="181"/>
                      <a:pt x="279" y="156"/>
                      <a:pt x="277" y="129"/>
                    </a:cubicBezTo>
                    <a:cubicBezTo>
                      <a:pt x="272" y="115"/>
                      <a:pt x="260" y="126"/>
                      <a:pt x="252" y="125"/>
                    </a:cubicBezTo>
                    <a:cubicBezTo>
                      <a:pt x="244" y="123"/>
                      <a:pt x="241" y="115"/>
                      <a:pt x="232" y="113"/>
                    </a:cubicBezTo>
                    <a:cubicBezTo>
                      <a:pt x="226" y="111"/>
                      <a:pt x="218" y="119"/>
                      <a:pt x="212" y="113"/>
                    </a:cubicBezTo>
                    <a:cubicBezTo>
                      <a:pt x="215" y="93"/>
                      <a:pt x="204" y="86"/>
                      <a:pt x="184" y="89"/>
                    </a:cubicBezTo>
                    <a:cubicBezTo>
                      <a:pt x="178" y="77"/>
                      <a:pt x="168" y="75"/>
                      <a:pt x="167" y="58"/>
                    </a:cubicBezTo>
                    <a:cubicBezTo>
                      <a:pt x="162" y="55"/>
                      <a:pt x="149" y="53"/>
                      <a:pt x="143" y="52"/>
                    </a:cubicBezTo>
                    <a:cubicBezTo>
                      <a:pt x="136" y="52"/>
                      <a:pt x="127" y="48"/>
                      <a:pt x="124" y="54"/>
                    </a:cubicBezTo>
                    <a:cubicBezTo>
                      <a:pt x="121" y="59"/>
                      <a:pt x="111" y="58"/>
                      <a:pt x="108" y="62"/>
                    </a:cubicBezTo>
                    <a:cubicBezTo>
                      <a:pt x="104" y="66"/>
                      <a:pt x="98" y="80"/>
                      <a:pt x="92" y="79"/>
                    </a:cubicBezTo>
                    <a:cubicBezTo>
                      <a:pt x="86" y="77"/>
                      <a:pt x="75" y="70"/>
                      <a:pt x="72" y="71"/>
                    </a:cubicBezTo>
                    <a:cubicBezTo>
                      <a:pt x="70" y="71"/>
                      <a:pt x="68" y="73"/>
                      <a:pt x="66" y="79"/>
                    </a:cubicBezTo>
                    <a:cubicBezTo>
                      <a:pt x="63" y="85"/>
                      <a:pt x="57" y="95"/>
                      <a:pt x="49" y="95"/>
                    </a:cubicBezTo>
                    <a:cubicBezTo>
                      <a:pt x="42" y="96"/>
                      <a:pt x="38" y="98"/>
                      <a:pt x="36" y="103"/>
                    </a:cubicBezTo>
                    <a:cubicBezTo>
                      <a:pt x="34" y="107"/>
                      <a:pt x="31" y="116"/>
                      <a:pt x="26" y="120"/>
                    </a:cubicBezTo>
                    <a:cubicBezTo>
                      <a:pt x="21" y="124"/>
                      <a:pt x="14" y="126"/>
                      <a:pt x="11" y="136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180" y="40"/>
                      <a:pt x="180" y="40"/>
                      <a:pt x="180" y="40"/>
                    </a:cubicBezTo>
                    <a:cubicBezTo>
                      <a:pt x="205" y="35"/>
                      <a:pt x="246" y="27"/>
                      <a:pt x="277" y="20"/>
                    </a:cubicBezTo>
                    <a:cubicBezTo>
                      <a:pt x="297" y="16"/>
                      <a:pt x="334" y="4"/>
                      <a:pt x="365" y="0"/>
                    </a:cubicBezTo>
                    <a:cubicBezTo>
                      <a:pt x="362" y="12"/>
                      <a:pt x="371" y="11"/>
                      <a:pt x="369" y="20"/>
                    </a:cubicBezTo>
                    <a:cubicBezTo>
                      <a:pt x="370" y="23"/>
                      <a:pt x="370" y="23"/>
                      <a:pt x="370" y="23"/>
                    </a:cubicBezTo>
                    <a:cubicBezTo>
                      <a:pt x="384" y="69"/>
                      <a:pt x="393" y="122"/>
                      <a:pt x="409" y="165"/>
                    </a:cubicBezTo>
                    <a:cubicBezTo>
                      <a:pt x="428" y="161"/>
                      <a:pt x="459" y="145"/>
                      <a:pt x="474" y="161"/>
                    </a:cubicBezTo>
                    <a:cubicBezTo>
                      <a:pt x="466" y="176"/>
                      <a:pt x="457" y="190"/>
                      <a:pt x="453" y="209"/>
                    </a:cubicBezTo>
                    <a:cubicBezTo>
                      <a:pt x="435" y="211"/>
                      <a:pt x="429" y="225"/>
                      <a:pt x="409" y="225"/>
                    </a:cubicBezTo>
                    <a:cubicBezTo>
                      <a:pt x="411" y="219"/>
                      <a:pt x="415" y="215"/>
                      <a:pt x="417" y="209"/>
                    </a:cubicBezTo>
                    <a:cubicBezTo>
                      <a:pt x="416" y="206"/>
                      <a:pt x="399" y="199"/>
                      <a:pt x="401" y="205"/>
                    </a:cubicBezTo>
                    <a:cubicBezTo>
                      <a:pt x="389" y="207"/>
                      <a:pt x="405" y="195"/>
                      <a:pt x="405" y="193"/>
                    </a:cubicBezTo>
                    <a:cubicBezTo>
                      <a:pt x="405" y="189"/>
                      <a:pt x="390" y="184"/>
                      <a:pt x="397" y="173"/>
                    </a:cubicBezTo>
                    <a:cubicBezTo>
                      <a:pt x="390" y="171"/>
                      <a:pt x="392" y="183"/>
                      <a:pt x="389" y="185"/>
                    </a:cubicBezTo>
                    <a:cubicBezTo>
                      <a:pt x="388" y="186"/>
                      <a:pt x="378" y="169"/>
                      <a:pt x="377" y="189"/>
                    </a:cubicBezTo>
                    <a:cubicBezTo>
                      <a:pt x="370" y="186"/>
                      <a:pt x="365" y="179"/>
                      <a:pt x="357" y="177"/>
                    </a:cubicBezTo>
                    <a:cubicBezTo>
                      <a:pt x="354" y="165"/>
                      <a:pt x="364" y="165"/>
                      <a:pt x="361" y="153"/>
                    </a:cubicBezTo>
                    <a:cubicBezTo>
                      <a:pt x="374" y="157"/>
                      <a:pt x="372" y="155"/>
                      <a:pt x="381" y="149"/>
                    </a:cubicBezTo>
                    <a:cubicBezTo>
                      <a:pt x="382" y="140"/>
                      <a:pt x="367" y="147"/>
                      <a:pt x="361" y="145"/>
                    </a:cubicBezTo>
                    <a:cubicBezTo>
                      <a:pt x="362" y="133"/>
                      <a:pt x="346" y="120"/>
                      <a:pt x="361" y="117"/>
                    </a:cubicBezTo>
                    <a:cubicBezTo>
                      <a:pt x="360" y="109"/>
                      <a:pt x="347" y="114"/>
                      <a:pt x="345" y="109"/>
                    </a:cubicBezTo>
                    <a:cubicBezTo>
                      <a:pt x="342" y="103"/>
                      <a:pt x="354" y="95"/>
                      <a:pt x="349" y="85"/>
                    </a:cubicBezTo>
                    <a:cubicBezTo>
                      <a:pt x="347" y="81"/>
                      <a:pt x="340" y="80"/>
                      <a:pt x="341" y="85"/>
                    </a:cubicBezTo>
                    <a:cubicBezTo>
                      <a:pt x="338" y="60"/>
                      <a:pt x="337" y="53"/>
                      <a:pt x="369" y="44"/>
                    </a:cubicBezTo>
                    <a:cubicBezTo>
                      <a:pt x="356" y="39"/>
                      <a:pt x="354" y="36"/>
                      <a:pt x="362" y="24"/>
                    </a:cubicBezTo>
                    <a:cubicBezTo>
                      <a:pt x="361" y="20"/>
                      <a:pt x="361" y="20"/>
                      <a:pt x="361" y="20"/>
                    </a:cubicBezTo>
                    <a:cubicBezTo>
                      <a:pt x="355" y="14"/>
                      <a:pt x="345" y="22"/>
                      <a:pt x="337" y="24"/>
                    </a:cubicBezTo>
                    <a:cubicBezTo>
                      <a:pt x="335" y="34"/>
                      <a:pt x="344" y="33"/>
                      <a:pt x="341" y="44"/>
                    </a:cubicBezTo>
                    <a:cubicBezTo>
                      <a:pt x="334" y="46"/>
                      <a:pt x="333" y="41"/>
                      <a:pt x="333" y="36"/>
                    </a:cubicBezTo>
                    <a:cubicBezTo>
                      <a:pt x="321" y="44"/>
                      <a:pt x="326" y="54"/>
                      <a:pt x="313" y="52"/>
                    </a:cubicBezTo>
                    <a:cubicBezTo>
                      <a:pt x="312" y="63"/>
                      <a:pt x="319" y="61"/>
                      <a:pt x="313" y="69"/>
                    </a:cubicBezTo>
                    <a:cubicBezTo>
                      <a:pt x="310" y="66"/>
                      <a:pt x="306" y="64"/>
                      <a:pt x="301" y="65"/>
                    </a:cubicBezTo>
                    <a:cubicBezTo>
                      <a:pt x="305" y="69"/>
                      <a:pt x="304" y="73"/>
                      <a:pt x="297" y="73"/>
                    </a:cubicBezTo>
                    <a:cubicBezTo>
                      <a:pt x="295" y="85"/>
                      <a:pt x="307" y="84"/>
                      <a:pt x="313" y="89"/>
                    </a:cubicBezTo>
                    <a:cubicBezTo>
                      <a:pt x="306" y="112"/>
                      <a:pt x="319" y="135"/>
                      <a:pt x="321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216">
                <a:extLst>
                  <a:ext uri="{FF2B5EF4-FFF2-40B4-BE49-F238E27FC236}">
                    <a16:creationId xmlns:a16="http://schemas.microsoft.com/office/drawing/2014/main" id="{52583390-AD0E-4A44-A4AA-530F1E58C7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22" y="2127"/>
                <a:ext cx="298" cy="143"/>
              </a:xfrm>
              <a:custGeom>
                <a:avLst/>
                <a:gdLst>
                  <a:gd name="T0" fmla="*/ 407 w 480"/>
                  <a:gd name="T1" fmla="*/ 208 h 231"/>
                  <a:gd name="T2" fmla="*/ 405 w 480"/>
                  <a:gd name="T3" fmla="*/ 196 h 231"/>
                  <a:gd name="T4" fmla="*/ 384 w 480"/>
                  <a:gd name="T5" fmla="*/ 185 h 231"/>
                  <a:gd name="T6" fmla="*/ 359 w 480"/>
                  <a:gd name="T7" fmla="*/ 183 h 231"/>
                  <a:gd name="T8" fmla="*/ 360 w 480"/>
                  <a:gd name="T9" fmla="*/ 152 h 231"/>
                  <a:gd name="T10" fmla="*/ 363 w 480"/>
                  <a:gd name="T11" fmla="*/ 150 h 231"/>
                  <a:gd name="T12" fmla="*/ 360 w 480"/>
                  <a:gd name="T13" fmla="*/ 118 h 231"/>
                  <a:gd name="T14" fmla="*/ 347 w 480"/>
                  <a:gd name="T15" fmla="*/ 87 h 231"/>
                  <a:gd name="T16" fmla="*/ 341 w 480"/>
                  <a:gd name="T17" fmla="*/ 87 h 231"/>
                  <a:gd name="T18" fmla="*/ 348 w 480"/>
                  <a:gd name="T19" fmla="*/ 27 h 231"/>
                  <a:gd name="T20" fmla="*/ 344 w 480"/>
                  <a:gd name="T21" fmla="*/ 50 h 231"/>
                  <a:gd name="T22" fmla="*/ 320 w 480"/>
                  <a:gd name="T23" fmla="*/ 63 h 231"/>
                  <a:gd name="T24" fmla="*/ 309 w 480"/>
                  <a:gd name="T25" fmla="*/ 75 h 231"/>
                  <a:gd name="T26" fmla="*/ 318 w 480"/>
                  <a:gd name="T27" fmla="*/ 92 h 231"/>
                  <a:gd name="T28" fmla="*/ 313 w 480"/>
                  <a:gd name="T29" fmla="*/ 93 h 231"/>
                  <a:gd name="T30" fmla="*/ 304 w 480"/>
                  <a:gd name="T31" fmla="*/ 72 h 231"/>
                  <a:gd name="T32" fmla="*/ 316 w 480"/>
                  <a:gd name="T33" fmla="*/ 66 h 231"/>
                  <a:gd name="T34" fmla="*/ 325 w 480"/>
                  <a:gd name="T35" fmla="*/ 48 h 231"/>
                  <a:gd name="T36" fmla="*/ 339 w 480"/>
                  <a:gd name="T37" fmla="*/ 25 h 231"/>
                  <a:gd name="T38" fmla="*/ 367 w 480"/>
                  <a:gd name="T39" fmla="*/ 29 h 231"/>
                  <a:gd name="T40" fmla="*/ 369 w 480"/>
                  <a:gd name="T41" fmla="*/ 23 h 231"/>
                  <a:gd name="T42" fmla="*/ 280 w 480"/>
                  <a:gd name="T43" fmla="*/ 26 h 231"/>
                  <a:gd name="T44" fmla="*/ 172 w 480"/>
                  <a:gd name="T45" fmla="*/ 61 h 231"/>
                  <a:gd name="T46" fmla="*/ 226 w 480"/>
                  <a:gd name="T47" fmla="*/ 114 h 231"/>
                  <a:gd name="T48" fmla="*/ 276 w 480"/>
                  <a:gd name="T49" fmla="*/ 123 h 231"/>
                  <a:gd name="T50" fmla="*/ 268 w 480"/>
                  <a:gd name="T51" fmla="*/ 188 h 231"/>
                  <a:gd name="T52" fmla="*/ 297 w 480"/>
                  <a:gd name="T53" fmla="*/ 204 h 231"/>
                  <a:gd name="T54" fmla="*/ 351 w 480"/>
                  <a:gd name="T55" fmla="*/ 214 h 231"/>
                  <a:gd name="T56" fmla="*/ 315 w 480"/>
                  <a:gd name="T57" fmla="*/ 158 h 231"/>
                  <a:gd name="T58" fmla="*/ 358 w 480"/>
                  <a:gd name="T59" fmla="*/ 215 h 231"/>
                  <a:gd name="T60" fmla="*/ 303 w 480"/>
                  <a:gd name="T61" fmla="*/ 205 h 231"/>
                  <a:gd name="T62" fmla="*/ 278 w 480"/>
                  <a:gd name="T63" fmla="*/ 191 h 231"/>
                  <a:gd name="T64" fmla="*/ 267 w 480"/>
                  <a:gd name="T65" fmla="*/ 164 h 231"/>
                  <a:gd name="T66" fmla="*/ 243 w 480"/>
                  <a:gd name="T67" fmla="*/ 124 h 231"/>
                  <a:gd name="T68" fmla="*/ 213 w 480"/>
                  <a:gd name="T69" fmla="*/ 115 h 231"/>
                  <a:gd name="T70" fmla="*/ 177 w 480"/>
                  <a:gd name="T71" fmla="*/ 83 h 231"/>
                  <a:gd name="T72" fmla="*/ 119 w 480"/>
                  <a:gd name="T73" fmla="*/ 64 h 231"/>
                  <a:gd name="T74" fmla="*/ 76 w 480"/>
                  <a:gd name="T75" fmla="*/ 76 h 231"/>
                  <a:gd name="T76" fmla="*/ 31 w 480"/>
                  <a:gd name="T77" fmla="*/ 125 h 231"/>
                  <a:gd name="T78" fmla="*/ 183 w 480"/>
                  <a:gd name="T79" fmla="*/ 41 h 231"/>
                  <a:gd name="T80" fmla="*/ 371 w 480"/>
                  <a:gd name="T81" fmla="*/ 4 h 231"/>
                  <a:gd name="T82" fmla="*/ 414 w 480"/>
                  <a:gd name="T83" fmla="*/ 165 h 231"/>
                  <a:gd name="T84" fmla="*/ 475 w 480"/>
                  <a:gd name="T85" fmla="*/ 173 h 231"/>
                  <a:gd name="T86" fmla="*/ 412 w 480"/>
                  <a:gd name="T87" fmla="*/ 231 h 231"/>
                  <a:gd name="T88" fmla="*/ 423 w 480"/>
                  <a:gd name="T89" fmla="*/ 213 h 231"/>
                  <a:gd name="T90" fmla="*/ 470 w 480"/>
                  <a:gd name="T91" fmla="*/ 170 h 231"/>
                  <a:gd name="T92" fmla="*/ 410 w 480"/>
                  <a:gd name="T93" fmla="*/ 169 h 231"/>
                  <a:gd name="T94" fmla="*/ 354 w 480"/>
                  <a:gd name="T95" fmla="*/ 86 h 231"/>
                  <a:gd name="T96" fmla="*/ 367 w 480"/>
                  <a:gd name="T97" fmla="*/ 122 h 231"/>
                  <a:gd name="T98" fmla="*/ 373 w 480"/>
                  <a:gd name="T99" fmla="*/ 145 h 231"/>
                  <a:gd name="T100" fmla="*/ 381 w 480"/>
                  <a:gd name="T101" fmla="*/ 158 h 231"/>
                  <a:gd name="T102" fmla="*/ 378 w 480"/>
                  <a:gd name="T103" fmla="*/ 188 h 231"/>
                  <a:gd name="T104" fmla="*/ 401 w 480"/>
                  <a:gd name="T105" fmla="*/ 173 h 231"/>
                  <a:gd name="T106" fmla="*/ 407 w 480"/>
                  <a:gd name="T107" fmla="*/ 202 h 231"/>
                  <a:gd name="T108" fmla="*/ 23 w 480"/>
                  <a:gd name="T109" fmla="*/ 124 h 231"/>
                  <a:gd name="T110" fmla="*/ 66 w 480"/>
                  <a:gd name="T111" fmla="*/ 80 h 231"/>
                  <a:gd name="T112" fmla="*/ 109 w 480"/>
                  <a:gd name="T113" fmla="*/ 63 h 231"/>
                  <a:gd name="T114" fmla="*/ 339 w 480"/>
                  <a:gd name="T115" fmla="*/ 39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0" h="231">
                    <a:moveTo>
                      <a:pt x="408" y="231"/>
                    </a:moveTo>
                    <a:cubicBezTo>
                      <a:pt x="410" y="227"/>
                      <a:pt x="410" y="227"/>
                      <a:pt x="410" y="227"/>
                    </a:cubicBezTo>
                    <a:cubicBezTo>
                      <a:pt x="411" y="224"/>
                      <a:pt x="412" y="221"/>
                      <a:pt x="414" y="219"/>
                    </a:cubicBezTo>
                    <a:cubicBezTo>
                      <a:pt x="415" y="217"/>
                      <a:pt x="416" y="215"/>
                      <a:pt x="417" y="213"/>
                    </a:cubicBezTo>
                    <a:cubicBezTo>
                      <a:pt x="415" y="211"/>
                      <a:pt x="410" y="208"/>
                      <a:pt x="407" y="208"/>
                    </a:cubicBezTo>
                    <a:cubicBezTo>
                      <a:pt x="408" y="210"/>
                      <a:pt x="408" y="210"/>
                      <a:pt x="408" y="210"/>
                    </a:cubicBezTo>
                    <a:cubicBezTo>
                      <a:pt x="405" y="211"/>
                      <a:pt x="405" y="211"/>
                      <a:pt x="405" y="211"/>
                    </a:cubicBezTo>
                    <a:cubicBezTo>
                      <a:pt x="403" y="211"/>
                      <a:pt x="399" y="212"/>
                      <a:pt x="397" y="209"/>
                    </a:cubicBezTo>
                    <a:cubicBezTo>
                      <a:pt x="396" y="206"/>
                      <a:pt x="399" y="202"/>
                      <a:pt x="403" y="199"/>
                    </a:cubicBezTo>
                    <a:cubicBezTo>
                      <a:pt x="404" y="198"/>
                      <a:pt x="405" y="197"/>
                      <a:pt x="405" y="196"/>
                    </a:cubicBezTo>
                    <a:cubicBezTo>
                      <a:pt x="405" y="195"/>
                      <a:pt x="404" y="194"/>
                      <a:pt x="403" y="193"/>
                    </a:cubicBezTo>
                    <a:cubicBezTo>
                      <a:pt x="401" y="192"/>
                      <a:pt x="398" y="189"/>
                      <a:pt x="396" y="186"/>
                    </a:cubicBezTo>
                    <a:cubicBezTo>
                      <a:pt x="396" y="188"/>
                      <a:pt x="395" y="189"/>
                      <a:pt x="394" y="190"/>
                    </a:cubicBezTo>
                    <a:cubicBezTo>
                      <a:pt x="391" y="192"/>
                      <a:pt x="389" y="190"/>
                      <a:pt x="388" y="188"/>
                    </a:cubicBezTo>
                    <a:cubicBezTo>
                      <a:pt x="387" y="187"/>
                      <a:pt x="385" y="185"/>
                      <a:pt x="384" y="185"/>
                    </a:cubicBezTo>
                    <a:cubicBezTo>
                      <a:pt x="384" y="185"/>
                      <a:pt x="383" y="187"/>
                      <a:pt x="383" y="192"/>
                    </a:cubicBezTo>
                    <a:cubicBezTo>
                      <a:pt x="383" y="196"/>
                      <a:pt x="383" y="196"/>
                      <a:pt x="383" y="196"/>
                    </a:cubicBezTo>
                    <a:cubicBezTo>
                      <a:pt x="379" y="195"/>
                      <a:pt x="379" y="195"/>
                      <a:pt x="379" y="195"/>
                    </a:cubicBezTo>
                    <a:cubicBezTo>
                      <a:pt x="376" y="193"/>
                      <a:pt x="373" y="191"/>
                      <a:pt x="371" y="189"/>
                    </a:cubicBezTo>
                    <a:cubicBezTo>
                      <a:pt x="367" y="187"/>
                      <a:pt x="364" y="184"/>
                      <a:pt x="359" y="183"/>
                    </a:cubicBezTo>
                    <a:cubicBezTo>
                      <a:pt x="358" y="182"/>
                      <a:pt x="358" y="182"/>
                      <a:pt x="358" y="182"/>
                    </a:cubicBezTo>
                    <a:cubicBezTo>
                      <a:pt x="357" y="181"/>
                      <a:pt x="357" y="181"/>
                      <a:pt x="357" y="181"/>
                    </a:cubicBezTo>
                    <a:cubicBezTo>
                      <a:pt x="356" y="173"/>
                      <a:pt x="358" y="170"/>
                      <a:pt x="360" y="167"/>
                    </a:cubicBezTo>
                    <a:cubicBezTo>
                      <a:pt x="361" y="164"/>
                      <a:pt x="363" y="162"/>
                      <a:pt x="361" y="157"/>
                    </a:cubicBezTo>
                    <a:cubicBezTo>
                      <a:pt x="360" y="152"/>
                      <a:pt x="360" y="152"/>
                      <a:pt x="360" y="152"/>
                    </a:cubicBezTo>
                    <a:cubicBezTo>
                      <a:pt x="365" y="153"/>
                      <a:pt x="365" y="153"/>
                      <a:pt x="365" y="153"/>
                    </a:cubicBezTo>
                    <a:cubicBezTo>
                      <a:pt x="373" y="156"/>
                      <a:pt x="374" y="156"/>
                      <a:pt x="377" y="153"/>
                    </a:cubicBezTo>
                    <a:cubicBezTo>
                      <a:pt x="378" y="152"/>
                      <a:pt x="380" y="152"/>
                      <a:pt x="381" y="151"/>
                    </a:cubicBezTo>
                    <a:cubicBezTo>
                      <a:pt x="380" y="150"/>
                      <a:pt x="376" y="150"/>
                      <a:pt x="373" y="151"/>
                    </a:cubicBezTo>
                    <a:cubicBezTo>
                      <a:pt x="369" y="151"/>
                      <a:pt x="366" y="152"/>
                      <a:pt x="363" y="150"/>
                    </a:cubicBezTo>
                    <a:cubicBezTo>
                      <a:pt x="361" y="150"/>
                      <a:pt x="361" y="150"/>
                      <a:pt x="361" y="150"/>
                    </a:cubicBezTo>
                    <a:cubicBezTo>
                      <a:pt x="361" y="148"/>
                      <a:pt x="361" y="148"/>
                      <a:pt x="361" y="148"/>
                    </a:cubicBezTo>
                    <a:cubicBezTo>
                      <a:pt x="361" y="144"/>
                      <a:pt x="360" y="140"/>
                      <a:pt x="358" y="136"/>
                    </a:cubicBezTo>
                    <a:cubicBezTo>
                      <a:pt x="355" y="131"/>
                      <a:pt x="353" y="126"/>
                      <a:pt x="355" y="122"/>
                    </a:cubicBezTo>
                    <a:cubicBezTo>
                      <a:pt x="356" y="121"/>
                      <a:pt x="358" y="119"/>
                      <a:pt x="360" y="118"/>
                    </a:cubicBezTo>
                    <a:cubicBezTo>
                      <a:pt x="359" y="118"/>
                      <a:pt x="357" y="118"/>
                      <a:pt x="355" y="118"/>
                    </a:cubicBezTo>
                    <a:cubicBezTo>
                      <a:pt x="352" y="117"/>
                      <a:pt x="347" y="117"/>
                      <a:pt x="345" y="113"/>
                    </a:cubicBezTo>
                    <a:cubicBezTo>
                      <a:pt x="344" y="109"/>
                      <a:pt x="346" y="105"/>
                      <a:pt x="347" y="102"/>
                    </a:cubicBezTo>
                    <a:cubicBezTo>
                      <a:pt x="350" y="98"/>
                      <a:pt x="352" y="94"/>
                      <a:pt x="349" y="89"/>
                    </a:cubicBezTo>
                    <a:cubicBezTo>
                      <a:pt x="349" y="88"/>
                      <a:pt x="347" y="87"/>
                      <a:pt x="347" y="87"/>
                    </a:cubicBezTo>
                    <a:cubicBezTo>
                      <a:pt x="347" y="87"/>
                      <a:pt x="347" y="87"/>
                      <a:pt x="347" y="87"/>
                    </a:cubicBezTo>
                    <a:cubicBezTo>
                      <a:pt x="341" y="88"/>
                      <a:pt x="341" y="88"/>
                      <a:pt x="341" y="88"/>
                    </a:cubicBezTo>
                    <a:cubicBezTo>
                      <a:pt x="341" y="88"/>
                      <a:pt x="341" y="88"/>
                      <a:pt x="341" y="88"/>
                    </a:cubicBezTo>
                    <a:cubicBezTo>
                      <a:pt x="341" y="88"/>
                      <a:pt x="341" y="88"/>
                      <a:pt x="341" y="88"/>
                    </a:cubicBezTo>
                    <a:cubicBezTo>
                      <a:pt x="341" y="87"/>
                      <a:pt x="341" y="87"/>
                      <a:pt x="341" y="87"/>
                    </a:cubicBezTo>
                    <a:cubicBezTo>
                      <a:pt x="339" y="65"/>
                      <a:pt x="338" y="55"/>
                      <a:pt x="364" y="47"/>
                    </a:cubicBezTo>
                    <a:cubicBezTo>
                      <a:pt x="361" y="45"/>
                      <a:pt x="359" y="43"/>
                      <a:pt x="358" y="40"/>
                    </a:cubicBezTo>
                    <a:cubicBezTo>
                      <a:pt x="357" y="36"/>
                      <a:pt x="359" y="32"/>
                      <a:pt x="362" y="27"/>
                    </a:cubicBezTo>
                    <a:cubicBezTo>
                      <a:pt x="361" y="25"/>
                      <a:pt x="361" y="25"/>
                      <a:pt x="361" y="25"/>
                    </a:cubicBezTo>
                    <a:cubicBezTo>
                      <a:pt x="358" y="22"/>
                      <a:pt x="354" y="24"/>
                      <a:pt x="348" y="27"/>
                    </a:cubicBezTo>
                    <a:cubicBezTo>
                      <a:pt x="346" y="28"/>
                      <a:pt x="344" y="29"/>
                      <a:pt x="342" y="29"/>
                    </a:cubicBezTo>
                    <a:cubicBezTo>
                      <a:pt x="342" y="32"/>
                      <a:pt x="343" y="33"/>
                      <a:pt x="344" y="35"/>
                    </a:cubicBezTo>
                    <a:cubicBezTo>
                      <a:pt x="346" y="37"/>
                      <a:pt x="349" y="41"/>
                      <a:pt x="347" y="48"/>
                    </a:cubicBezTo>
                    <a:cubicBezTo>
                      <a:pt x="346" y="50"/>
                      <a:pt x="346" y="50"/>
                      <a:pt x="346" y="50"/>
                    </a:cubicBezTo>
                    <a:cubicBezTo>
                      <a:pt x="344" y="50"/>
                      <a:pt x="344" y="50"/>
                      <a:pt x="344" y="50"/>
                    </a:cubicBezTo>
                    <a:cubicBezTo>
                      <a:pt x="341" y="51"/>
                      <a:pt x="339" y="50"/>
                      <a:pt x="337" y="49"/>
                    </a:cubicBezTo>
                    <a:cubicBezTo>
                      <a:pt x="335" y="48"/>
                      <a:pt x="334" y="46"/>
                      <a:pt x="334" y="44"/>
                    </a:cubicBezTo>
                    <a:cubicBezTo>
                      <a:pt x="332" y="46"/>
                      <a:pt x="331" y="49"/>
                      <a:pt x="330" y="51"/>
                    </a:cubicBezTo>
                    <a:cubicBezTo>
                      <a:pt x="328" y="54"/>
                      <a:pt x="326" y="58"/>
                      <a:pt x="319" y="58"/>
                    </a:cubicBezTo>
                    <a:cubicBezTo>
                      <a:pt x="319" y="60"/>
                      <a:pt x="320" y="62"/>
                      <a:pt x="320" y="63"/>
                    </a:cubicBezTo>
                    <a:cubicBezTo>
                      <a:pt x="322" y="66"/>
                      <a:pt x="322" y="68"/>
                      <a:pt x="318" y="73"/>
                    </a:cubicBezTo>
                    <a:cubicBezTo>
                      <a:pt x="316" y="75"/>
                      <a:pt x="316" y="75"/>
                      <a:pt x="316" y="75"/>
                    </a:cubicBezTo>
                    <a:cubicBezTo>
                      <a:pt x="314" y="74"/>
                      <a:pt x="314" y="74"/>
                      <a:pt x="314" y="74"/>
                    </a:cubicBezTo>
                    <a:cubicBezTo>
                      <a:pt x="313" y="73"/>
                      <a:pt x="311" y="72"/>
                      <a:pt x="309" y="71"/>
                    </a:cubicBezTo>
                    <a:cubicBezTo>
                      <a:pt x="309" y="72"/>
                      <a:pt x="309" y="74"/>
                      <a:pt x="309" y="75"/>
                    </a:cubicBezTo>
                    <a:cubicBezTo>
                      <a:pt x="308" y="77"/>
                      <a:pt x="306" y="78"/>
                      <a:pt x="302" y="78"/>
                    </a:cubicBezTo>
                    <a:cubicBezTo>
                      <a:pt x="302" y="83"/>
                      <a:pt x="305" y="84"/>
                      <a:pt x="310" y="86"/>
                    </a:cubicBezTo>
                    <a:cubicBezTo>
                      <a:pt x="313" y="87"/>
                      <a:pt x="315" y="88"/>
                      <a:pt x="317" y="89"/>
                    </a:cubicBezTo>
                    <a:cubicBezTo>
                      <a:pt x="319" y="91"/>
                      <a:pt x="319" y="91"/>
                      <a:pt x="319" y="91"/>
                    </a:cubicBezTo>
                    <a:cubicBezTo>
                      <a:pt x="318" y="92"/>
                      <a:pt x="318" y="92"/>
                      <a:pt x="318" y="92"/>
                    </a:cubicBezTo>
                    <a:cubicBezTo>
                      <a:pt x="314" y="107"/>
                      <a:pt x="318" y="121"/>
                      <a:pt x="321" y="136"/>
                    </a:cubicBezTo>
                    <a:cubicBezTo>
                      <a:pt x="323" y="145"/>
                      <a:pt x="326" y="154"/>
                      <a:pt x="327" y="164"/>
                    </a:cubicBezTo>
                    <a:cubicBezTo>
                      <a:pt x="321" y="164"/>
                      <a:pt x="321" y="164"/>
                      <a:pt x="321" y="164"/>
                    </a:cubicBezTo>
                    <a:cubicBezTo>
                      <a:pt x="320" y="155"/>
                      <a:pt x="318" y="146"/>
                      <a:pt x="316" y="137"/>
                    </a:cubicBezTo>
                    <a:cubicBezTo>
                      <a:pt x="312" y="122"/>
                      <a:pt x="309" y="108"/>
                      <a:pt x="313" y="93"/>
                    </a:cubicBezTo>
                    <a:cubicBezTo>
                      <a:pt x="311" y="92"/>
                      <a:pt x="310" y="92"/>
                      <a:pt x="308" y="91"/>
                    </a:cubicBezTo>
                    <a:cubicBezTo>
                      <a:pt x="303" y="89"/>
                      <a:pt x="295" y="86"/>
                      <a:pt x="297" y="75"/>
                    </a:cubicBezTo>
                    <a:cubicBezTo>
                      <a:pt x="297" y="73"/>
                      <a:pt x="297" y="73"/>
                      <a:pt x="297" y="73"/>
                    </a:cubicBezTo>
                    <a:cubicBezTo>
                      <a:pt x="300" y="73"/>
                      <a:pt x="300" y="73"/>
                      <a:pt x="300" y="73"/>
                    </a:cubicBezTo>
                    <a:cubicBezTo>
                      <a:pt x="303" y="73"/>
                      <a:pt x="303" y="72"/>
                      <a:pt x="304" y="72"/>
                    </a:cubicBezTo>
                    <a:cubicBezTo>
                      <a:pt x="304" y="72"/>
                      <a:pt x="303" y="71"/>
                      <a:pt x="302" y="69"/>
                    </a:cubicBezTo>
                    <a:cubicBezTo>
                      <a:pt x="298" y="65"/>
                      <a:pt x="298" y="65"/>
                      <a:pt x="298" y="65"/>
                    </a:cubicBezTo>
                    <a:cubicBezTo>
                      <a:pt x="304" y="65"/>
                      <a:pt x="304" y="65"/>
                      <a:pt x="304" y="65"/>
                    </a:cubicBezTo>
                    <a:cubicBezTo>
                      <a:pt x="309" y="65"/>
                      <a:pt x="312" y="66"/>
                      <a:pt x="315" y="68"/>
                    </a:cubicBezTo>
                    <a:cubicBezTo>
                      <a:pt x="316" y="67"/>
                      <a:pt x="316" y="66"/>
                      <a:pt x="316" y="66"/>
                    </a:cubicBezTo>
                    <a:cubicBezTo>
                      <a:pt x="316" y="66"/>
                      <a:pt x="316" y="66"/>
                      <a:pt x="315" y="65"/>
                    </a:cubicBezTo>
                    <a:cubicBezTo>
                      <a:pt x="314" y="64"/>
                      <a:pt x="313" y="61"/>
                      <a:pt x="313" y="55"/>
                    </a:cubicBezTo>
                    <a:cubicBezTo>
                      <a:pt x="313" y="52"/>
                      <a:pt x="313" y="52"/>
                      <a:pt x="313" y="52"/>
                    </a:cubicBezTo>
                    <a:cubicBezTo>
                      <a:pt x="316" y="53"/>
                      <a:pt x="316" y="53"/>
                      <a:pt x="316" y="53"/>
                    </a:cubicBezTo>
                    <a:cubicBezTo>
                      <a:pt x="322" y="53"/>
                      <a:pt x="323" y="52"/>
                      <a:pt x="325" y="48"/>
                    </a:cubicBezTo>
                    <a:cubicBezTo>
                      <a:pt x="326" y="45"/>
                      <a:pt x="329" y="41"/>
                      <a:pt x="334" y="37"/>
                    </a:cubicBezTo>
                    <a:cubicBezTo>
                      <a:pt x="338" y="35"/>
                      <a:pt x="338" y="35"/>
                      <a:pt x="338" y="35"/>
                    </a:cubicBezTo>
                    <a:cubicBezTo>
                      <a:pt x="337" y="33"/>
                      <a:pt x="337" y="30"/>
                      <a:pt x="337" y="27"/>
                    </a:cubicBezTo>
                    <a:cubicBezTo>
                      <a:pt x="337" y="25"/>
                      <a:pt x="337" y="25"/>
                      <a:pt x="337" y="25"/>
                    </a:cubicBezTo>
                    <a:cubicBezTo>
                      <a:pt x="339" y="25"/>
                      <a:pt x="339" y="25"/>
                      <a:pt x="339" y="25"/>
                    </a:cubicBezTo>
                    <a:cubicBezTo>
                      <a:pt x="341" y="24"/>
                      <a:pt x="343" y="23"/>
                      <a:pt x="346" y="22"/>
                    </a:cubicBezTo>
                    <a:cubicBezTo>
                      <a:pt x="352" y="19"/>
                      <a:pt x="360" y="15"/>
                      <a:pt x="366" y="21"/>
                    </a:cubicBezTo>
                    <a:cubicBezTo>
                      <a:pt x="367" y="22"/>
                      <a:pt x="367" y="22"/>
                      <a:pt x="367" y="22"/>
                    </a:cubicBezTo>
                    <a:cubicBezTo>
                      <a:pt x="368" y="28"/>
                      <a:pt x="368" y="28"/>
                      <a:pt x="368" y="28"/>
                    </a:cubicBezTo>
                    <a:cubicBezTo>
                      <a:pt x="367" y="29"/>
                      <a:pt x="367" y="29"/>
                      <a:pt x="367" y="29"/>
                    </a:cubicBezTo>
                    <a:cubicBezTo>
                      <a:pt x="364" y="34"/>
                      <a:pt x="363" y="37"/>
                      <a:pt x="363" y="38"/>
                    </a:cubicBezTo>
                    <a:cubicBezTo>
                      <a:pt x="364" y="40"/>
                      <a:pt x="367" y="42"/>
                      <a:pt x="373" y="45"/>
                    </a:cubicBezTo>
                    <a:cubicBezTo>
                      <a:pt x="376" y="46"/>
                      <a:pt x="376" y="46"/>
                      <a:pt x="376" y="46"/>
                    </a:cubicBezTo>
                    <a:cubicBezTo>
                      <a:pt x="374" y="39"/>
                      <a:pt x="372" y="33"/>
                      <a:pt x="370" y="27"/>
                    </a:cubicBezTo>
                    <a:cubicBezTo>
                      <a:pt x="369" y="23"/>
                      <a:pt x="369" y="23"/>
                      <a:pt x="369" y="23"/>
                    </a:cubicBezTo>
                    <a:cubicBezTo>
                      <a:pt x="369" y="23"/>
                      <a:pt x="369" y="23"/>
                      <a:pt x="369" y="23"/>
                    </a:cubicBezTo>
                    <a:cubicBezTo>
                      <a:pt x="370" y="19"/>
                      <a:pt x="369" y="18"/>
                      <a:pt x="367" y="16"/>
                    </a:cubicBezTo>
                    <a:cubicBezTo>
                      <a:pt x="366" y="14"/>
                      <a:pt x="364" y="11"/>
                      <a:pt x="365" y="6"/>
                    </a:cubicBezTo>
                    <a:cubicBezTo>
                      <a:pt x="345" y="9"/>
                      <a:pt x="323" y="15"/>
                      <a:pt x="305" y="20"/>
                    </a:cubicBezTo>
                    <a:cubicBezTo>
                      <a:pt x="295" y="22"/>
                      <a:pt x="287" y="25"/>
                      <a:pt x="280" y="26"/>
                    </a:cubicBezTo>
                    <a:cubicBezTo>
                      <a:pt x="250" y="32"/>
                      <a:pt x="208" y="41"/>
                      <a:pt x="184" y="46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52" y="53"/>
                      <a:pt x="166" y="55"/>
                      <a:pt x="171" y="59"/>
                    </a:cubicBezTo>
                    <a:cubicBezTo>
                      <a:pt x="172" y="60"/>
                      <a:pt x="172" y="60"/>
                      <a:pt x="172" y="60"/>
                    </a:cubicBezTo>
                    <a:cubicBezTo>
                      <a:pt x="172" y="61"/>
                      <a:pt x="172" y="61"/>
                      <a:pt x="172" y="61"/>
                    </a:cubicBezTo>
                    <a:cubicBezTo>
                      <a:pt x="173" y="71"/>
                      <a:pt x="177" y="75"/>
                      <a:pt x="181" y="79"/>
                    </a:cubicBezTo>
                    <a:cubicBezTo>
                      <a:pt x="184" y="82"/>
                      <a:pt x="187" y="85"/>
                      <a:pt x="189" y="89"/>
                    </a:cubicBezTo>
                    <a:cubicBezTo>
                      <a:pt x="200" y="88"/>
                      <a:pt x="208" y="90"/>
                      <a:pt x="213" y="95"/>
                    </a:cubicBezTo>
                    <a:cubicBezTo>
                      <a:pt x="217" y="99"/>
                      <a:pt x="219" y="106"/>
                      <a:pt x="218" y="115"/>
                    </a:cubicBezTo>
                    <a:cubicBezTo>
                      <a:pt x="220" y="116"/>
                      <a:pt x="222" y="115"/>
                      <a:pt x="226" y="114"/>
                    </a:cubicBezTo>
                    <a:cubicBezTo>
                      <a:pt x="229" y="113"/>
                      <a:pt x="233" y="112"/>
                      <a:pt x="236" y="113"/>
                    </a:cubicBezTo>
                    <a:cubicBezTo>
                      <a:pt x="241" y="114"/>
                      <a:pt x="244" y="117"/>
                      <a:pt x="247" y="120"/>
                    </a:cubicBezTo>
                    <a:cubicBezTo>
                      <a:pt x="250" y="122"/>
                      <a:pt x="252" y="124"/>
                      <a:pt x="256" y="125"/>
                    </a:cubicBezTo>
                    <a:cubicBezTo>
                      <a:pt x="258" y="125"/>
                      <a:pt x="261" y="125"/>
                      <a:pt x="264" y="124"/>
                    </a:cubicBezTo>
                    <a:cubicBezTo>
                      <a:pt x="268" y="122"/>
                      <a:pt x="272" y="121"/>
                      <a:pt x="276" y="123"/>
                    </a:cubicBezTo>
                    <a:cubicBezTo>
                      <a:pt x="279" y="124"/>
                      <a:pt x="281" y="127"/>
                      <a:pt x="282" y="131"/>
                    </a:cubicBezTo>
                    <a:cubicBezTo>
                      <a:pt x="282" y="132"/>
                      <a:pt x="282" y="132"/>
                      <a:pt x="282" y="132"/>
                    </a:cubicBezTo>
                    <a:cubicBezTo>
                      <a:pt x="283" y="144"/>
                      <a:pt x="278" y="155"/>
                      <a:pt x="272" y="166"/>
                    </a:cubicBezTo>
                    <a:cubicBezTo>
                      <a:pt x="265" y="179"/>
                      <a:pt x="261" y="188"/>
                      <a:pt x="265" y="196"/>
                    </a:cubicBezTo>
                    <a:cubicBezTo>
                      <a:pt x="265" y="193"/>
                      <a:pt x="266" y="190"/>
                      <a:pt x="268" y="188"/>
                    </a:cubicBezTo>
                    <a:cubicBezTo>
                      <a:pt x="271" y="186"/>
                      <a:pt x="275" y="185"/>
                      <a:pt x="280" y="185"/>
                    </a:cubicBezTo>
                    <a:cubicBezTo>
                      <a:pt x="281" y="185"/>
                      <a:pt x="281" y="185"/>
                      <a:pt x="281" y="185"/>
                    </a:cubicBezTo>
                    <a:cubicBezTo>
                      <a:pt x="281" y="186"/>
                      <a:pt x="281" y="186"/>
                      <a:pt x="281" y="186"/>
                    </a:cubicBezTo>
                    <a:cubicBezTo>
                      <a:pt x="284" y="189"/>
                      <a:pt x="287" y="192"/>
                      <a:pt x="289" y="195"/>
                    </a:cubicBezTo>
                    <a:cubicBezTo>
                      <a:pt x="291" y="198"/>
                      <a:pt x="294" y="202"/>
                      <a:pt x="297" y="204"/>
                    </a:cubicBezTo>
                    <a:cubicBezTo>
                      <a:pt x="297" y="200"/>
                      <a:pt x="298" y="194"/>
                      <a:pt x="303" y="193"/>
                    </a:cubicBezTo>
                    <a:cubicBezTo>
                      <a:pt x="306" y="193"/>
                      <a:pt x="306" y="193"/>
                      <a:pt x="306" y="193"/>
                    </a:cubicBezTo>
                    <a:cubicBezTo>
                      <a:pt x="306" y="196"/>
                      <a:pt x="306" y="196"/>
                      <a:pt x="306" y="196"/>
                    </a:cubicBezTo>
                    <a:cubicBezTo>
                      <a:pt x="307" y="200"/>
                      <a:pt x="310" y="203"/>
                      <a:pt x="314" y="206"/>
                    </a:cubicBezTo>
                    <a:cubicBezTo>
                      <a:pt x="324" y="213"/>
                      <a:pt x="342" y="215"/>
                      <a:pt x="351" y="214"/>
                    </a:cubicBezTo>
                    <a:cubicBezTo>
                      <a:pt x="347" y="209"/>
                      <a:pt x="340" y="205"/>
                      <a:pt x="333" y="201"/>
                    </a:cubicBezTo>
                    <a:cubicBezTo>
                      <a:pt x="317" y="190"/>
                      <a:pt x="299" y="179"/>
                      <a:pt x="309" y="155"/>
                    </a:cubicBezTo>
                    <a:cubicBezTo>
                      <a:pt x="312" y="148"/>
                      <a:pt x="312" y="148"/>
                      <a:pt x="312" y="148"/>
                    </a:cubicBezTo>
                    <a:cubicBezTo>
                      <a:pt x="314" y="155"/>
                      <a:pt x="314" y="155"/>
                      <a:pt x="314" y="155"/>
                    </a:cubicBezTo>
                    <a:cubicBezTo>
                      <a:pt x="315" y="156"/>
                      <a:pt x="315" y="157"/>
                      <a:pt x="315" y="158"/>
                    </a:cubicBezTo>
                    <a:cubicBezTo>
                      <a:pt x="315" y="159"/>
                      <a:pt x="315" y="161"/>
                      <a:pt x="316" y="161"/>
                    </a:cubicBezTo>
                    <a:cubicBezTo>
                      <a:pt x="316" y="167"/>
                      <a:pt x="316" y="167"/>
                      <a:pt x="316" y="167"/>
                    </a:cubicBezTo>
                    <a:cubicBezTo>
                      <a:pt x="314" y="167"/>
                      <a:pt x="313" y="166"/>
                      <a:pt x="312" y="165"/>
                    </a:cubicBezTo>
                    <a:cubicBezTo>
                      <a:pt x="310" y="180"/>
                      <a:pt x="323" y="188"/>
                      <a:pt x="336" y="196"/>
                    </a:cubicBezTo>
                    <a:cubicBezTo>
                      <a:pt x="345" y="202"/>
                      <a:pt x="354" y="207"/>
                      <a:pt x="358" y="215"/>
                    </a:cubicBezTo>
                    <a:cubicBezTo>
                      <a:pt x="360" y="218"/>
                      <a:pt x="360" y="218"/>
                      <a:pt x="360" y="218"/>
                    </a:cubicBezTo>
                    <a:cubicBezTo>
                      <a:pt x="357" y="219"/>
                      <a:pt x="357" y="219"/>
                      <a:pt x="357" y="219"/>
                    </a:cubicBezTo>
                    <a:cubicBezTo>
                      <a:pt x="348" y="221"/>
                      <a:pt x="325" y="220"/>
                      <a:pt x="311" y="211"/>
                    </a:cubicBezTo>
                    <a:cubicBezTo>
                      <a:pt x="307" y="208"/>
                      <a:pt x="304" y="205"/>
                      <a:pt x="303" y="202"/>
                    </a:cubicBezTo>
                    <a:cubicBezTo>
                      <a:pt x="303" y="203"/>
                      <a:pt x="303" y="204"/>
                      <a:pt x="303" y="205"/>
                    </a:cubicBezTo>
                    <a:cubicBezTo>
                      <a:pt x="303" y="206"/>
                      <a:pt x="303" y="207"/>
                      <a:pt x="302" y="209"/>
                    </a:cubicBezTo>
                    <a:cubicBezTo>
                      <a:pt x="302" y="212"/>
                      <a:pt x="302" y="212"/>
                      <a:pt x="302" y="212"/>
                    </a:cubicBezTo>
                    <a:cubicBezTo>
                      <a:pt x="299" y="211"/>
                      <a:pt x="299" y="211"/>
                      <a:pt x="299" y="211"/>
                    </a:cubicBezTo>
                    <a:cubicBezTo>
                      <a:pt x="292" y="209"/>
                      <a:pt x="288" y="203"/>
                      <a:pt x="285" y="198"/>
                    </a:cubicBezTo>
                    <a:cubicBezTo>
                      <a:pt x="283" y="195"/>
                      <a:pt x="281" y="193"/>
                      <a:pt x="278" y="191"/>
                    </a:cubicBezTo>
                    <a:cubicBezTo>
                      <a:pt x="276" y="191"/>
                      <a:pt x="273" y="191"/>
                      <a:pt x="272" y="192"/>
                    </a:cubicBezTo>
                    <a:cubicBezTo>
                      <a:pt x="270" y="194"/>
                      <a:pt x="270" y="198"/>
                      <a:pt x="270" y="204"/>
                    </a:cubicBezTo>
                    <a:cubicBezTo>
                      <a:pt x="271" y="211"/>
                      <a:pt x="271" y="211"/>
                      <a:pt x="271" y="211"/>
                    </a:cubicBezTo>
                    <a:cubicBezTo>
                      <a:pt x="266" y="206"/>
                      <a:pt x="266" y="206"/>
                      <a:pt x="266" y="206"/>
                    </a:cubicBezTo>
                    <a:cubicBezTo>
                      <a:pt x="252" y="193"/>
                      <a:pt x="260" y="178"/>
                      <a:pt x="267" y="164"/>
                    </a:cubicBezTo>
                    <a:cubicBezTo>
                      <a:pt x="272" y="153"/>
                      <a:pt x="278" y="143"/>
                      <a:pt x="277" y="132"/>
                    </a:cubicBezTo>
                    <a:cubicBezTo>
                      <a:pt x="276" y="130"/>
                      <a:pt x="275" y="129"/>
                      <a:pt x="274" y="128"/>
                    </a:cubicBezTo>
                    <a:cubicBezTo>
                      <a:pt x="272" y="127"/>
                      <a:pt x="269" y="128"/>
                      <a:pt x="265" y="129"/>
                    </a:cubicBezTo>
                    <a:cubicBezTo>
                      <a:pt x="262" y="130"/>
                      <a:pt x="258" y="131"/>
                      <a:pt x="255" y="131"/>
                    </a:cubicBezTo>
                    <a:cubicBezTo>
                      <a:pt x="250" y="129"/>
                      <a:pt x="246" y="127"/>
                      <a:pt x="243" y="124"/>
                    </a:cubicBezTo>
                    <a:cubicBezTo>
                      <a:pt x="241" y="122"/>
                      <a:pt x="238" y="119"/>
                      <a:pt x="235" y="118"/>
                    </a:cubicBezTo>
                    <a:cubicBezTo>
                      <a:pt x="233" y="118"/>
                      <a:pt x="230" y="119"/>
                      <a:pt x="228" y="119"/>
                    </a:cubicBezTo>
                    <a:cubicBezTo>
                      <a:pt x="223" y="121"/>
                      <a:pt x="218" y="122"/>
                      <a:pt x="213" y="118"/>
                    </a:cubicBezTo>
                    <a:cubicBezTo>
                      <a:pt x="212" y="117"/>
                      <a:pt x="212" y="117"/>
                      <a:pt x="212" y="117"/>
                    </a:cubicBezTo>
                    <a:cubicBezTo>
                      <a:pt x="213" y="115"/>
                      <a:pt x="213" y="115"/>
                      <a:pt x="213" y="115"/>
                    </a:cubicBezTo>
                    <a:cubicBezTo>
                      <a:pt x="214" y="108"/>
                      <a:pt x="212" y="102"/>
                      <a:pt x="209" y="98"/>
                    </a:cubicBezTo>
                    <a:cubicBezTo>
                      <a:pt x="205" y="94"/>
                      <a:pt x="198" y="93"/>
                      <a:pt x="187" y="94"/>
                    </a:cubicBezTo>
                    <a:cubicBezTo>
                      <a:pt x="185" y="95"/>
                      <a:pt x="185" y="95"/>
                      <a:pt x="185" y="95"/>
                    </a:cubicBezTo>
                    <a:cubicBezTo>
                      <a:pt x="185" y="93"/>
                      <a:pt x="185" y="93"/>
                      <a:pt x="185" y="93"/>
                    </a:cubicBezTo>
                    <a:cubicBezTo>
                      <a:pt x="183" y="89"/>
                      <a:pt x="180" y="86"/>
                      <a:pt x="177" y="83"/>
                    </a:cubicBezTo>
                    <a:cubicBezTo>
                      <a:pt x="173" y="78"/>
                      <a:pt x="168" y="73"/>
                      <a:pt x="167" y="63"/>
                    </a:cubicBezTo>
                    <a:cubicBezTo>
                      <a:pt x="163" y="61"/>
                      <a:pt x="153" y="59"/>
                      <a:pt x="145" y="58"/>
                    </a:cubicBezTo>
                    <a:cubicBezTo>
                      <a:pt x="144" y="58"/>
                      <a:pt x="142" y="58"/>
                      <a:pt x="140" y="57"/>
                    </a:cubicBezTo>
                    <a:cubicBezTo>
                      <a:pt x="136" y="57"/>
                      <a:pt x="130" y="56"/>
                      <a:pt x="129" y="58"/>
                    </a:cubicBezTo>
                    <a:cubicBezTo>
                      <a:pt x="127" y="62"/>
                      <a:pt x="123" y="63"/>
                      <a:pt x="119" y="64"/>
                    </a:cubicBezTo>
                    <a:cubicBezTo>
                      <a:pt x="116" y="65"/>
                      <a:pt x="114" y="65"/>
                      <a:pt x="113" y="67"/>
                    </a:cubicBezTo>
                    <a:cubicBezTo>
                      <a:pt x="112" y="68"/>
                      <a:pt x="111" y="69"/>
                      <a:pt x="110" y="71"/>
                    </a:cubicBezTo>
                    <a:cubicBezTo>
                      <a:pt x="106" y="77"/>
                      <a:pt x="100" y="86"/>
                      <a:pt x="94" y="84"/>
                    </a:cubicBezTo>
                    <a:cubicBezTo>
                      <a:pt x="91" y="84"/>
                      <a:pt x="87" y="81"/>
                      <a:pt x="83" y="80"/>
                    </a:cubicBezTo>
                    <a:cubicBezTo>
                      <a:pt x="80" y="78"/>
                      <a:pt x="77" y="76"/>
                      <a:pt x="76" y="76"/>
                    </a:cubicBezTo>
                    <a:cubicBezTo>
                      <a:pt x="75" y="77"/>
                      <a:pt x="74" y="77"/>
                      <a:pt x="71" y="83"/>
                    </a:cubicBezTo>
                    <a:cubicBezTo>
                      <a:pt x="69" y="87"/>
                      <a:pt x="63" y="100"/>
                      <a:pt x="53" y="101"/>
                    </a:cubicBezTo>
                    <a:cubicBezTo>
                      <a:pt x="45" y="102"/>
                      <a:pt x="43" y="104"/>
                      <a:pt x="42" y="107"/>
                    </a:cubicBezTo>
                    <a:cubicBezTo>
                      <a:pt x="41" y="108"/>
                      <a:pt x="41" y="108"/>
                      <a:pt x="41" y="108"/>
                    </a:cubicBezTo>
                    <a:cubicBezTo>
                      <a:pt x="39" y="113"/>
                      <a:pt x="36" y="121"/>
                      <a:pt x="31" y="125"/>
                    </a:cubicBezTo>
                    <a:cubicBezTo>
                      <a:pt x="29" y="126"/>
                      <a:pt x="28" y="127"/>
                      <a:pt x="26" y="128"/>
                    </a:cubicBezTo>
                    <a:cubicBezTo>
                      <a:pt x="22" y="131"/>
                      <a:pt x="18" y="134"/>
                      <a:pt x="16" y="139"/>
                    </a:cubicBezTo>
                    <a:cubicBezTo>
                      <a:pt x="13" y="149"/>
                      <a:pt x="13" y="149"/>
                      <a:pt x="13" y="149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83" y="41"/>
                      <a:pt x="183" y="41"/>
                      <a:pt x="183" y="41"/>
                    </a:cubicBezTo>
                    <a:cubicBezTo>
                      <a:pt x="207" y="36"/>
                      <a:pt x="249" y="27"/>
                      <a:pt x="279" y="21"/>
                    </a:cubicBezTo>
                    <a:cubicBezTo>
                      <a:pt x="286" y="19"/>
                      <a:pt x="294" y="17"/>
                      <a:pt x="304" y="14"/>
                    </a:cubicBezTo>
                    <a:cubicBezTo>
                      <a:pt x="323" y="9"/>
                      <a:pt x="347" y="3"/>
                      <a:pt x="368" y="0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371" y="4"/>
                      <a:pt x="371" y="4"/>
                      <a:pt x="371" y="4"/>
                    </a:cubicBezTo>
                    <a:cubicBezTo>
                      <a:pt x="369" y="9"/>
                      <a:pt x="370" y="10"/>
                      <a:pt x="372" y="13"/>
                    </a:cubicBezTo>
                    <a:cubicBezTo>
                      <a:pt x="374" y="15"/>
                      <a:pt x="376" y="18"/>
                      <a:pt x="375" y="23"/>
                    </a:cubicBezTo>
                    <a:cubicBezTo>
                      <a:pt x="375" y="25"/>
                      <a:pt x="375" y="25"/>
                      <a:pt x="375" y="25"/>
                    </a:cubicBezTo>
                    <a:cubicBezTo>
                      <a:pt x="381" y="44"/>
                      <a:pt x="387" y="66"/>
                      <a:pt x="392" y="86"/>
                    </a:cubicBezTo>
                    <a:cubicBezTo>
                      <a:pt x="398" y="113"/>
                      <a:pt x="405" y="140"/>
                      <a:pt x="414" y="165"/>
                    </a:cubicBezTo>
                    <a:cubicBezTo>
                      <a:pt x="417" y="164"/>
                      <a:pt x="421" y="163"/>
                      <a:pt x="425" y="161"/>
                    </a:cubicBezTo>
                    <a:cubicBezTo>
                      <a:pt x="443" y="155"/>
                      <a:pt x="466" y="148"/>
                      <a:pt x="479" y="162"/>
                    </a:cubicBezTo>
                    <a:cubicBezTo>
                      <a:pt x="480" y="164"/>
                      <a:pt x="480" y="164"/>
                      <a:pt x="480" y="164"/>
                    </a:cubicBezTo>
                    <a:cubicBezTo>
                      <a:pt x="479" y="165"/>
                      <a:pt x="479" y="165"/>
                      <a:pt x="479" y="165"/>
                    </a:cubicBezTo>
                    <a:cubicBezTo>
                      <a:pt x="478" y="168"/>
                      <a:pt x="476" y="171"/>
                      <a:pt x="475" y="173"/>
                    </a:cubicBezTo>
                    <a:cubicBezTo>
                      <a:pt x="468" y="185"/>
                      <a:pt x="462" y="197"/>
                      <a:pt x="459" y="213"/>
                    </a:cubicBezTo>
                    <a:cubicBezTo>
                      <a:pt x="459" y="215"/>
                      <a:pt x="459" y="215"/>
                      <a:pt x="459" y="215"/>
                    </a:cubicBezTo>
                    <a:cubicBezTo>
                      <a:pt x="457" y="215"/>
                      <a:pt x="457" y="215"/>
                      <a:pt x="457" y="215"/>
                    </a:cubicBezTo>
                    <a:cubicBezTo>
                      <a:pt x="449" y="216"/>
                      <a:pt x="443" y="219"/>
                      <a:pt x="437" y="223"/>
                    </a:cubicBezTo>
                    <a:cubicBezTo>
                      <a:pt x="430" y="227"/>
                      <a:pt x="423" y="231"/>
                      <a:pt x="412" y="231"/>
                    </a:cubicBezTo>
                    <a:lnTo>
                      <a:pt x="408" y="231"/>
                    </a:lnTo>
                    <a:close/>
                    <a:moveTo>
                      <a:pt x="407" y="203"/>
                    </a:moveTo>
                    <a:cubicBezTo>
                      <a:pt x="412" y="203"/>
                      <a:pt x="422" y="207"/>
                      <a:pt x="423" y="211"/>
                    </a:cubicBezTo>
                    <a:cubicBezTo>
                      <a:pt x="423" y="212"/>
                      <a:pt x="423" y="212"/>
                      <a:pt x="423" y="212"/>
                    </a:cubicBezTo>
                    <a:cubicBezTo>
                      <a:pt x="423" y="213"/>
                      <a:pt x="423" y="213"/>
                      <a:pt x="423" y="213"/>
                    </a:cubicBezTo>
                    <a:cubicBezTo>
                      <a:pt x="422" y="216"/>
                      <a:pt x="420" y="219"/>
                      <a:pt x="419" y="222"/>
                    </a:cubicBezTo>
                    <a:cubicBezTo>
                      <a:pt x="418" y="223"/>
                      <a:pt x="417" y="224"/>
                      <a:pt x="417" y="225"/>
                    </a:cubicBezTo>
                    <a:cubicBezTo>
                      <a:pt x="424" y="224"/>
                      <a:pt x="429" y="221"/>
                      <a:pt x="435" y="218"/>
                    </a:cubicBezTo>
                    <a:cubicBezTo>
                      <a:pt x="440" y="214"/>
                      <a:pt x="446" y="211"/>
                      <a:pt x="454" y="210"/>
                    </a:cubicBezTo>
                    <a:cubicBezTo>
                      <a:pt x="457" y="194"/>
                      <a:pt x="464" y="182"/>
                      <a:pt x="470" y="170"/>
                    </a:cubicBezTo>
                    <a:cubicBezTo>
                      <a:pt x="471" y="168"/>
                      <a:pt x="472" y="167"/>
                      <a:pt x="473" y="165"/>
                    </a:cubicBezTo>
                    <a:cubicBezTo>
                      <a:pt x="463" y="155"/>
                      <a:pt x="443" y="161"/>
                      <a:pt x="427" y="167"/>
                    </a:cubicBezTo>
                    <a:cubicBezTo>
                      <a:pt x="422" y="168"/>
                      <a:pt x="417" y="170"/>
                      <a:pt x="413" y="171"/>
                    </a:cubicBezTo>
                    <a:cubicBezTo>
                      <a:pt x="410" y="171"/>
                      <a:pt x="410" y="171"/>
                      <a:pt x="410" y="171"/>
                    </a:cubicBezTo>
                    <a:cubicBezTo>
                      <a:pt x="410" y="169"/>
                      <a:pt x="410" y="169"/>
                      <a:pt x="410" y="169"/>
                    </a:cubicBezTo>
                    <a:cubicBezTo>
                      <a:pt x="400" y="144"/>
                      <a:pt x="393" y="115"/>
                      <a:pt x="386" y="87"/>
                    </a:cubicBezTo>
                    <a:cubicBezTo>
                      <a:pt x="383" y="75"/>
                      <a:pt x="380" y="62"/>
                      <a:pt x="376" y="49"/>
                    </a:cubicBezTo>
                    <a:cubicBezTo>
                      <a:pt x="373" y="50"/>
                      <a:pt x="373" y="50"/>
                      <a:pt x="373" y="50"/>
                    </a:cubicBezTo>
                    <a:cubicBezTo>
                      <a:pt x="346" y="57"/>
                      <a:pt x="344" y="62"/>
                      <a:pt x="346" y="82"/>
                    </a:cubicBezTo>
                    <a:cubicBezTo>
                      <a:pt x="349" y="81"/>
                      <a:pt x="353" y="83"/>
                      <a:pt x="354" y="86"/>
                    </a:cubicBezTo>
                    <a:cubicBezTo>
                      <a:pt x="358" y="94"/>
                      <a:pt x="355" y="100"/>
                      <a:pt x="352" y="104"/>
                    </a:cubicBezTo>
                    <a:cubicBezTo>
                      <a:pt x="351" y="107"/>
                      <a:pt x="350" y="109"/>
                      <a:pt x="350" y="111"/>
                    </a:cubicBezTo>
                    <a:cubicBezTo>
                      <a:pt x="351" y="112"/>
                      <a:pt x="354" y="112"/>
                      <a:pt x="356" y="112"/>
                    </a:cubicBezTo>
                    <a:cubicBezTo>
                      <a:pt x="360" y="113"/>
                      <a:pt x="366" y="113"/>
                      <a:pt x="367" y="120"/>
                    </a:cubicBezTo>
                    <a:cubicBezTo>
                      <a:pt x="367" y="122"/>
                      <a:pt x="367" y="122"/>
                      <a:pt x="367" y="122"/>
                    </a:cubicBezTo>
                    <a:cubicBezTo>
                      <a:pt x="365" y="122"/>
                      <a:pt x="365" y="122"/>
                      <a:pt x="365" y="122"/>
                    </a:cubicBezTo>
                    <a:cubicBezTo>
                      <a:pt x="362" y="123"/>
                      <a:pt x="361" y="124"/>
                      <a:pt x="360" y="125"/>
                    </a:cubicBezTo>
                    <a:cubicBezTo>
                      <a:pt x="359" y="126"/>
                      <a:pt x="361" y="130"/>
                      <a:pt x="363" y="133"/>
                    </a:cubicBezTo>
                    <a:cubicBezTo>
                      <a:pt x="364" y="137"/>
                      <a:pt x="366" y="141"/>
                      <a:pt x="367" y="146"/>
                    </a:cubicBezTo>
                    <a:cubicBezTo>
                      <a:pt x="368" y="146"/>
                      <a:pt x="371" y="145"/>
                      <a:pt x="373" y="145"/>
                    </a:cubicBezTo>
                    <a:cubicBezTo>
                      <a:pt x="377" y="145"/>
                      <a:pt x="382" y="144"/>
                      <a:pt x="385" y="147"/>
                    </a:cubicBezTo>
                    <a:cubicBezTo>
                      <a:pt x="386" y="148"/>
                      <a:pt x="387" y="149"/>
                      <a:pt x="387" y="152"/>
                    </a:cubicBezTo>
                    <a:cubicBezTo>
                      <a:pt x="387" y="154"/>
                      <a:pt x="387" y="154"/>
                      <a:pt x="387" y="154"/>
                    </a:cubicBezTo>
                    <a:cubicBezTo>
                      <a:pt x="386" y="154"/>
                      <a:pt x="386" y="154"/>
                      <a:pt x="386" y="154"/>
                    </a:cubicBezTo>
                    <a:cubicBezTo>
                      <a:pt x="383" y="156"/>
                      <a:pt x="382" y="157"/>
                      <a:pt x="381" y="158"/>
                    </a:cubicBezTo>
                    <a:cubicBezTo>
                      <a:pt x="376" y="161"/>
                      <a:pt x="374" y="162"/>
                      <a:pt x="367" y="160"/>
                    </a:cubicBezTo>
                    <a:cubicBezTo>
                      <a:pt x="367" y="164"/>
                      <a:pt x="366" y="167"/>
                      <a:pt x="364" y="169"/>
                    </a:cubicBezTo>
                    <a:cubicBezTo>
                      <a:pt x="363" y="172"/>
                      <a:pt x="362" y="174"/>
                      <a:pt x="362" y="178"/>
                    </a:cubicBezTo>
                    <a:cubicBezTo>
                      <a:pt x="367" y="180"/>
                      <a:pt x="371" y="182"/>
                      <a:pt x="374" y="185"/>
                    </a:cubicBezTo>
                    <a:cubicBezTo>
                      <a:pt x="375" y="186"/>
                      <a:pt x="377" y="187"/>
                      <a:pt x="378" y="188"/>
                    </a:cubicBezTo>
                    <a:cubicBezTo>
                      <a:pt x="379" y="183"/>
                      <a:pt x="380" y="181"/>
                      <a:pt x="382" y="180"/>
                    </a:cubicBezTo>
                    <a:cubicBezTo>
                      <a:pt x="386" y="179"/>
                      <a:pt x="389" y="181"/>
                      <a:pt x="391" y="184"/>
                    </a:cubicBezTo>
                    <a:cubicBezTo>
                      <a:pt x="391" y="183"/>
                      <a:pt x="391" y="183"/>
                      <a:pt x="391" y="183"/>
                    </a:cubicBezTo>
                    <a:cubicBezTo>
                      <a:pt x="392" y="179"/>
                      <a:pt x="393" y="176"/>
                      <a:pt x="395" y="174"/>
                    </a:cubicBezTo>
                    <a:cubicBezTo>
                      <a:pt x="397" y="173"/>
                      <a:pt x="399" y="173"/>
                      <a:pt x="401" y="173"/>
                    </a:cubicBezTo>
                    <a:cubicBezTo>
                      <a:pt x="404" y="174"/>
                      <a:pt x="404" y="174"/>
                      <a:pt x="404" y="174"/>
                    </a:cubicBezTo>
                    <a:cubicBezTo>
                      <a:pt x="403" y="177"/>
                      <a:pt x="403" y="177"/>
                      <a:pt x="403" y="177"/>
                    </a:cubicBezTo>
                    <a:cubicBezTo>
                      <a:pt x="399" y="183"/>
                      <a:pt x="402" y="185"/>
                      <a:pt x="406" y="189"/>
                    </a:cubicBezTo>
                    <a:cubicBezTo>
                      <a:pt x="409" y="191"/>
                      <a:pt x="411" y="193"/>
                      <a:pt x="411" y="196"/>
                    </a:cubicBezTo>
                    <a:cubicBezTo>
                      <a:pt x="411" y="198"/>
                      <a:pt x="410" y="200"/>
                      <a:pt x="407" y="202"/>
                    </a:cubicBezTo>
                    <a:cubicBezTo>
                      <a:pt x="407" y="203"/>
                      <a:pt x="407" y="203"/>
                      <a:pt x="406" y="203"/>
                    </a:cubicBezTo>
                    <a:cubicBezTo>
                      <a:pt x="407" y="203"/>
                      <a:pt x="407" y="203"/>
                      <a:pt x="407" y="203"/>
                    </a:cubicBezTo>
                    <a:close/>
                    <a:moveTo>
                      <a:pt x="6" y="79"/>
                    </a:moveTo>
                    <a:cubicBezTo>
                      <a:pt x="15" y="131"/>
                      <a:pt x="15" y="131"/>
                      <a:pt x="15" y="131"/>
                    </a:cubicBezTo>
                    <a:cubicBezTo>
                      <a:pt x="18" y="127"/>
                      <a:pt x="21" y="126"/>
                      <a:pt x="23" y="124"/>
                    </a:cubicBezTo>
                    <a:cubicBezTo>
                      <a:pt x="25" y="123"/>
                      <a:pt x="26" y="122"/>
                      <a:pt x="27" y="121"/>
                    </a:cubicBezTo>
                    <a:cubicBezTo>
                      <a:pt x="31" y="118"/>
                      <a:pt x="34" y="110"/>
                      <a:pt x="36" y="106"/>
                    </a:cubicBezTo>
                    <a:cubicBezTo>
                      <a:pt x="37" y="105"/>
                      <a:pt x="37" y="105"/>
                      <a:pt x="37" y="105"/>
                    </a:cubicBezTo>
                    <a:cubicBezTo>
                      <a:pt x="40" y="98"/>
                      <a:pt x="46" y="96"/>
                      <a:pt x="52" y="96"/>
                    </a:cubicBezTo>
                    <a:cubicBezTo>
                      <a:pt x="58" y="95"/>
                      <a:pt x="63" y="87"/>
                      <a:pt x="66" y="80"/>
                    </a:cubicBezTo>
                    <a:cubicBezTo>
                      <a:pt x="69" y="75"/>
                      <a:pt x="70" y="72"/>
                      <a:pt x="75" y="71"/>
                    </a:cubicBezTo>
                    <a:cubicBezTo>
                      <a:pt x="77" y="70"/>
                      <a:pt x="80" y="72"/>
                      <a:pt x="85" y="75"/>
                    </a:cubicBezTo>
                    <a:cubicBezTo>
                      <a:pt x="89" y="76"/>
                      <a:pt x="93" y="78"/>
                      <a:pt x="95" y="79"/>
                    </a:cubicBezTo>
                    <a:cubicBezTo>
                      <a:pt x="98" y="80"/>
                      <a:pt x="103" y="71"/>
                      <a:pt x="105" y="68"/>
                    </a:cubicBezTo>
                    <a:cubicBezTo>
                      <a:pt x="107" y="66"/>
                      <a:pt x="108" y="64"/>
                      <a:pt x="109" y="63"/>
                    </a:cubicBezTo>
                    <a:cubicBezTo>
                      <a:pt x="111" y="61"/>
                      <a:pt x="114" y="60"/>
                      <a:pt x="117" y="59"/>
                    </a:cubicBezTo>
                    <a:cubicBezTo>
                      <a:pt x="119" y="59"/>
                      <a:pt x="120" y="58"/>
                      <a:pt x="122" y="58"/>
                    </a:cubicBezTo>
                    <a:lnTo>
                      <a:pt x="6" y="79"/>
                    </a:lnTo>
                    <a:close/>
                    <a:moveTo>
                      <a:pt x="338" y="35"/>
                    </a:moveTo>
                    <a:cubicBezTo>
                      <a:pt x="339" y="39"/>
                      <a:pt x="339" y="39"/>
                      <a:pt x="339" y="39"/>
                    </a:cubicBezTo>
                    <a:cubicBezTo>
                      <a:pt x="339" y="41"/>
                      <a:pt x="339" y="44"/>
                      <a:pt x="340" y="45"/>
                    </a:cubicBezTo>
                    <a:cubicBezTo>
                      <a:pt x="340" y="45"/>
                      <a:pt x="341" y="45"/>
                      <a:pt x="342" y="45"/>
                    </a:cubicBezTo>
                    <a:cubicBezTo>
                      <a:pt x="342" y="41"/>
                      <a:pt x="341" y="40"/>
                      <a:pt x="340" y="38"/>
                    </a:cubicBezTo>
                    <a:cubicBezTo>
                      <a:pt x="339" y="37"/>
                      <a:pt x="339" y="36"/>
                      <a:pt x="338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217">
                <a:extLst>
                  <a:ext uri="{FF2B5EF4-FFF2-40B4-BE49-F238E27FC236}">
                    <a16:creationId xmlns:a16="http://schemas.microsoft.com/office/drawing/2014/main" id="{B038B06C-0E72-457C-8EA3-CFEBA2E5D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8" y="2113"/>
                <a:ext cx="287" cy="287"/>
              </a:xfrm>
              <a:custGeom>
                <a:avLst/>
                <a:gdLst>
                  <a:gd name="T0" fmla="*/ 300 w 464"/>
                  <a:gd name="T1" fmla="*/ 159 h 464"/>
                  <a:gd name="T2" fmla="*/ 328 w 464"/>
                  <a:gd name="T3" fmla="*/ 127 h 464"/>
                  <a:gd name="T4" fmla="*/ 357 w 464"/>
                  <a:gd name="T5" fmla="*/ 103 h 464"/>
                  <a:gd name="T6" fmla="*/ 377 w 464"/>
                  <a:gd name="T7" fmla="*/ 111 h 464"/>
                  <a:gd name="T8" fmla="*/ 397 w 464"/>
                  <a:gd name="T9" fmla="*/ 91 h 464"/>
                  <a:gd name="T10" fmla="*/ 413 w 464"/>
                  <a:gd name="T11" fmla="*/ 78 h 464"/>
                  <a:gd name="T12" fmla="*/ 445 w 464"/>
                  <a:gd name="T13" fmla="*/ 86 h 464"/>
                  <a:gd name="T14" fmla="*/ 445 w 464"/>
                  <a:gd name="T15" fmla="*/ 95 h 464"/>
                  <a:gd name="T16" fmla="*/ 453 w 464"/>
                  <a:gd name="T17" fmla="*/ 95 h 464"/>
                  <a:gd name="T18" fmla="*/ 457 w 464"/>
                  <a:gd name="T19" fmla="*/ 107 h 464"/>
                  <a:gd name="T20" fmla="*/ 461 w 464"/>
                  <a:gd name="T21" fmla="*/ 135 h 464"/>
                  <a:gd name="T22" fmla="*/ 405 w 464"/>
                  <a:gd name="T23" fmla="*/ 115 h 464"/>
                  <a:gd name="T24" fmla="*/ 397 w 464"/>
                  <a:gd name="T25" fmla="*/ 159 h 464"/>
                  <a:gd name="T26" fmla="*/ 389 w 464"/>
                  <a:gd name="T27" fmla="*/ 167 h 464"/>
                  <a:gd name="T28" fmla="*/ 389 w 464"/>
                  <a:gd name="T29" fmla="*/ 179 h 464"/>
                  <a:gd name="T30" fmla="*/ 369 w 464"/>
                  <a:gd name="T31" fmla="*/ 203 h 464"/>
                  <a:gd name="T32" fmla="*/ 328 w 464"/>
                  <a:gd name="T33" fmla="*/ 263 h 464"/>
                  <a:gd name="T34" fmla="*/ 292 w 464"/>
                  <a:gd name="T35" fmla="*/ 251 h 464"/>
                  <a:gd name="T36" fmla="*/ 288 w 464"/>
                  <a:gd name="T37" fmla="*/ 279 h 464"/>
                  <a:gd name="T38" fmla="*/ 272 w 464"/>
                  <a:gd name="T39" fmla="*/ 308 h 464"/>
                  <a:gd name="T40" fmla="*/ 272 w 464"/>
                  <a:gd name="T41" fmla="*/ 328 h 464"/>
                  <a:gd name="T42" fmla="*/ 248 w 464"/>
                  <a:gd name="T43" fmla="*/ 372 h 464"/>
                  <a:gd name="T44" fmla="*/ 248 w 464"/>
                  <a:gd name="T45" fmla="*/ 408 h 464"/>
                  <a:gd name="T46" fmla="*/ 200 w 464"/>
                  <a:gd name="T47" fmla="*/ 424 h 464"/>
                  <a:gd name="T48" fmla="*/ 192 w 464"/>
                  <a:gd name="T49" fmla="*/ 440 h 464"/>
                  <a:gd name="T50" fmla="*/ 148 w 464"/>
                  <a:gd name="T51" fmla="*/ 444 h 464"/>
                  <a:gd name="T52" fmla="*/ 123 w 464"/>
                  <a:gd name="T53" fmla="*/ 464 h 464"/>
                  <a:gd name="T54" fmla="*/ 83 w 464"/>
                  <a:gd name="T55" fmla="*/ 428 h 464"/>
                  <a:gd name="T56" fmla="*/ 27 w 464"/>
                  <a:gd name="T57" fmla="*/ 388 h 464"/>
                  <a:gd name="T58" fmla="*/ 3 w 464"/>
                  <a:gd name="T59" fmla="*/ 356 h 464"/>
                  <a:gd name="T60" fmla="*/ 3 w 464"/>
                  <a:gd name="T61" fmla="*/ 324 h 464"/>
                  <a:gd name="T62" fmla="*/ 39 w 464"/>
                  <a:gd name="T63" fmla="*/ 296 h 464"/>
                  <a:gd name="T64" fmla="*/ 43 w 464"/>
                  <a:gd name="T65" fmla="*/ 239 h 464"/>
                  <a:gd name="T66" fmla="*/ 59 w 464"/>
                  <a:gd name="T67" fmla="*/ 255 h 464"/>
                  <a:gd name="T68" fmla="*/ 71 w 464"/>
                  <a:gd name="T69" fmla="*/ 203 h 464"/>
                  <a:gd name="T70" fmla="*/ 87 w 464"/>
                  <a:gd name="T71" fmla="*/ 179 h 464"/>
                  <a:gd name="T72" fmla="*/ 103 w 464"/>
                  <a:gd name="T73" fmla="*/ 183 h 464"/>
                  <a:gd name="T74" fmla="*/ 127 w 464"/>
                  <a:gd name="T75" fmla="*/ 159 h 464"/>
                  <a:gd name="T76" fmla="*/ 148 w 464"/>
                  <a:gd name="T77" fmla="*/ 135 h 464"/>
                  <a:gd name="T78" fmla="*/ 150 w 464"/>
                  <a:gd name="T79" fmla="*/ 113 h 464"/>
                  <a:gd name="T80" fmla="*/ 152 w 464"/>
                  <a:gd name="T81" fmla="*/ 75 h 464"/>
                  <a:gd name="T82" fmla="*/ 155 w 464"/>
                  <a:gd name="T83" fmla="*/ 0 h 464"/>
                  <a:gd name="T84" fmla="*/ 176 w 464"/>
                  <a:gd name="T85" fmla="*/ 119 h 464"/>
                  <a:gd name="T86" fmla="*/ 280 w 464"/>
                  <a:gd name="T87" fmla="*/ 103 h 464"/>
                  <a:gd name="T88" fmla="*/ 292 w 464"/>
                  <a:gd name="T89" fmla="*/ 171 h 464"/>
                  <a:gd name="T90" fmla="*/ 300 w 464"/>
                  <a:gd name="T91" fmla="*/ 163 h 464"/>
                  <a:gd name="T92" fmla="*/ 300 w 464"/>
                  <a:gd name="T93" fmla="*/ 159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4" h="464">
                    <a:moveTo>
                      <a:pt x="300" y="159"/>
                    </a:moveTo>
                    <a:cubicBezTo>
                      <a:pt x="316" y="155"/>
                      <a:pt x="320" y="139"/>
                      <a:pt x="328" y="127"/>
                    </a:cubicBezTo>
                    <a:cubicBezTo>
                      <a:pt x="341" y="127"/>
                      <a:pt x="353" y="121"/>
                      <a:pt x="357" y="103"/>
                    </a:cubicBezTo>
                    <a:cubicBezTo>
                      <a:pt x="364" y="104"/>
                      <a:pt x="367" y="111"/>
                      <a:pt x="377" y="111"/>
                    </a:cubicBezTo>
                    <a:cubicBezTo>
                      <a:pt x="388" y="110"/>
                      <a:pt x="390" y="96"/>
                      <a:pt x="397" y="91"/>
                    </a:cubicBezTo>
                    <a:cubicBezTo>
                      <a:pt x="403" y="86"/>
                      <a:pt x="415" y="91"/>
                      <a:pt x="413" y="78"/>
                    </a:cubicBezTo>
                    <a:cubicBezTo>
                      <a:pt x="420" y="86"/>
                      <a:pt x="437" y="81"/>
                      <a:pt x="445" y="86"/>
                    </a:cubicBezTo>
                    <a:cubicBezTo>
                      <a:pt x="446" y="87"/>
                      <a:pt x="444" y="93"/>
                      <a:pt x="445" y="95"/>
                    </a:cubicBezTo>
                    <a:cubicBezTo>
                      <a:pt x="446" y="96"/>
                      <a:pt x="452" y="93"/>
                      <a:pt x="453" y="95"/>
                    </a:cubicBezTo>
                    <a:cubicBezTo>
                      <a:pt x="456" y="99"/>
                      <a:pt x="455" y="104"/>
                      <a:pt x="457" y="107"/>
                    </a:cubicBezTo>
                    <a:cubicBezTo>
                      <a:pt x="462" y="114"/>
                      <a:pt x="464" y="119"/>
                      <a:pt x="461" y="135"/>
                    </a:cubicBezTo>
                    <a:cubicBezTo>
                      <a:pt x="438" y="134"/>
                      <a:pt x="423" y="107"/>
                      <a:pt x="405" y="115"/>
                    </a:cubicBezTo>
                    <a:cubicBezTo>
                      <a:pt x="395" y="128"/>
                      <a:pt x="400" y="145"/>
                      <a:pt x="397" y="159"/>
                    </a:cubicBezTo>
                    <a:cubicBezTo>
                      <a:pt x="396" y="161"/>
                      <a:pt x="389" y="165"/>
                      <a:pt x="389" y="167"/>
                    </a:cubicBezTo>
                    <a:cubicBezTo>
                      <a:pt x="388" y="170"/>
                      <a:pt x="390" y="176"/>
                      <a:pt x="389" y="179"/>
                    </a:cubicBezTo>
                    <a:cubicBezTo>
                      <a:pt x="385" y="186"/>
                      <a:pt x="364" y="181"/>
                      <a:pt x="369" y="203"/>
                    </a:cubicBezTo>
                    <a:cubicBezTo>
                      <a:pt x="329" y="197"/>
                      <a:pt x="349" y="250"/>
                      <a:pt x="328" y="263"/>
                    </a:cubicBezTo>
                    <a:cubicBezTo>
                      <a:pt x="311" y="266"/>
                      <a:pt x="307" y="239"/>
                      <a:pt x="292" y="251"/>
                    </a:cubicBezTo>
                    <a:cubicBezTo>
                      <a:pt x="283" y="260"/>
                      <a:pt x="291" y="269"/>
                      <a:pt x="288" y="279"/>
                    </a:cubicBezTo>
                    <a:cubicBezTo>
                      <a:pt x="286" y="288"/>
                      <a:pt x="275" y="299"/>
                      <a:pt x="272" y="308"/>
                    </a:cubicBezTo>
                    <a:cubicBezTo>
                      <a:pt x="270" y="314"/>
                      <a:pt x="274" y="322"/>
                      <a:pt x="272" y="328"/>
                    </a:cubicBezTo>
                    <a:cubicBezTo>
                      <a:pt x="267" y="343"/>
                      <a:pt x="252" y="352"/>
                      <a:pt x="248" y="372"/>
                    </a:cubicBezTo>
                    <a:cubicBezTo>
                      <a:pt x="246" y="383"/>
                      <a:pt x="254" y="396"/>
                      <a:pt x="248" y="408"/>
                    </a:cubicBezTo>
                    <a:cubicBezTo>
                      <a:pt x="226" y="407"/>
                      <a:pt x="222" y="425"/>
                      <a:pt x="200" y="424"/>
                    </a:cubicBezTo>
                    <a:cubicBezTo>
                      <a:pt x="194" y="427"/>
                      <a:pt x="192" y="433"/>
                      <a:pt x="192" y="440"/>
                    </a:cubicBezTo>
                    <a:cubicBezTo>
                      <a:pt x="177" y="439"/>
                      <a:pt x="161" y="458"/>
                      <a:pt x="148" y="444"/>
                    </a:cubicBezTo>
                    <a:cubicBezTo>
                      <a:pt x="138" y="450"/>
                      <a:pt x="134" y="461"/>
                      <a:pt x="123" y="464"/>
                    </a:cubicBezTo>
                    <a:cubicBezTo>
                      <a:pt x="104" y="458"/>
                      <a:pt x="85" y="452"/>
                      <a:pt x="83" y="428"/>
                    </a:cubicBezTo>
                    <a:cubicBezTo>
                      <a:pt x="54" y="428"/>
                      <a:pt x="44" y="411"/>
                      <a:pt x="27" y="388"/>
                    </a:cubicBezTo>
                    <a:cubicBezTo>
                      <a:pt x="18" y="376"/>
                      <a:pt x="4" y="361"/>
                      <a:pt x="3" y="356"/>
                    </a:cubicBezTo>
                    <a:cubicBezTo>
                      <a:pt x="0" y="346"/>
                      <a:pt x="10" y="332"/>
                      <a:pt x="3" y="324"/>
                    </a:cubicBezTo>
                    <a:cubicBezTo>
                      <a:pt x="30" y="330"/>
                      <a:pt x="19" y="297"/>
                      <a:pt x="39" y="296"/>
                    </a:cubicBezTo>
                    <a:cubicBezTo>
                      <a:pt x="30" y="281"/>
                      <a:pt x="36" y="251"/>
                      <a:pt x="43" y="239"/>
                    </a:cubicBezTo>
                    <a:cubicBezTo>
                      <a:pt x="56" y="237"/>
                      <a:pt x="54" y="249"/>
                      <a:pt x="59" y="255"/>
                    </a:cubicBezTo>
                    <a:cubicBezTo>
                      <a:pt x="78" y="243"/>
                      <a:pt x="64" y="220"/>
                      <a:pt x="71" y="203"/>
                    </a:cubicBezTo>
                    <a:cubicBezTo>
                      <a:pt x="75" y="194"/>
                      <a:pt x="97" y="195"/>
                      <a:pt x="87" y="179"/>
                    </a:cubicBezTo>
                    <a:cubicBezTo>
                      <a:pt x="94" y="179"/>
                      <a:pt x="103" y="177"/>
                      <a:pt x="103" y="183"/>
                    </a:cubicBezTo>
                    <a:cubicBezTo>
                      <a:pt x="113" y="178"/>
                      <a:pt x="119" y="168"/>
                      <a:pt x="127" y="159"/>
                    </a:cubicBezTo>
                    <a:cubicBezTo>
                      <a:pt x="133" y="152"/>
                      <a:pt x="144" y="143"/>
                      <a:pt x="148" y="135"/>
                    </a:cubicBezTo>
                    <a:cubicBezTo>
                      <a:pt x="150" y="129"/>
                      <a:pt x="149" y="119"/>
                      <a:pt x="150" y="113"/>
                    </a:cubicBezTo>
                    <a:cubicBezTo>
                      <a:pt x="151" y="104"/>
                      <a:pt x="149" y="84"/>
                      <a:pt x="152" y="75"/>
                    </a:cubicBezTo>
                    <a:cubicBezTo>
                      <a:pt x="166" y="24"/>
                      <a:pt x="148" y="5"/>
                      <a:pt x="155" y="0"/>
                    </a:cubicBezTo>
                    <a:cubicBezTo>
                      <a:pt x="160" y="24"/>
                      <a:pt x="171" y="100"/>
                      <a:pt x="176" y="119"/>
                    </a:cubicBezTo>
                    <a:cubicBezTo>
                      <a:pt x="213" y="116"/>
                      <a:pt x="243" y="105"/>
                      <a:pt x="280" y="103"/>
                    </a:cubicBezTo>
                    <a:cubicBezTo>
                      <a:pt x="285" y="124"/>
                      <a:pt x="288" y="148"/>
                      <a:pt x="292" y="171"/>
                    </a:cubicBezTo>
                    <a:cubicBezTo>
                      <a:pt x="296" y="169"/>
                      <a:pt x="299" y="167"/>
                      <a:pt x="300" y="163"/>
                    </a:cubicBezTo>
                    <a:lnTo>
                      <a:pt x="300" y="1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218">
                <a:extLst>
                  <a:ext uri="{FF2B5EF4-FFF2-40B4-BE49-F238E27FC236}">
                    <a16:creationId xmlns:a16="http://schemas.microsoft.com/office/drawing/2014/main" id="{AA98CEC9-F1E0-40F2-B8D0-8B32B4495A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45" y="2109"/>
                <a:ext cx="292" cy="293"/>
              </a:xfrm>
              <a:custGeom>
                <a:avLst/>
                <a:gdLst>
                  <a:gd name="T0" fmla="*/ 33 w 471"/>
                  <a:gd name="T1" fmla="*/ 400 h 472"/>
                  <a:gd name="T2" fmla="*/ 5 w 471"/>
                  <a:gd name="T3" fmla="*/ 346 h 472"/>
                  <a:gd name="T4" fmla="*/ 13 w 471"/>
                  <a:gd name="T5" fmla="*/ 327 h 472"/>
                  <a:gd name="T6" fmla="*/ 45 w 471"/>
                  <a:gd name="T7" fmla="*/ 242 h 472"/>
                  <a:gd name="T8" fmla="*/ 70 w 471"/>
                  <a:gd name="T9" fmla="*/ 230 h 472"/>
                  <a:gd name="T10" fmla="*/ 89 w 471"/>
                  <a:gd name="T11" fmla="*/ 185 h 472"/>
                  <a:gd name="T12" fmla="*/ 100 w 471"/>
                  <a:gd name="T13" fmla="*/ 181 h 472"/>
                  <a:gd name="T14" fmla="*/ 135 w 471"/>
                  <a:gd name="T15" fmla="*/ 156 h 472"/>
                  <a:gd name="T16" fmla="*/ 152 w 471"/>
                  <a:gd name="T17" fmla="*/ 103 h 472"/>
                  <a:gd name="T18" fmla="*/ 161 w 471"/>
                  <a:gd name="T19" fmla="*/ 0 h 472"/>
                  <a:gd name="T20" fmla="*/ 230 w 471"/>
                  <a:gd name="T21" fmla="*/ 113 h 472"/>
                  <a:gd name="T22" fmla="*/ 295 w 471"/>
                  <a:gd name="T23" fmla="*/ 149 h 472"/>
                  <a:gd name="T24" fmla="*/ 304 w 471"/>
                  <a:gd name="T25" fmla="*/ 161 h 472"/>
                  <a:gd name="T26" fmla="*/ 333 w 471"/>
                  <a:gd name="T27" fmla="*/ 129 h 472"/>
                  <a:gd name="T28" fmla="*/ 370 w 471"/>
                  <a:gd name="T29" fmla="*/ 109 h 472"/>
                  <a:gd name="T30" fmla="*/ 408 w 471"/>
                  <a:gd name="T31" fmla="*/ 90 h 472"/>
                  <a:gd name="T32" fmla="*/ 434 w 471"/>
                  <a:gd name="T33" fmla="*/ 85 h 472"/>
                  <a:gd name="T34" fmla="*/ 453 w 471"/>
                  <a:gd name="T35" fmla="*/ 97 h 472"/>
                  <a:gd name="T36" fmla="*/ 463 w 471"/>
                  <a:gd name="T37" fmla="*/ 110 h 472"/>
                  <a:gd name="T38" fmla="*/ 436 w 471"/>
                  <a:gd name="T39" fmla="*/ 130 h 472"/>
                  <a:gd name="T40" fmla="*/ 398 w 471"/>
                  <a:gd name="T41" fmla="*/ 171 h 472"/>
                  <a:gd name="T42" fmla="*/ 386 w 471"/>
                  <a:gd name="T43" fmla="*/ 191 h 472"/>
                  <a:gd name="T44" fmla="*/ 367 w 471"/>
                  <a:gd name="T45" fmla="*/ 210 h 472"/>
                  <a:gd name="T46" fmla="*/ 330 w 471"/>
                  <a:gd name="T47" fmla="*/ 271 h 472"/>
                  <a:gd name="T48" fmla="*/ 298 w 471"/>
                  <a:gd name="T49" fmla="*/ 258 h 472"/>
                  <a:gd name="T50" fmla="*/ 279 w 471"/>
                  <a:gd name="T51" fmla="*/ 314 h 472"/>
                  <a:gd name="T52" fmla="*/ 255 w 471"/>
                  <a:gd name="T53" fmla="*/ 377 h 472"/>
                  <a:gd name="T54" fmla="*/ 251 w 471"/>
                  <a:gd name="T55" fmla="*/ 416 h 472"/>
                  <a:gd name="T56" fmla="*/ 198 w 471"/>
                  <a:gd name="T57" fmla="*/ 448 h 472"/>
                  <a:gd name="T58" fmla="*/ 151 w 471"/>
                  <a:gd name="T59" fmla="*/ 453 h 472"/>
                  <a:gd name="T60" fmla="*/ 12 w 471"/>
                  <a:gd name="T61" fmla="*/ 332 h 472"/>
                  <a:gd name="T62" fmla="*/ 33 w 471"/>
                  <a:gd name="T63" fmla="*/ 391 h 472"/>
                  <a:gd name="T64" fmla="*/ 90 w 471"/>
                  <a:gd name="T65" fmla="*/ 433 h 472"/>
                  <a:gd name="T66" fmla="*/ 152 w 471"/>
                  <a:gd name="T67" fmla="*/ 446 h 472"/>
                  <a:gd name="T68" fmla="*/ 193 w 471"/>
                  <a:gd name="T69" fmla="*/ 442 h 472"/>
                  <a:gd name="T70" fmla="*/ 227 w 471"/>
                  <a:gd name="T71" fmla="*/ 419 h 472"/>
                  <a:gd name="T72" fmla="*/ 264 w 471"/>
                  <a:gd name="T73" fmla="*/ 348 h 472"/>
                  <a:gd name="T74" fmla="*/ 281 w 471"/>
                  <a:gd name="T75" fmla="*/ 298 h 472"/>
                  <a:gd name="T76" fmla="*/ 304 w 471"/>
                  <a:gd name="T77" fmla="*/ 250 h 472"/>
                  <a:gd name="T78" fmla="*/ 369 w 471"/>
                  <a:gd name="T79" fmla="*/ 205 h 472"/>
                  <a:gd name="T80" fmla="*/ 390 w 471"/>
                  <a:gd name="T81" fmla="*/ 171 h 472"/>
                  <a:gd name="T82" fmla="*/ 407 w 471"/>
                  <a:gd name="T83" fmla="*/ 118 h 472"/>
                  <a:gd name="T84" fmla="*/ 439 w 471"/>
                  <a:gd name="T85" fmla="*/ 126 h 472"/>
                  <a:gd name="T86" fmla="*/ 455 w 471"/>
                  <a:gd name="T87" fmla="*/ 102 h 472"/>
                  <a:gd name="T88" fmla="*/ 446 w 471"/>
                  <a:gd name="T89" fmla="*/ 95 h 472"/>
                  <a:gd name="T90" fmla="*/ 409 w 471"/>
                  <a:gd name="T91" fmla="*/ 96 h 472"/>
                  <a:gd name="T92" fmla="*/ 367 w 471"/>
                  <a:gd name="T93" fmla="*/ 114 h 472"/>
                  <a:gd name="T94" fmla="*/ 307 w 471"/>
                  <a:gd name="T95" fmla="*/ 166 h 472"/>
                  <a:gd name="T96" fmla="*/ 294 w 471"/>
                  <a:gd name="T97" fmla="*/ 176 h 472"/>
                  <a:gd name="T98" fmla="*/ 180 w 471"/>
                  <a:gd name="T99" fmla="*/ 126 h 472"/>
                  <a:gd name="T100" fmla="*/ 164 w 471"/>
                  <a:gd name="T101" fmla="*/ 49 h 472"/>
                  <a:gd name="T102" fmla="*/ 156 w 471"/>
                  <a:gd name="T103" fmla="*/ 125 h 472"/>
                  <a:gd name="T104" fmla="*/ 128 w 471"/>
                  <a:gd name="T105" fmla="*/ 173 h 472"/>
                  <a:gd name="T106" fmla="*/ 100 w 471"/>
                  <a:gd name="T107" fmla="*/ 187 h 472"/>
                  <a:gd name="T108" fmla="*/ 86 w 471"/>
                  <a:gd name="T109" fmla="*/ 203 h 472"/>
                  <a:gd name="T110" fmla="*/ 63 w 471"/>
                  <a:gd name="T111" fmla="*/ 264 h 472"/>
                  <a:gd name="T112" fmla="*/ 45 w 471"/>
                  <a:gd name="T113" fmla="*/ 299 h 472"/>
                  <a:gd name="T114" fmla="*/ 12 w 471"/>
                  <a:gd name="T115" fmla="*/ 33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71" h="472">
                    <a:moveTo>
                      <a:pt x="127" y="472"/>
                    </a:moveTo>
                    <a:cubicBezTo>
                      <a:pt x="127" y="472"/>
                      <a:pt x="127" y="472"/>
                      <a:pt x="127" y="472"/>
                    </a:cubicBezTo>
                    <a:cubicBezTo>
                      <a:pt x="108" y="466"/>
                      <a:pt x="88" y="459"/>
                      <a:pt x="85" y="436"/>
                    </a:cubicBezTo>
                    <a:cubicBezTo>
                      <a:pt x="59" y="435"/>
                      <a:pt x="48" y="420"/>
                      <a:pt x="33" y="400"/>
                    </a:cubicBezTo>
                    <a:cubicBezTo>
                      <a:pt x="29" y="395"/>
                      <a:pt x="29" y="395"/>
                      <a:pt x="29" y="395"/>
                    </a:cubicBezTo>
                    <a:cubicBezTo>
                      <a:pt x="26" y="391"/>
                      <a:pt x="22" y="386"/>
                      <a:pt x="19" y="382"/>
                    </a:cubicBezTo>
                    <a:cubicBezTo>
                      <a:pt x="10" y="372"/>
                      <a:pt x="5" y="365"/>
                      <a:pt x="4" y="362"/>
                    </a:cubicBezTo>
                    <a:cubicBezTo>
                      <a:pt x="3" y="357"/>
                      <a:pt x="4" y="351"/>
                      <a:pt x="5" y="346"/>
                    </a:cubicBezTo>
                    <a:cubicBezTo>
                      <a:pt x="6" y="340"/>
                      <a:pt x="8" y="334"/>
                      <a:pt x="5" y="33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7" y="326"/>
                      <a:pt x="7" y="326"/>
                      <a:pt x="7" y="326"/>
                    </a:cubicBezTo>
                    <a:cubicBezTo>
                      <a:pt x="9" y="326"/>
                      <a:pt x="11" y="327"/>
                      <a:pt x="13" y="327"/>
                    </a:cubicBezTo>
                    <a:cubicBezTo>
                      <a:pt x="21" y="327"/>
                      <a:pt x="23" y="322"/>
                      <a:pt x="26" y="314"/>
                    </a:cubicBezTo>
                    <a:cubicBezTo>
                      <a:pt x="28" y="308"/>
                      <a:pt x="31" y="301"/>
                      <a:pt x="39" y="298"/>
                    </a:cubicBezTo>
                    <a:cubicBezTo>
                      <a:pt x="32" y="282"/>
                      <a:pt x="37" y="254"/>
                      <a:pt x="45" y="243"/>
                    </a:cubicBezTo>
                    <a:cubicBezTo>
                      <a:pt x="45" y="242"/>
                      <a:pt x="45" y="242"/>
                      <a:pt x="45" y="242"/>
                    </a:cubicBezTo>
                    <a:cubicBezTo>
                      <a:pt x="47" y="242"/>
                      <a:pt x="47" y="242"/>
                      <a:pt x="47" y="242"/>
                    </a:cubicBezTo>
                    <a:cubicBezTo>
                      <a:pt x="58" y="240"/>
                      <a:pt x="60" y="247"/>
                      <a:pt x="62" y="253"/>
                    </a:cubicBezTo>
                    <a:cubicBezTo>
                      <a:pt x="63" y="254"/>
                      <a:pt x="63" y="255"/>
                      <a:pt x="64" y="256"/>
                    </a:cubicBezTo>
                    <a:cubicBezTo>
                      <a:pt x="72" y="250"/>
                      <a:pt x="71" y="241"/>
                      <a:pt x="70" y="230"/>
                    </a:cubicBezTo>
                    <a:cubicBezTo>
                      <a:pt x="70" y="222"/>
                      <a:pt x="69" y="214"/>
                      <a:pt x="73" y="207"/>
                    </a:cubicBezTo>
                    <a:cubicBezTo>
                      <a:pt x="74" y="203"/>
                      <a:pt x="79" y="200"/>
                      <a:pt x="83" y="198"/>
                    </a:cubicBezTo>
                    <a:cubicBezTo>
                      <a:pt x="87" y="196"/>
                      <a:pt x="90" y="195"/>
                      <a:pt x="91" y="192"/>
                    </a:cubicBezTo>
                    <a:cubicBezTo>
                      <a:pt x="91" y="191"/>
                      <a:pt x="91" y="188"/>
                      <a:pt x="89" y="185"/>
                    </a:cubicBezTo>
                    <a:cubicBezTo>
                      <a:pt x="86" y="181"/>
                      <a:pt x="86" y="181"/>
                      <a:pt x="86" y="181"/>
                    </a:cubicBezTo>
                    <a:cubicBezTo>
                      <a:pt x="91" y="181"/>
                      <a:pt x="91" y="181"/>
                      <a:pt x="91" y="181"/>
                    </a:cubicBezTo>
                    <a:cubicBezTo>
                      <a:pt x="93" y="181"/>
                      <a:pt x="94" y="181"/>
                      <a:pt x="96" y="181"/>
                    </a:cubicBezTo>
                    <a:cubicBezTo>
                      <a:pt x="97" y="181"/>
                      <a:pt x="98" y="181"/>
                      <a:pt x="100" y="181"/>
                    </a:cubicBezTo>
                    <a:cubicBezTo>
                      <a:pt x="101" y="181"/>
                      <a:pt x="106" y="181"/>
                      <a:pt x="109" y="184"/>
                    </a:cubicBezTo>
                    <a:cubicBezTo>
                      <a:pt x="114" y="181"/>
                      <a:pt x="118" y="175"/>
                      <a:pt x="123" y="169"/>
                    </a:cubicBezTo>
                    <a:cubicBezTo>
                      <a:pt x="125" y="167"/>
                      <a:pt x="127" y="164"/>
                      <a:pt x="129" y="162"/>
                    </a:cubicBezTo>
                    <a:cubicBezTo>
                      <a:pt x="131" y="160"/>
                      <a:pt x="133" y="158"/>
                      <a:pt x="135" y="156"/>
                    </a:cubicBezTo>
                    <a:cubicBezTo>
                      <a:pt x="141" y="151"/>
                      <a:pt x="147" y="144"/>
                      <a:pt x="149" y="139"/>
                    </a:cubicBezTo>
                    <a:cubicBezTo>
                      <a:pt x="150" y="135"/>
                      <a:pt x="151" y="130"/>
                      <a:pt x="151" y="124"/>
                    </a:cubicBezTo>
                    <a:cubicBezTo>
                      <a:pt x="151" y="122"/>
                      <a:pt x="151" y="119"/>
                      <a:pt x="151" y="117"/>
                    </a:cubicBezTo>
                    <a:cubicBezTo>
                      <a:pt x="152" y="114"/>
                      <a:pt x="152" y="109"/>
                      <a:pt x="152" y="103"/>
                    </a:cubicBezTo>
                    <a:cubicBezTo>
                      <a:pt x="151" y="94"/>
                      <a:pt x="151" y="85"/>
                      <a:pt x="153" y="79"/>
                    </a:cubicBezTo>
                    <a:cubicBezTo>
                      <a:pt x="162" y="48"/>
                      <a:pt x="158" y="29"/>
                      <a:pt x="156" y="18"/>
                    </a:cubicBezTo>
                    <a:cubicBezTo>
                      <a:pt x="154" y="11"/>
                      <a:pt x="153" y="6"/>
                      <a:pt x="157" y="3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64" y="16"/>
                      <a:pt x="168" y="38"/>
                      <a:pt x="171" y="61"/>
                    </a:cubicBezTo>
                    <a:cubicBezTo>
                      <a:pt x="175" y="85"/>
                      <a:pt x="179" y="109"/>
                      <a:pt x="182" y="121"/>
                    </a:cubicBezTo>
                    <a:cubicBezTo>
                      <a:pt x="199" y="119"/>
                      <a:pt x="215" y="116"/>
                      <a:pt x="230" y="113"/>
                    </a:cubicBezTo>
                    <a:cubicBezTo>
                      <a:pt x="247" y="110"/>
                      <a:pt x="265" y="106"/>
                      <a:pt x="284" y="105"/>
                    </a:cubicBezTo>
                    <a:cubicBezTo>
                      <a:pt x="286" y="105"/>
                      <a:pt x="286" y="105"/>
                      <a:pt x="286" y="105"/>
                    </a:cubicBezTo>
                    <a:cubicBezTo>
                      <a:pt x="287" y="107"/>
                      <a:pt x="287" y="107"/>
                      <a:pt x="287" y="107"/>
                    </a:cubicBezTo>
                    <a:cubicBezTo>
                      <a:pt x="290" y="120"/>
                      <a:pt x="292" y="135"/>
                      <a:pt x="295" y="149"/>
                    </a:cubicBezTo>
                    <a:cubicBezTo>
                      <a:pt x="296" y="157"/>
                      <a:pt x="297" y="164"/>
                      <a:pt x="298" y="172"/>
                    </a:cubicBezTo>
                    <a:cubicBezTo>
                      <a:pt x="300" y="171"/>
                      <a:pt x="301" y="169"/>
                      <a:pt x="302" y="167"/>
                    </a:cubicBezTo>
                    <a:cubicBezTo>
                      <a:pt x="302" y="162"/>
                      <a:pt x="302" y="162"/>
                      <a:pt x="302" y="162"/>
                    </a:cubicBezTo>
                    <a:cubicBezTo>
                      <a:pt x="304" y="161"/>
                      <a:pt x="304" y="161"/>
                      <a:pt x="304" y="161"/>
                    </a:cubicBezTo>
                    <a:cubicBezTo>
                      <a:pt x="314" y="158"/>
                      <a:pt x="319" y="150"/>
                      <a:pt x="324" y="140"/>
                    </a:cubicBezTo>
                    <a:cubicBezTo>
                      <a:pt x="326" y="137"/>
                      <a:pt x="328" y="133"/>
                      <a:pt x="330" y="130"/>
                    </a:cubicBezTo>
                    <a:cubicBezTo>
                      <a:pt x="331" y="129"/>
                      <a:pt x="331" y="129"/>
                      <a:pt x="331" y="129"/>
                    </a:cubicBezTo>
                    <a:cubicBezTo>
                      <a:pt x="333" y="129"/>
                      <a:pt x="333" y="129"/>
                      <a:pt x="333" y="129"/>
                    </a:cubicBezTo>
                    <a:cubicBezTo>
                      <a:pt x="343" y="129"/>
                      <a:pt x="355" y="125"/>
                      <a:pt x="358" y="107"/>
                    </a:cubicBezTo>
                    <a:cubicBezTo>
                      <a:pt x="358" y="104"/>
                      <a:pt x="358" y="104"/>
                      <a:pt x="358" y="104"/>
                    </a:cubicBezTo>
                    <a:cubicBezTo>
                      <a:pt x="361" y="105"/>
                      <a:pt x="361" y="105"/>
                      <a:pt x="361" y="105"/>
                    </a:cubicBezTo>
                    <a:cubicBezTo>
                      <a:pt x="365" y="106"/>
                      <a:pt x="367" y="108"/>
                      <a:pt x="370" y="109"/>
                    </a:cubicBezTo>
                    <a:cubicBezTo>
                      <a:pt x="373" y="111"/>
                      <a:pt x="376" y="113"/>
                      <a:pt x="380" y="113"/>
                    </a:cubicBezTo>
                    <a:cubicBezTo>
                      <a:pt x="386" y="112"/>
                      <a:pt x="389" y="107"/>
                      <a:pt x="392" y="102"/>
                    </a:cubicBezTo>
                    <a:cubicBezTo>
                      <a:pt x="394" y="99"/>
                      <a:pt x="396" y="96"/>
                      <a:pt x="399" y="93"/>
                    </a:cubicBezTo>
                    <a:cubicBezTo>
                      <a:pt x="402" y="91"/>
                      <a:pt x="405" y="91"/>
                      <a:pt x="408" y="90"/>
                    </a:cubicBezTo>
                    <a:cubicBezTo>
                      <a:pt x="413" y="89"/>
                      <a:pt x="415" y="89"/>
                      <a:pt x="414" y="84"/>
                    </a:cubicBezTo>
                    <a:cubicBezTo>
                      <a:pt x="413" y="76"/>
                      <a:pt x="413" y="76"/>
                      <a:pt x="413" y="76"/>
                    </a:cubicBezTo>
                    <a:cubicBezTo>
                      <a:pt x="419" y="81"/>
                      <a:pt x="419" y="81"/>
                      <a:pt x="419" y="81"/>
                    </a:cubicBezTo>
                    <a:cubicBezTo>
                      <a:pt x="422" y="85"/>
                      <a:pt x="428" y="85"/>
                      <a:pt x="434" y="85"/>
                    </a:cubicBezTo>
                    <a:cubicBezTo>
                      <a:pt x="440" y="86"/>
                      <a:pt x="446" y="86"/>
                      <a:pt x="451" y="89"/>
                    </a:cubicBezTo>
                    <a:cubicBezTo>
                      <a:pt x="453" y="91"/>
                      <a:pt x="452" y="93"/>
                      <a:pt x="452" y="96"/>
                    </a:cubicBezTo>
                    <a:cubicBezTo>
                      <a:pt x="452" y="96"/>
                      <a:pt x="452" y="97"/>
                      <a:pt x="452" y="97"/>
                    </a:cubicBezTo>
                    <a:cubicBezTo>
                      <a:pt x="452" y="97"/>
                      <a:pt x="452" y="97"/>
                      <a:pt x="453" y="97"/>
                    </a:cubicBezTo>
                    <a:cubicBezTo>
                      <a:pt x="454" y="97"/>
                      <a:pt x="455" y="96"/>
                      <a:pt x="456" y="96"/>
                    </a:cubicBezTo>
                    <a:cubicBezTo>
                      <a:pt x="458" y="96"/>
                      <a:pt x="459" y="97"/>
                      <a:pt x="459" y="98"/>
                    </a:cubicBezTo>
                    <a:cubicBezTo>
                      <a:pt x="461" y="101"/>
                      <a:pt x="462" y="104"/>
                      <a:pt x="462" y="106"/>
                    </a:cubicBezTo>
                    <a:cubicBezTo>
                      <a:pt x="463" y="108"/>
                      <a:pt x="463" y="109"/>
                      <a:pt x="463" y="110"/>
                    </a:cubicBezTo>
                    <a:cubicBezTo>
                      <a:pt x="469" y="119"/>
                      <a:pt x="471" y="124"/>
                      <a:pt x="468" y="140"/>
                    </a:cubicBezTo>
                    <a:cubicBezTo>
                      <a:pt x="467" y="143"/>
                      <a:pt x="467" y="143"/>
                      <a:pt x="467" y="143"/>
                    </a:cubicBezTo>
                    <a:cubicBezTo>
                      <a:pt x="465" y="142"/>
                      <a:pt x="465" y="142"/>
                      <a:pt x="465" y="142"/>
                    </a:cubicBezTo>
                    <a:cubicBezTo>
                      <a:pt x="454" y="142"/>
                      <a:pt x="444" y="136"/>
                      <a:pt x="436" y="130"/>
                    </a:cubicBezTo>
                    <a:cubicBezTo>
                      <a:pt x="427" y="124"/>
                      <a:pt x="418" y="119"/>
                      <a:pt x="411" y="122"/>
                    </a:cubicBezTo>
                    <a:cubicBezTo>
                      <a:pt x="405" y="129"/>
                      <a:pt x="405" y="139"/>
                      <a:pt x="405" y="148"/>
                    </a:cubicBezTo>
                    <a:cubicBezTo>
                      <a:pt x="405" y="153"/>
                      <a:pt x="405" y="159"/>
                      <a:pt x="403" y="165"/>
                    </a:cubicBezTo>
                    <a:cubicBezTo>
                      <a:pt x="403" y="166"/>
                      <a:pt x="401" y="168"/>
                      <a:pt x="398" y="171"/>
                    </a:cubicBezTo>
                    <a:cubicBezTo>
                      <a:pt x="397" y="171"/>
                      <a:pt x="395" y="173"/>
                      <a:pt x="395" y="173"/>
                    </a:cubicBezTo>
                    <a:cubicBezTo>
                      <a:pt x="395" y="174"/>
                      <a:pt x="395" y="175"/>
                      <a:pt x="396" y="177"/>
                    </a:cubicBezTo>
                    <a:cubicBezTo>
                      <a:pt x="396" y="180"/>
                      <a:pt x="397" y="183"/>
                      <a:pt x="395" y="185"/>
                    </a:cubicBezTo>
                    <a:cubicBezTo>
                      <a:pt x="393" y="189"/>
                      <a:pt x="389" y="190"/>
                      <a:pt x="386" y="191"/>
                    </a:cubicBezTo>
                    <a:cubicBezTo>
                      <a:pt x="379" y="193"/>
                      <a:pt x="372" y="195"/>
                      <a:pt x="375" y="207"/>
                    </a:cubicBezTo>
                    <a:cubicBezTo>
                      <a:pt x="376" y="211"/>
                      <a:pt x="376" y="211"/>
                      <a:pt x="376" y="211"/>
                    </a:cubicBezTo>
                    <a:cubicBezTo>
                      <a:pt x="372" y="211"/>
                      <a:pt x="372" y="211"/>
                      <a:pt x="372" y="211"/>
                    </a:cubicBezTo>
                    <a:cubicBezTo>
                      <a:pt x="370" y="211"/>
                      <a:pt x="369" y="210"/>
                      <a:pt x="367" y="210"/>
                    </a:cubicBezTo>
                    <a:cubicBezTo>
                      <a:pt x="352" y="210"/>
                      <a:pt x="350" y="222"/>
                      <a:pt x="347" y="240"/>
                    </a:cubicBezTo>
                    <a:cubicBezTo>
                      <a:pt x="345" y="252"/>
                      <a:pt x="343" y="265"/>
                      <a:pt x="334" y="271"/>
                    </a:cubicBezTo>
                    <a:cubicBezTo>
                      <a:pt x="333" y="271"/>
                      <a:pt x="333" y="271"/>
                      <a:pt x="333" y="271"/>
                    </a:cubicBezTo>
                    <a:cubicBezTo>
                      <a:pt x="332" y="271"/>
                      <a:pt x="331" y="271"/>
                      <a:pt x="330" y="271"/>
                    </a:cubicBezTo>
                    <a:cubicBezTo>
                      <a:pt x="330" y="271"/>
                      <a:pt x="330" y="271"/>
                      <a:pt x="330" y="271"/>
                    </a:cubicBezTo>
                    <a:cubicBezTo>
                      <a:pt x="322" y="271"/>
                      <a:pt x="317" y="266"/>
                      <a:pt x="313" y="262"/>
                    </a:cubicBezTo>
                    <a:cubicBezTo>
                      <a:pt x="309" y="259"/>
                      <a:pt x="307" y="256"/>
                      <a:pt x="304" y="256"/>
                    </a:cubicBezTo>
                    <a:cubicBezTo>
                      <a:pt x="302" y="256"/>
                      <a:pt x="300" y="257"/>
                      <a:pt x="298" y="258"/>
                    </a:cubicBezTo>
                    <a:cubicBezTo>
                      <a:pt x="294" y="263"/>
                      <a:pt x="294" y="267"/>
                      <a:pt x="295" y="273"/>
                    </a:cubicBezTo>
                    <a:cubicBezTo>
                      <a:pt x="295" y="277"/>
                      <a:pt x="296" y="281"/>
                      <a:pt x="295" y="285"/>
                    </a:cubicBezTo>
                    <a:cubicBezTo>
                      <a:pt x="294" y="290"/>
                      <a:pt x="290" y="296"/>
                      <a:pt x="286" y="301"/>
                    </a:cubicBezTo>
                    <a:cubicBezTo>
                      <a:pt x="283" y="305"/>
                      <a:pt x="280" y="310"/>
                      <a:pt x="279" y="314"/>
                    </a:cubicBezTo>
                    <a:cubicBezTo>
                      <a:pt x="278" y="316"/>
                      <a:pt x="278" y="319"/>
                      <a:pt x="279" y="322"/>
                    </a:cubicBezTo>
                    <a:cubicBezTo>
                      <a:pt x="279" y="326"/>
                      <a:pt x="280" y="330"/>
                      <a:pt x="279" y="334"/>
                    </a:cubicBezTo>
                    <a:cubicBezTo>
                      <a:pt x="276" y="340"/>
                      <a:pt x="272" y="346"/>
                      <a:pt x="268" y="352"/>
                    </a:cubicBezTo>
                    <a:cubicBezTo>
                      <a:pt x="262" y="359"/>
                      <a:pt x="257" y="366"/>
                      <a:pt x="255" y="377"/>
                    </a:cubicBezTo>
                    <a:cubicBezTo>
                      <a:pt x="254" y="381"/>
                      <a:pt x="255" y="386"/>
                      <a:pt x="256" y="391"/>
                    </a:cubicBezTo>
                    <a:cubicBezTo>
                      <a:pt x="257" y="398"/>
                      <a:pt x="258" y="406"/>
                      <a:pt x="255" y="414"/>
                    </a:cubicBezTo>
                    <a:cubicBezTo>
                      <a:pt x="254" y="416"/>
                      <a:pt x="254" y="416"/>
                      <a:pt x="254" y="416"/>
                    </a:cubicBezTo>
                    <a:cubicBezTo>
                      <a:pt x="251" y="416"/>
                      <a:pt x="251" y="416"/>
                      <a:pt x="251" y="416"/>
                    </a:cubicBezTo>
                    <a:cubicBezTo>
                      <a:pt x="241" y="416"/>
                      <a:pt x="236" y="420"/>
                      <a:pt x="230" y="423"/>
                    </a:cubicBezTo>
                    <a:cubicBezTo>
                      <a:pt x="223" y="428"/>
                      <a:pt x="216" y="432"/>
                      <a:pt x="204" y="432"/>
                    </a:cubicBezTo>
                    <a:cubicBezTo>
                      <a:pt x="201" y="434"/>
                      <a:pt x="199" y="438"/>
                      <a:pt x="199" y="445"/>
                    </a:cubicBezTo>
                    <a:cubicBezTo>
                      <a:pt x="198" y="448"/>
                      <a:pt x="198" y="448"/>
                      <a:pt x="198" y="448"/>
                    </a:cubicBezTo>
                    <a:cubicBezTo>
                      <a:pt x="195" y="448"/>
                      <a:pt x="195" y="448"/>
                      <a:pt x="195" y="448"/>
                    </a:cubicBezTo>
                    <a:cubicBezTo>
                      <a:pt x="190" y="447"/>
                      <a:pt x="185" y="450"/>
                      <a:pt x="179" y="452"/>
                    </a:cubicBezTo>
                    <a:cubicBezTo>
                      <a:pt x="174" y="455"/>
                      <a:pt x="168" y="457"/>
                      <a:pt x="163" y="457"/>
                    </a:cubicBezTo>
                    <a:cubicBezTo>
                      <a:pt x="159" y="457"/>
                      <a:pt x="155" y="456"/>
                      <a:pt x="151" y="453"/>
                    </a:cubicBezTo>
                    <a:cubicBezTo>
                      <a:pt x="149" y="455"/>
                      <a:pt x="146" y="457"/>
                      <a:pt x="144" y="460"/>
                    </a:cubicBezTo>
                    <a:cubicBezTo>
                      <a:pt x="140" y="465"/>
                      <a:pt x="135" y="470"/>
                      <a:pt x="128" y="472"/>
                    </a:cubicBezTo>
                    <a:lnTo>
                      <a:pt x="127" y="472"/>
                    </a:lnTo>
                    <a:close/>
                    <a:moveTo>
                      <a:pt x="12" y="332"/>
                    </a:moveTo>
                    <a:cubicBezTo>
                      <a:pt x="13" y="337"/>
                      <a:pt x="12" y="343"/>
                      <a:pt x="11" y="347"/>
                    </a:cubicBezTo>
                    <a:cubicBezTo>
                      <a:pt x="9" y="352"/>
                      <a:pt x="8" y="357"/>
                      <a:pt x="9" y="360"/>
                    </a:cubicBezTo>
                    <a:cubicBezTo>
                      <a:pt x="10" y="363"/>
                      <a:pt x="17" y="371"/>
                      <a:pt x="23" y="379"/>
                    </a:cubicBezTo>
                    <a:cubicBezTo>
                      <a:pt x="27" y="383"/>
                      <a:pt x="30" y="387"/>
                      <a:pt x="33" y="391"/>
                    </a:cubicBezTo>
                    <a:cubicBezTo>
                      <a:pt x="37" y="397"/>
                      <a:pt x="37" y="397"/>
                      <a:pt x="37" y="397"/>
                    </a:cubicBezTo>
                    <a:cubicBezTo>
                      <a:pt x="52" y="417"/>
                      <a:pt x="62" y="430"/>
                      <a:pt x="87" y="430"/>
                    </a:cubicBezTo>
                    <a:cubicBezTo>
                      <a:pt x="90" y="430"/>
                      <a:pt x="90" y="430"/>
                      <a:pt x="90" y="430"/>
                    </a:cubicBezTo>
                    <a:cubicBezTo>
                      <a:pt x="90" y="433"/>
                      <a:pt x="90" y="433"/>
                      <a:pt x="90" y="433"/>
                    </a:cubicBezTo>
                    <a:cubicBezTo>
                      <a:pt x="92" y="454"/>
                      <a:pt x="109" y="460"/>
                      <a:pt x="127" y="466"/>
                    </a:cubicBezTo>
                    <a:cubicBezTo>
                      <a:pt x="133" y="464"/>
                      <a:pt x="136" y="460"/>
                      <a:pt x="140" y="456"/>
                    </a:cubicBezTo>
                    <a:cubicBezTo>
                      <a:pt x="143" y="453"/>
                      <a:pt x="146" y="450"/>
                      <a:pt x="150" y="447"/>
                    </a:cubicBezTo>
                    <a:cubicBezTo>
                      <a:pt x="152" y="446"/>
                      <a:pt x="152" y="446"/>
                      <a:pt x="152" y="446"/>
                    </a:cubicBezTo>
                    <a:cubicBezTo>
                      <a:pt x="153" y="447"/>
                      <a:pt x="153" y="447"/>
                      <a:pt x="153" y="447"/>
                    </a:cubicBezTo>
                    <a:cubicBezTo>
                      <a:pt x="156" y="450"/>
                      <a:pt x="159" y="451"/>
                      <a:pt x="163" y="451"/>
                    </a:cubicBezTo>
                    <a:cubicBezTo>
                      <a:pt x="167" y="451"/>
                      <a:pt x="172" y="449"/>
                      <a:pt x="177" y="447"/>
                    </a:cubicBezTo>
                    <a:cubicBezTo>
                      <a:pt x="182" y="445"/>
                      <a:pt x="188" y="443"/>
                      <a:pt x="193" y="442"/>
                    </a:cubicBezTo>
                    <a:cubicBezTo>
                      <a:pt x="194" y="434"/>
                      <a:pt x="197" y="429"/>
                      <a:pt x="203" y="427"/>
                    </a:cubicBezTo>
                    <a:cubicBezTo>
                      <a:pt x="203" y="426"/>
                      <a:pt x="203" y="426"/>
                      <a:pt x="203" y="426"/>
                    </a:cubicBezTo>
                    <a:cubicBezTo>
                      <a:pt x="204" y="426"/>
                      <a:pt x="204" y="426"/>
                      <a:pt x="204" y="426"/>
                    </a:cubicBezTo>
                    <a:cubicBezTo>
                      <a:pt x="214" y="427"/>
                      <a:pt x="220" y="423"/>
                      <a:pt x="227" y="419"/>
                    </a:cubicBezTo>
                    <a:cubicBezTo>
                      <a:pt x="233" y="415"/>
                      <a:pt x="239" y="410"/>
                      <a:pt x="250" y="410"/>
                    </a:cubicBezTo>
                    <a:cubicBezTo>
                      <a:pt x="252" y="404"/>
                      <a:pt x="251" y="398"/>
                      <a:pt x="250" y="392"/>
                    </a:cubicBezTo>
                    <a:cubicBezTo>
                      <a:pt x="249" y="387"/>
                      <a:pt x="248" y="381"/>
                      <a:pt x="249" y="376"/>
                    </a:cubicBezTo>
                    <a:cubicBezTo>
                      <a:pt x="252" y="364"/>
                      <a:pt x="258" y="356"/>
                      <a:pt x="264" y="348"/>
                    </a:cubicBezTo>
                    <a:cubicBezTo>
                      <a:pt x="268" y="343"/>
                      <a:pt x="272" y="338"/>
                      <a:pt x="274" y="332"/>
                    </a:cubicBezTo>
                    <a:cubicBezTo>
                      <a:pt x="274" y="329"/>
                      <a:pt x="274" y="326"/>
                      <a:pt x="273" y="323"/>
                    </a:cubicBezTo>
                    <a:cubicBezTo>
                      <a:pt x="273" y="319"/>
                      <a:pt x="272" y="315"/>
                      <a:pt x="274" y="312"/>
                    </a:cubicBezTo>
                    <a:cubicBezTo>
                      <a:pt x="275" y="307"/>
                      <a:pt x="278" y="303"/>
                      <a:pt x="281" y="298"/>
                    </a:cubicBezTo>
                    <a:cubicBezTo>
                      <a:pt x="285" y="293"/>
                      <a:pt x="288" y="288"/>
                      <a:pt x="290" y="284"/>
                    </a:cubicBezTo>
                    <a:cubicBezTo>
                      <a:pt x="290" y="280"/>
                      <a:pt x="290" y="277"/>
                      <a:pt x="289" y="274"/>
                    </a:cubicBezTo>
                    <a:cubicBezTo>
                      <a:pt x="289" y="268"/>
                      <a:pt x="288" y="261"/>
                      <a:pt x="294" y="254"/>
                    </a:cubicBezTo>
                    <a:cubicBezTo>
                      <a:pt x="298" y="252"/>
                      <a:pt x="301" y="250"/>
                      <a:pt x="304" y="250"/>
                    </a:cubicBezTo>
                    <a:cubicBezTo>
                      <a:pt x="309" y="250"/>
                      <a:pt x="313" y="254"/>
                      <a:pt x="316" y="258"/>
                    </a:cubicBezTo>
                    <a:cubicBezTo>
                      <a:pt x="321" y="262"/>
                      <a:pt x="325" y="266"/>
                      <a:pt x="331" y="266"/>
                    </a:cubicBezTo>
                    <a:cubicBezTo>
                      <a:pt x="338" y="261"/>
                      <a:pt x="340" y="250"/>
                      <a:pt x="342" y="239"/>
                    </a:cubicBezTo>
                    <a:cubicBezTo>
                      <a:pt x="344" y="222"/>
                      <a:pt x="347" y="204"/>
                      <a:pt x="369" y="205"/>
                    </a:cubicBezTo>
                    <a:cubicBezTo>
                      <a:pt x="368" y="191"/>
                      <a:pt x="377" y="188"/>
                      <a:pt x="384" y="186"/>
                    </a:cubicBezTo>
                    <a:cubicBezTo>
                      <a:pt x="387" y="185"/>
                      <a:pt x="390" y="184"/>
                      <a:pt x="390" y="183"/>
                    </a:cubicBezTo>
                    <a:cubicBezTo>
                      <a:pt x="391" y="182"/>
                      <a:pt x="390" y="179"/>
                      <a:pt x="390" y="178"/>
                    </a:cubicBezTo>
                    <a:cubicBezTo>
                      <a:pt x="390" y="175"/>
                      <a:pt x="389" y="173"/>
                      <a:pt x="390" y="171"/>
                    </a:cubicBezTo>
                    <a:cubicBezTo>
                      <a:pt x="391" y="170"/>
                      <a:pt x="392" y="169"/>
                      <a:pt x="394" y="166"/>
                    </a:cubicBezTo>
                    <a:cubicBezTo>
                      <a:pt x="396" y="165"/>
                      <a:pt x="398" y="164"/>
                      <a:pt x="398" y="163"/>
                    </a:cubicBezTo>
                    <a:cubicBezTo>
                      <a:pt x="399" y="159"/>
                      <a:pt x="399" y="153"/>
                      <a:pt x="399" y="148"/>
                    </a:cubicBezTo>
                    <a:cubicBezTo>
                      <a:pt x="400" y="138"/>
                      <a:pt x="400" y="127"/>
                      <a:pt x="407" y="118"/>
                    </a:cubicBezTo>
                    <a:cubicBezTo>
                      <a:pt x="407" y="117"/>
                      <a:pt x="407" y="117"/>
                      <a:pt x="407" y="117"/>
                    </a:cubicBezTo>
                    <a:cubicBezTo>
                      <a:pt x="408" y="117"/>
                      <a:pt x="408" y="117"/>
                      <a:pt x="408" y="117"/>
                    </a:cubicBezTo>
                    <a:cubicBezTo>
                      <a:pt x="410" y="116"/>
                      <a:pt x="413" y="116"/>
                      <a:pt x="415" y="116"/>
                    </a:cubicBezTo>
                    <a:cubicBezTo>
                      <a:pt x="423" y="116"/>
                      <a:pt x="431" y="120"/>
                      <a:pt x="439" y="126"/>
                    </a:cubicBezTo>
                    <a:cubicBezTo>
                      <a:pt x="446" y="131"/>
                      <a:pt x="454" y="136"/>
                      <a:pt x="463" y="137"/>
                    </a:cubicBezTo>
                    <a:cubicBezTo>
                      <a:pt x="465" y="124"/>
                      <a:pt x="463" y="120"/>
                      <a:pt x="459" y="113"/>
                    </a:cubicBezTo>
                    <a:cubicBezTo>
                      <a:pt x="458" y="111"/>
                      <a:pt x="457" y="109"/>
                      <a:pt x="457" y="107"/>
                    </a:cubicBezTo>
                    <a:cubicBezTo>
                      <a:pt x="456" y="105"/>
                      <a:pt x="456" y="104"/>
                      <a:pt x="455" y="102"/>
                    </a:cubicBezTo>
                    <a:cubicBezTo>
                      <a:pt x="455" y="102"/>
                      <a:pt x="454" y="102"/>
                      <a:pt x="453" y="102"/>
                    </a:cubicBezTo>
                    <a:cubicBezTo>
                      <a:pt x="452" y="102"/>
                      <a:pt x="451" y="103"/>
                      <a:pt x="450" y="103"/>
                    </a:cubicBezTo>
                    <a:cubicBezTo>
                      <a:pt x="450" y="103"/>
                      <a:pt x="448" y="103"/>
                      <a:pt x="447" y="101"/>
                    </a:cubicBezTo>
                    <a:cubicBezTo>
                      <a:pt x="445" y="100"/>
                      <a:pt x="446" y="98"/>
                      <a:pt x="446" y="95"/>
                    </a:cubicBezTo>
                    <a:cubicBezTo>
                      <a:pt x="446" y="95"/>
                      <a:pt x="447" y="94"/>
                      <a:pt x="447" y="93"/>
                    </a:cubicBezTo>
                    <a:cubicBezTo>
                      <a:pt x="444" y="92"/>
                      <a:pt x="439" y="91"/>
                      <a:pt x="434" y="91"/>
                    </a:cubicBezTo>
                    <a:cubicBezTo>
                      <a:pt x="429" y="91"/>
                      <a:pt x="424" y="90"/>
                      <a:pt x="420" y="88"/>
                    </a:cubicBezTo>
                    <a:cubicBezTo>
                      <a:pt x="418" y="94"/>
                      <a:pt x="413" y="95"/>
                      <a:pt x="409" y="96"/>
                    </a:cubicBezTo>
                    <a:cubicBezTo>
                      <a:pt x="406" y="96"/>
                      <a:pt x="404" y="96"/>
                      <a:pt x="403" y="98"/>
                    </a:cubicBezTo>
                    <a:cubicBezTo>
                      <a:pt x="401" y="99"/>
                      <a:pt x="399" y="102"/>
                      <a:pt x="397" y="105"/>
                    </a:cubicBezTo>
                    <a:cubicBezTo>
                      <a:pt x="394" y="111"/>
                      <a:pt x="390" y="118"/>
                      <a:pt x="381" y="118"/>
                    </a:cubicBezTo>
                    <a:cubicBezTo>
                      <a:pt x="374" y="119"/>
                      <a:pt x="370" y="116"/>
                      <a:pt x="367" y="114"/>
                    </a:cubicBezTo>
                    <a:cubicBezTo>
                      <a:pt x="365" y="113"/>
                      <a:pt x="364" y="112"/>
                      <a:pt x="363" y="111"/>
                    </a:cubicBezTo>
                    <a:cubicBezTo>
                      <a:pt x="358" y="131"/>
                      <a:pt x="343" y="134"/>
                      <a:pt x="334" y="134"/>
                    </a:cubicBezTo>
                    <a:cubicBezTo>
                      <a:pt x="332" y="137"/>
                      <a:pt x="330" y="140"/>
                      <a:pt x="329" y="143"/>
                    </a:cubicBezTo>
                    <a:cubicBezTo>
                      <a:pt x="324" y="152"/>
                      <a:pt x="318" y="162"/>
                      <a:pt x="307" y="166"/>
                    </a:cubicBezTo>
                    <a:cubicBezTo>
                      <a:pt x="307" y="168"/>
                      <a:pt x="307" y="168"/>
                      <a:pt x="307" y="168"/>
                    </a:cubicBezTo>
                    <a:cubicBezTo>
                      <a:pt x="306" y="174"/>
                      <a:pt x="301" y="176"/>
                      <a:pt x="298" y="178"/>
                    </a:cubicBezTo>
                    <a:cubicBezTo>
                      <a:pt x="294" y="180"/>
                      <a:pt x="294" y="180"/>
                      <a:pt x="294" y="180"/>
                    </a:cubicBezTo>
                    <a:cubicBezTo>
                      <a:pt x="294" y="176"/>
                      <a:pt x="294" y="176"/>
                      <a:pt x="294" y="176"/>
                    </a:cubicBezTo>
                    <a:cubicBezTo>
                      <a:pt x="292" y="168"/>
                      <a:pt x="291" y="159"/>
                      <a:pt x="289" y="150"/>
                    </a:cubicBezTo>
                    <a:cubicBezTo>
                      <a:pt x="287" y="137"/>
                      <a:pt x="285" y="123"/>
                      <a:pt x="282" y="111"/>
                    </a:cubicBezTo>
                    <a:cubicBezTo>
                      <a:pt x="264" y="112"/>
                      <a:pt x="247" y="115"/>
                      <a:pt x="231" y="118"/>
                    </a:cubicBezTo>
                    <a:cubicBezTo>
                      <a:pt x="215" y="122"/>
                      <a:pt x="198" y="125"/>
                      <a:pt x="180" y="126"/>
                    </a:cubicBezTo>
                    <a:cubicBezTo>
                      <a:pt x="178" y="127"/>
                      <a:pt x="178" y="127"/>
                      <a:pt x="178" y="127"/>
                    </a:cubicBezTo>
                    <a:cubicBezTo>
                      <a:pt x="177" y="124"/>
                      <a:pt x="177" y="124"/>
                      <a:pt x="177" y="124"/>
                    </a:cubicBezTo>
                    <a:cubicBezTo>
                      <a:pt x="174" y="114"/>
                      <a:pt x="170" y="87"/>
                      <a:pt x="166" y="61"/>
                    </a:cubicBezTo>
                    <a:cubicBezTo>
                      <a:pt x="165" y="57"/>
                      <a:pt x="164" y="53"/>
                      <a:pt x="164" y="49"/>
                    </a:cubicBezTo>
                    <a:cubicBezTo>
                      <a:pt x="163" y="58"/>
                      <a:pt x="162" y="68"/>
                      <a:pt x="158" y="81"/>
                    </a:cubicBezTo>
                    <a:cubicBezTo>
                      <a:pt x="157" y="86"/>
                      <a:pt x="157" y="95"/>
                      <a:pt x="157" y="103"/>
                    </a:cubicBezTo>
                    <a:cubicBezTo>
                      <a:pt x="157" y="109"/>
                      <a:pt x="157" y="114"/>
                      <a:pt x="157" y="118"/>
                    </a:cubicBezTo>
                    <a:cubicBezTo>
                      <a:pt x="157" y="120"/>
                      <a:pt x="157" y="122"/>
                      <a:pt x="156" y="125"/>
                    </a:cubicBezTo>
                    <a:cubicBezTo>
                      <a:pt x="156" y="130"/>
                      <a:pt x="156" y="137"/>
                      <a:pt x="154" y="141"/>
                    </a:cubicBezTo>
                    <a:cubicBezTo>
                      <a:pt x="152" y="147"/>
                      <a:pt x="145" y="154"/>
                      <a:pt x="139" y="160"/>
                    </a:cubicBezTo>
                    <a:cubicBezTo>
                      <a:pt x="137" y="162"/>
                      <a:pt x="135" y="164"/>
                      <a:pt x="134" y="166"/>
                    </a:cubicBezTo>
                    <a:cubicBezTo>
                      <a:pt x="131" y="168"/>
                      <a:pt x="130" y="170"/>
                      <a:pt x="128" y="173"/>
                    </a:cubicBezTo>
                    <a:cubicBezTo>
                      <a:pt x="122" y="180"/>
                      <a:pt x="116" y="187"/>
                      <a:pt x="109" y="190"/>
                    </a:cubicBezTo>
                    <a:cubicBezTo>
                      <a:pt x="105" y="192"/>
                      <a:pt x="105" y="192"/>
                      <a:pt x="105" y="192"/>
                    </a:cubicBezTo>
                    <a:cubicBezTo>
                      <a:pt x="105" y="188"/>
                      <a:pt x="105" y="188"/>
                      <a:pt x="105" y="188"/>
                    </a:cubicBezTo>
                    <a:cubicBezTo>
                      <a:pt x="104" y="188"/>
                      <a:pt x="104" y="187"/>
                      <a:pt x="100" y="187"/>
                    </a:cubicBezTo>
                    <a:cubicBezTo>
                      <a:pt x="98" y="187"/>
                      <a:pt x="97" y="187"/>
                      <a:pt x="96" y="187"/>
                    </a:cubicBezTo>
                    <a:cubicBezTo>
                      <a:pt x="96" y="187"/>
                      <a:pt x="96" y="187"/>
                      <a:pt x="96" y="187"/>
                    </a:cubicBezTo>
                    <a:cubicBezTo>
                      <a:pt x="96" y="189"/>
                      <a:pt x="97" y="192"/>
                      <a:pt x="96" y="194"/>
                    </a:cubicBezTo>
                    <a:cubicBezTo>
                      <a:pt x="95" y="199"/>
                      <a:pt x="90" y="201"/>
                      <a:pt x="86" y="203"/>
                    </a:cubicBezTo>
                    <a:cubicBezTo>
                      <a:pt x="82" y="205"/>
                      <a:pt x="79" y="207"/>
                      <a:pt x="78" y="209"/>
                    </a:cubicBezTo>
                    <a:cubicBezTo>
                      <a:pt x="75" y="215"/>
                      <a:pt x="75" y="222"/>
                      <a:pt x="76" y="230"/>
                    </a:cubicBezTo>
                    <a:cubicBezTo>
                      <a:pt x="77" y="241"/>
                      <a:pt x="77" y="254"/>
                      <a:pt x="65" y="263"/>
                    </a:cubicBezTo>
                    <a:cubicBezTo>
                      <a:pt x="63" y="264"/>
                      <a:pt x="63" y="264"/>
                      <a:pt x="63" y="264"/>
                    </a:cubicBezTo>
                    <a:cubicBezTo>
                      <a:pt x="61" y="262"/>
                      <a:pt x="61" y="262"/>
                      <a:pt x="61" y="262"/>
                    </a:cubicBezTo>
                    <a:cubicBezTo>
                      <a:pt x="59" y="260"/>
                      <a:pt x="58" y="257"/>
                      <a:pt x="57" y="255"/>
                    </a:cubicBezTo>
                    <a:cubicBezTo>
                      <a:pt x="55" y="249"/>
                      <a:pt x="54" y="246"/>
                      <a:pt x="49" y="247"/>
                    </a:cubicBezTo>
                    <a:cubicBezTo>
                      <a:pt x="42" y="259"/>
                      <a:pt x="38" y="286"/>
                      <a:pt x="45" y="299"/>
                    </a:cubicBezTo>
                    <a:cubicBezTo>
                      <a:pt x="48" y="303"/>
                      <a:pt x="48" y="303"/>
                      <a:pt x="48" y="303"/>
                    </a:cubicBezTo>
                    <a:cubicBezTo>
                      <a:pt x="43" y="303"/>
                      <a:pt x="43" y="303"/>
                      <a:pt x="43" y="303"/>
                    </a:cubicBezTo>
                    <a:cubicBezTo>
                      <a:pt x="36" y="304"/>
                      <a:pt x="34" y="308"/>
                      <a:pt x="31" y="316"/>
                    </a:cubicBezTo>
                    <a:cubicBezTo>
                      <a:pt x="28" y="323"/>
                      <a:pt x="24" y="333"/>
                      <a:pt x="12" y="3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219">
                <a:extLst>
                  <a:ext uri="{FF2B5EF4-FFF2-40B4-BE49-F238E27FC236}">
                    <a16:creationId xmlns:a16="http://schemas.microsoft.com/office/drawing/2014/main" id="{E1565DFD-3AC2-4653-8EF4-89A06F5EC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9" y="2273"/>
                <a:ext cx="463" cy="244"/>
              </a:xfrm>
              <a:custGeom>
                <a:avLst/>
                <a:gdLst>
                  <a:gd name="T0" fmla="*/ 19 w 746"/>
                  <a:gd name="T1" fmla="*/ 386 h 395"/>
                  <a:gd name="T2" fmla="*/ 35 w 746"/>
                  <a:gd name="T3" fmla="*/ 302 h 395"/>
                  <a:gd name="T4" fmla="*/ 91 w 746"/>
                  <a:gd name="T5" fmla="*/ 314 h 395"/>
                  <a:gd name="T6" fmla="*/ 83 w 746"/>
                  <a:gd name="T7" fmla="*/ 274 h 395"/>
                  <a:gd name="T8" fmla="*/ 119 w 746"/>
                  <a:gd name="T9" fmla="*/ 262 h 395"/>
                  <a:gd name="T10" fmla="*/ 115 w 746"/>
                  <a:gd name="T11" fmla="*/ 229 h 395"/>
                  <a:gd name="T12" fmla="*/ 135 w 746"/>
                  <a:gd name="T13" fmla="*/ 205 h 395"/>
                  <a:gd name="T14" fmla="*/ 159 w 746"/>
                  <a:gd name="T15" fmla="*/ 209 h 395"/>
                  <a:gd name="T16" fmla="*/ 179 w 746"/>
                  <a:gd name="T17" fmla="*/ 193 h 395"/>
                  <a:gd name="T18" fmla="*/ 216 w 746"/>
                  <a:gd name="T19" fmla="*/ 209 h 395"/>
                  <a:gd name="T20" fmla="*/ 240 w 746"/>
                  <a:gd name="T21" fmla="*/ 181 h 395"/>
                  <a:gd name="T22" fmla="*/ 268 w 746"/>
                  <a:gd name="T23" fmla="*/ 197 h 395"/>
                  <a:gd name="T24" fmla="*/ 288 w 746"/>
                  <a:gd name="T25" fmla="*/ 157 h 395"/>
                  <a:gd name="T26" fmla="*/ 312 w 746"/>
                  <a:gd name="T27" fmla="*/ 165 h 395"/>
                  <a:gd name="T28" fmla="*/ 340 w 746"/>
                  <a:gd name="T29" fmla="*/ 165 h 395"/>
                  <a:gd name="T30" fmla="*/ 344 w 746"/>
                  <a:gd name="T31" fmla="*/ 137 h 395"/>
                  <a:gd name="T32" fmla="*/ 364 w 746"/>
                  <a:gd name="T33" fmla="*/ 121 h 395"/>
                  <a:gd name="T34" fmla="*/ 384 w 746"/>
                  <a:gd name="T35" fmla="*/ 85 h 395"/>
                  <a:gd name="T36" fmla="*/ 380 w 746"/>
                  <a:gd name="T37" fmla="*/ 65 h 395"/>
                  <a:gd name="T38" fmla="*/ 400 w 746"/>
                  <a:gd name="T39" fmla="*/ 69 h 395"/>
                  <a:gd name="T40" fmla="*/ 441 w 746"/>
                  <a:gd name="T41" fmla="*/ 49 h 395"/>
                  <a:gd name="T42" fmla="*/ 433 w 746"/>
                  <a:gd name="T43" fmla="*/ 8 h 395"/>
                  <a:gd name="T44" fmla="*/ 453 w 746"/>
                  <a:gd name="T45" fmla="*/ 8 h 395"/>
                  <a:gd name="T46" fmla="*/ 473 w 746"/>
                  <a:gd name="T47" fmla="*/ 4 h 395"/>
                  <a:gd name="T48" fmla="*/ 505 w 746"/>
                  <a:gd name="T49" fmla="*/ 41 h 395"/>
                  <a:gd name="T50" fmla="*/ 553 w 746"/>
                  <a:gd name="T51" fmla="*/ 53 h 395"/>
                  <a:gd name="T52" fmla="*/ 573 w 746"/>
                  <a:gd name="T53" fmla="*/ 45 h 395"/>
                  <a:gd name="T54" fmla="*/ 605 w 746"/>
                  <a:gd name="T55" fmla="*/ 49 h 395"/>
                  <a:gd name="T56" fmla="*/ 630 w 746"/>
                  <a:gd name="T57" fmla="*/ 28 h 395"/>
                  <a:gd name="T58" fmla="*/ 670 w 746"/>
                  <a:gd name="T59" fmla="*/ 61 h 395"/>
                  <a:gd name="T60" fmla="*/ 670 w 746"/>
                  <a:gd name="T61" fmla="*/ 97 h 395"/>
                  <a:gd name="T62" fmla="*/ 738 w 746"/>
                  <a:gd name="T63" fmla="*/ 173 h 395"/>
                  <a:gd name="T64" fmla="*/ 742 w 746"/>
                  <a:gd name="T65" fmla="*/ 177 h 395"/>
                  <a:gd name="T66" fmla="*/ 678 w 746"/>
                  <a:gd name="T67" fmla="*/ 250 h 395"/>
                  <a:gd name="T68" fmla="*/ 658 w 746"/>
                  <a:gd name="T69" fmla="*/ 278 h 395"/>
                  <a:gd name="T70" fmla="*/ 646 w 746"/>
                  <a:gd name="T71" fmla="*/ 294 h 395"/>
                  <a:gd name="T72" fmla="*/ 626 w 746"/>
                  <a:gd name="T73" fmla="*/ 298 h 395"/>
                  <a:gd name="T74" fmla="*/ 622 w 746"/>
                  <a:gd name="T75" fmla="*/ 306 h 395"/>
                  <a:gd name="T76" fmla="*/ 613 w 746"/>
                  <a:gd name="T77" fmla="*/ 306 h 395"/>
                  <a:gd name="T78" fmla="*/ 589 w 746"/>
                  <a:gd name="T79" fmla="*/ 322 h 395"/>
                  <a:gd name="T80" fmla="*/ 529 w 746"/>
                  <a:gd name="T81" fmla="*/ 326 h 395"/>
                  <a:gd name="T82" fmla="*/ 481 w 746"/>
                  <a:gd name="T83" fmla="*/ 334 h 395"/>
                  <a:gd name="T84" fmla="*/ 433 w 746"/>
                  <a:gd name="T85" fmla="*/ 334 h 395"/>
                  <a:gd name="T86" fmla="*/ 352 w 746"/>
                  <a:gd name="T87" fmla="*/ 346 h 395"/>
                  <a:gd name="T88" fmla="*/ 304 w 746"/>
                  <a:gd name="T89" fmla="*/ 346 h 395"/>
                  <a:gd name="T90" fmla="*/ 131 w 746"/>
                  <a:gd name="T91" fmla="*/ 358 h 395"/>
                  <a:gd name="T92" fmla="*/ 135 w 746"/>
                  <a:gd name="T93" fmla="*/ 386 h 395"/>
                  <a:gd name="T94" fmla="*/ 19 w 746"/>
                  <a:gd name="T95" fmla="*/ 394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46" h="395">
                    <a:moveTo>
                      <a:pt x="19" y="386"/>
                    </a:moveTo>
                    <a:cubicBezTo>
                      <a:pt x="32" y="350"/>
                      <a:pt x="0" y="315"/>
                      <a:pt x="35" y="302"/>
                    </a:cubicBezTo>
                    <a:cubicBezTo>
                      <a:pt x="54" y="304"/>
                      <a:pt x="71" y="326"/>
                      <a:pt x="91" y="314"/>
                    </a:cubicBezTo>
                    <a:cubicBezTo>
                      <a:pt x="95" y="294"/>
                      <a:pt x="78" y="295"/>
                      <a:pt x="83" y="274"/>
                    </a:cubicBezTo>
                    <a:cubicBezTo>
                      <a:pt x="97" y="272"/>
                      <a:pt x="104" y="263"/>
                      <a:pt x="119" y="262"/>
                    </a:cubicBezTo>
                    <a:cubicBezTo>
                      <a:pt x="127" y="247"/>
                      <a:pt x="114" y="247"/>
                      <a:pt x="115" y="229"/>
                    </a:cubicBezTo>
                    <a:cubicBezTo>
                      <a:pt x="119" y="222"/>
                      <a:pt x="144" y="213"/>
                      <a:pt x="135" y="205"/>
                    </a:cubicBezTo>
                    <a:cubicBezTo>
                      <a:pt x="142" y="201"/>
                      <a:pt x="155" y="202"/>
                      <a:pt x="159" y="209"/>
                    </a:cubicBezTo>
                    <a:cubicBezTo>
                      <a:pt x="174" y="204"/>
                      <a:pt x="165" y="199"/>
                      <a:pt x="179" y="193"/>
                    </a:cubicBezTo>
                    <a:cubicBezTo>
                      <a:pt x="195" y="195"/>
                      <a:pt x="209" y="198"/>
                      <a:pt x="216" y="209"/>
                    </a:cubicBezTo>
                    <a:cubicBezTo>
                      <a:pt x="227" y="204"/>
                      <a:pt x="227" y="186"/>
                      <a:pt x="240" y="181"/>
                    </a:cubicBezTo>
                    <a:cubicBezTo>
                      <a:pt x="250" y="186"/>
                      <a:pt x="262" y="188"/>
                      <a:pt x="268" y="197"/>
                    </a:cubicBezTo>
                    <a:cubicBezTo>
                      <a:pt x="278" y="187"/>
                      <a:pt x="277" y="166"/>
                      <a:pt x="288" y="157"/>
                    </a:cubicBezTo>
                    <a:cubicBezTo>
                      <a:pt x="300" y="145"/>
                      <a:pt x="295" y="171"/>
                      <a:pt x="312" y="165"/>
                    </a:cubicBezTo>
                    <a:cubicBezTo>
                      <a:pt x="317" y="176"/>
                      <a:pt x="333" y="165"/>
                      <a:pt x="340" y="165"/>
                    </a:cubicBezTo>
                    <a:cubicBezTo>
                      <a:pt x="343" y="157"/>
                      <a:pt x="335" y="139"/>
                      <a:pt x="344" y="137"/>
                    </a:cubicBezTo>
                    <a:cubicBezTo>
                      <a:pt x="344" y="124"/>
                      <a:pt x="360" y="129"/>
                      <a:pt x="364" y="121"/>
                    </a:cubicBezTo>
                    <a:cubicBezTo>
                      <a:pt x="361" y="99"/>
                      <a:pt x="378" y="97"/>
                      <a:pt x="384" y="85"/>
                    </a:cubicBezTo>
                    <a:cubicBezTo>
                      <a:pt x="386" y="75"/>
                      <a:pt x="377" y="76"/>
                      <a:pt x="380" y="65"/>
                    </a:cubicBezTo>
                    <a:cubicBezTo>
                      <a:pt x="387" y="54"/>
                      <a:pt x="399" y="69"/>
                      <a:pt x="400" y="69"/>
                    </a:cubicBezTo>
                    <a:cubicBezTo>
                      <a:pt x="414" y="66"/>
                      <a:pt x="417" y="46"/>
                      <a:pt x="441" y="49"/>
                    </a:cubicBezTo>
                    <a:cubicBezTo>
                      <a:pt x="442" y="32"/>
                      <a:pt x="434" y="23"/>
                      <a:pt x="433" y="8"/>
                    </a:cubicBezTo>
                    <a:cubicBezTo>
                      <a:pt x="437" y="0"/>
                      <a:pt x="446" y="9"/>
                      <a:pt x="453" y="8"/>
                    </a:cubicBezTo>
                    <a:cubicBezTo>
                      <a:pt x="461" y="8"/>
                      <a:pt x="465" y="2"/>
                      <a:pt x="473" y="4"/>
                    </a:cubicBezTo>
                    <a:cubicBezTo>
                      <a:pt x="490" y="10"/>
                      <a:pt x="493" y="31"/>
                      <a:pt x="505" y="41"/>
                    </a:cubicBezTo>
                    <a:cubicBezTo>
                      <a:pt x="527" y="38"/>
                      <a:pt x="543" y="42"/>
                      <a:pt x="553" y="53"/>
                    </a:cubicBezTo>
                    <a:cubicBezTo>
                      <a:pt x="566" y="56"/>
                      <a:pt x="566" y="46"/>
                      <a:pt x="573" y="45"/>
                    </a:cubicBezTo>
                    <a:cubicBezTo>
                      <a:pt x="591" y="44"/>
                      <a:pt x="590" y="58"/>
                      <a:pt x="605" y="49"/>
                    </a:cubicBezTo>
                    <a:cubicBezTo>
                      <a:pt x="618" y="47"/>
                      <a:pt x="621" y="35"/>
                      <a:pt x="630" y="28"/>
                    </a:cubicBezTo>
                    <a:cubicBezTo>
                      <a:pt x="640" y="42"/>
                      <a:pt x="654" y="52"/>
                      <a:pt x="670" y="61"/>
                    </a:cubicBezTo>
                    <a:cubicBezTo>
                      <a:pt x="670" y="73"/>
                      <a:pt x="679" y="87"/>
                      <a:pt x="670" y="97"/>
                    </a:cubicBezTo>
                    <a:cubicBezTo>
                      <a:pt x="693" y="122"/>
                      <a:pt x="706" y="157"/>
                      <a:pt x="738" y="173"/>
                    </a:cubicBezTo>
                    <a:cubicBezTo>
                      <a:pt x="745" y="172"/>
                      <a:pt x="746" y="177"/>
                      <a:pt x="742" y="177"/>
                    </a:cubicBezTo>
                    <a:cubicBezTo>
                      <a:pt x="730" y="208"/>
                      <a:pt x="694" y="217"/>
                      <a:pt x="678" y="250"/>
                    </a:cubicBezTo>
                    <a:cubicBezTo>
                      <a:pt x="671" y="263"/>
                      <a:pt x="671" y="265"/>
                      <a:pt x="658" y="278"/>
                    </a:cubicBezTo>
                    <a:cubicBezTo>
                      <a:pt x="653" y="282"/>
                      <a:pt x="647" y="293"/>
                      <a:pt x="646" y="294"/>
                    </a:cubicBezTo>
                    <a:cubicBezTo>
                      <a:pt x="643" y="296"/>
                      <a:pt x="632" y="295"/>
                      <a:pt x="626" y="298"/>
                    </a:cubicBezTo>
                    <a:cubicBezTo>
                      <a:pt x="624" y="299"/>
                      <a:pt x="623" y="305"/>
                      <a:pt x="622" y="306"/>
                    </a:cubicBezTo>
                    <a:cubicBezTo>
                      <a:pt x="619" y="307"/>
                      <a:pt x="616" y="305"/>
                      <a:pt x="613" y="306"/>
                    </a:cubicBezTo>
                    <a:cubicBezTo>
                      <a:pt x="605" y="310"/>
                      <a:pt x="596" y="320"/>
                      <a:pt x="589" y="322"/>
                    </a:cubicBezTo>
                    <a:cubicBezTo>
                      <a:pt x="578" y="325"/>
                      <a:pt x="550" y="323"/>
                      <a:pt x="529" y="326"/>
                    </a:cubicBezTo>
                    <a:cubicBezTo>
                      <a:pt x="521" y="327"/>
                      <a:pt x="494" y="333"/>
                      <a:pt x="481" y="334"/>
                    </a:cubicBezTo>
                    <a:cubicBezTo>
                      <a:pt x="464" y="335"/>
                      <a:pt x="449" y="332"/>
                      <a:pt x="433" y="334"/>
                    </a:cubicBezTo>
                    <a:cubicBezTo>
                      <a:pt x="411" y="336"/>
                      <a:pt x="383" y="344"/>
                      <a:pt x="352" y="346"/>
                    </a:cubicBezTo>
                    <a:cubicBezTo>
                      <a:pt x="336" y="347"/>
                      <a:pt x="320" y="345"/>
                      <a:pt x="304" y="346"/>
                    </a:cubicBezTo>
                    <a:cubicBezTo>
                      <a:pt x="244" y="350"/>
                      <a:pt x="183" y="369"/>
                      <a:pt x="131" y="358"/>
                    </a:cubicBezTo>
                    <a:cubicBezTo>
                      <a:pt x="128" y="372"/>
                      <a:pt x="137" y="374"/>
                      <a:pt x="135" y="386"/>
                    </a:cubicBezTo>
                    <a:cubicBezTo>
                      <a:pt x="95" y="387"/>
                      <a:pt x="61" y="395"/>
                      <a:pt x="19" y="39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220">
                <a:extLst>
                  <a:ext uri="{FF2B5EF4-FFF2-40B4-BE49-F238E27FC236}">
                    <a16:creationId xmlns:a16="http://schemas.microsoft.com/office/drawing/2014/main" id="{CFD2E52F-CBD6-45C8-8ADA-5AF96DB0B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6" y="2273"/>
                <a:ext cx="457" cy="246"/>
              </a:xfrm>
              <a:custGeom>
                <a:avLst/>
                <a:gdLst>
                  <a:gd name="T0" fmla="*/ 72 w 737"/>
                  <a:gd name="T1" fmla="*/ 387 h 397"/>
                  <a:gd name="T2" fmla="*/ 118 w 737"/>
                  <a:gd name="T3" fmla="*/ 355 h 397"/>
                  <a:gd name="T4" fmla="*/ 318 w 737"/>
                  <a:gd name="T5" fmla="*/ 343 h 397"/>
                  <a:gd name="T6" fmla="*/ 447 w 737"/>
                  <a:gd name="T7" fmla="*/ 331 h 397"/>
                  <a:gd name="T8" fmla="*/ 550 w 737"/>
                  <a:gd name="T9" fmla="*/ 321 h 397"/>
                  <a:gd name="T10" fmla="*/ 607 w 737"/>
                  <a:gd name="T11" fmla="*/ 303 h 397"/>
                  <a:gd name="T12" fmla="*/ 627 w 737"/>
                  <a:gd name="T13" fmla="*/ 293 h 397"/>
                  <a:gd name="T14" fmla="*/ 663 w 737"/>
                  <a:gd name="T15" fmla="*/ 251 h 397"/>
                  <a:gd name="T16" fmla="*/ 729 w 737"/>
                  <a:gd name="T17" fmla="*/ 176 h 397"/>
                  <a:gd name="T18" fmla="*/ 679 w 737"/>
                  <a:gd name="T19" fmla="*/ 127 h 397"/>
                  <a:gd name="T20" fmla="*/ 658 w 737"/>
                  <a:gd name="T21" fmla="*/ 74 h 397"/>
                  <a:gd name="T22" fmla="*/ 595 w 737"/>
                  <a:gd name="T23" fmla="*/ 51 h 397"/>
                  <a:gd name="T24" fmla="*/ 541 w 737"/>
                  <a:gd name="T25" fmla="*/ 55 h 397"/>
                  <a:gd name="T26" fmla="*/ 493 w 737"/>
                  <a:gd name="T27" fmla="*/ 43 h 397"/>
                  <a:gd name="T28" fmla="*/ 452 w 737"/>
                  <a:gd name="T29" fmla="*/ 8 h 397"/>
                  <a:gd name="T30" fmla="*/ 428 w 737"/>
                  <a:gd name="T31" fmla="*/ 23 h 397"/>
                  <a:gd name="T32" fmla="*/ 405 w 737"/>
                  <a:gd name="T33" fmla="*/ 62 h 397"/>
                  <a:gd name="T34" fmla="*/ 372 w 737"/>
                  <a:gd name="T35" fmla="*/ 66 h 397"/>
                  <a:gd name="T36" fmla="*/ 366 w 737"/>
                  <a:gd name="T37" fmla="*/ 97 h 397"/>
                  <a:gd name="T38" fmla="*/ 344 w 737"/>
                  <a:gd name="T39" fmla="*/ 129 h 397"/>
                  <a:gd name="T40" fmla="*/ 332 w 737"/>
                  <a:gd name="T41" fmla="*/ 153 h 397"/>
                  <a:gd name="T42" fmla="*/ 329 w 737"/>
                  <a:gd name="T43" fmla="*/ 168 h 397"/>
                  <a:gd name="T44" fmla="*/ 282 w 737"/>
                  <a:gd name="T45" fmla="*/ 156 h 397"/>
                  <a:gd name="T46" fmla="*/ 256 w 737"/>
                  <a:gd name="T47" fmla="*/ 202 h 397"/>
                  <a:gd name="T48" fmla="*/ 218 w 737"/>
                  <a:gd name="T49" fmla="*/ 197 h 397"/>
                  <a:gd name="T50" fmla="*/ 169 w 737"/>
                  <a:gd name="T51" fmla="*/ 196 h 397"/>
                  <a:gd name="T52" fmla="*/ 146 w 737"/>
                  <a:gd name="T53" fmla="*/ 211 h 397"/>
                  <a:gd name="T54" fmla="*/ 116 w 737"/>
                  <a:gd name="T55" fmla="*/ 223 h 397"/>
                  <a:gd name="T56" fmla="*/ 110 w 737"/>
                  <a:gd name="T57" fmla="*/ 264 h 397"/>
                  <a:gd name="T58" fmla="*/ 78 w 737"/>
                  <a:gd name="T59" fmla="*/ 293 h 397"/>
                  <a:gd name="T60" fmla="*/ 44 w 737"/>
                  <a:gd name="T61" fmla="*/ 312 h 397"/>
                  <a:gd name="T62" fmla="*/ 5 w 737"/>
                  <a:gd name="T63" fmla="*/ 385 h 397"/>
                  <a:gd name="T64" fmla="*/ 24 w 737"/>
                  <a:gd name="T65" fmla="*/ 299 h 397"/>
                  <a:gd name="T66" fmla="*/ 69 w 737"/>
                  <a:gd name="T67" fmla="*/ 273 h 397"/>
                  <a:gd name="T68" fmla="*/ 106 w 737"/>
                  <a:gd name="T69" fmla="*/ 259 h 397"/>
                  <a:gd name="T70" fmla="*/ 113 w 737"/>
                  <a:gd name="T71" fmla="*/ 218 h 397"/>
                  <a:gd name="T72" fmla="*/ 123 w 737"/>
                  <a:gd name="T73" fmla="*/ 203 h 397"/>
                  <a:gd name="T74" fmla="*/ 167 w 737"/>
                  <a:gd name="T75" fmla="*/ 191 h 397"/>
                  <a:gd name="T76" fmla="*/ 213 w 737"/>
                  <a:gd name="T77" fmla="*/ 194 h 397"/>
                  <a:gd name="T78" fmla="*/ 238 w 737"/>
                  <a:gd name="T79" fmla="*/ 182 h 397"/>
                  <a:gd name="T80" fmla="*/ 283 w 737"/>
                  <a:gd name="T81" fmla="*/ 151 h 397"/>
                  <a:gd name="T82" fmla="*/ 304 w 737"/>
                  <a:gd name="T83" fmla="*/ 164 h 397"/>
                  <a:gd name="T84" fmla="*/ 330 w 737"/>
                  <a:gd name="T85" fmla="*/ 135 h 397"/>
                  <a:gd name="T86" fmla="*/ 371 w 737"/>
                  <a:gd name="T87" fmla="*/ 84 h 397"/>
                  <a:gd name="T88" fmla="*/ 374 w 737"/>
                  <a:gd name="T89" fmla="*/ 58 h 397"/>
                  <a:gd name="T90" fmla="*/ 427 w 737"/>
                  <a:gd name="T91" fmla="*/ 46 h 397"/>
                  <a:gd name="T92" fmla="*/ 419 w 737"/>
                  <a:gd name="T93" fmla="*/ 7 h 397"/>
                  <a:gd name="T94" fmla="*/ 463 w 737"/>
                  <a:gd name="T95" fmla="*/ 2 h 397"/>
                  <a:gd name="T96" fmla="*/ 554 w 737"/>
                  <a:gd name="T97" fmla="*/ 47 h 397"/>
                  <a:gd name="T98" fmla="*/ 594 w 737"/>
                  <a:gd name="T99" fmla="*/ 46 h 397"/>
                  <a:gd name="T100" fmla="*/ 621 w 737"/>
                  <a:gd name="T101" fmla="*/ 27 h 397"/>
                  <a:gd name="T102" fmla="*/ 664 w 737"/>
                  <a:gd name="T103" fmla="*/ 73 h 397"/>
                  <a:gd name="T104" fmla="*/ 735 w 737"/>
                  <a:gd name="T105" fmla="*/ 173 h 397"/>
                  <a:gd name="T106" fmla="*/ 669 w 737"/>
                  <a:gd name="T107" fmla="*/ 251 h 397"/>
                  <a:gd name="T108" fmla="*/ 636 w 737"/>
                  <a:gd name="T109" fmla="*/ 296 h 397"/>
                  <a:gd name="T110" fmla="*/ 612 w 737"/>
                  <a:gd name="T111" fmla="*/ 308 h 397"/>
                  <a:gd name="T112" fmla="*/ 579 w 737"/>
                  <a:gd name="T113" fmla="*/ 325 h 397"/>
                  <a:gd name="T114" fmla="*/ 470 w 737"/>
                  <a:gd name="T115" fmla="*/ 337 h 397"/>
                  <a:gd name="T116" fmla="*/ 341 w 737"/>
                  <a:gd name="T117" fmla="*/ 349 h 397"/>
                  <a:gd name="T118" fmla="*/ 122 w 737"/>
                  <a:gd name="T119" fmla="*/ 361 h 397"/>
                  <a:gd name="T120" fmla="*/ 124 w 737"/>
                  <a:gd name="T121" fmla="*/ 389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397">
                    <a:moveTo>
                      <a:pt x="12" y="397"/>
                    </a:moveTo>
                    <a:cubicBezTo>
                      <a:pt x="10" y="397"/>
                      <a:pt x="9" y="397"/>
                      <a:pt x="8" y="397"/>
                    </a:cubicBezTo>
                    <a:cubicBezTo>
                      <a:pt x="8" y="392"/>
                      <a:pt x="8" y="392"/>
                      <a:pt x="8" y="392"/>
                    </a:cubicBezTo>
                    <a:cubicBezTo>
                      <a:pt x="31" y="392"/>
                      <a:pt x="52" y="390"/>
                      <a:pt x="72" y="387"/>
                    </a:cubicBezTo>
                    <a:cubicBezTo>
                      <a:pt x="88" y="386"/>
                      <a:pt x="104" y="384"/>
                      <a:pt x="122" y="384"/>
                    </a:cubicBezTo>
                    <a:cubicBezTo>
                      <a:pt x="122" y="380"/>
                      <a:pt x="121" y="377"/>
                      <a:pt x="119" y="374"/>
                    </a:cubicBezTo>
                    <a:cubicBezTo>
                      <a:pt x="118" y="370"/>
                      <a:pt x="116" y="366"/>
                      <a:pt x="117" y="357"/>
                    </a:cubicBezTo>
                    <a:cubicBezTo>
                      <a:pt x="118" y="355"/>
                      <a:pt x="118" y="355"/>
                      <a:pt x="118" y="355"/>
                    </a:cubicBezTo>
                    <a:cubicBezTo>
                      <a:pt x="121" y="355"/>
                      <a:pt x="121" y="355"/>
                      <a:pt x="121" y="355"/>
                    </a:cubicBezTo>
                    <a:cubicBezTo>
                      <a:pt x="155" y="363"/>
                      <a:pt x="192" y="357"/>
                      <a:pt x="232" y="351"/>
                    </a:cubicBezTo>
                    <a:cubicBezTo>
                      <a:pt x="252" y="348"/>
                      <a:pt x="272" y="345"/>
                      <a:pt x="293" y="343"/>
                    </a:cubicBezTo>
                    <a:cubicBezTo>
                      <a:pt x="301" y="343"/>
                      <a:pt x="310" y="343"/>
                      <a:pt x="318" y="343"/>
                    </a:cubicBezTo>
                    <a:cubicBezTo>
                      <a:pt x="326" y="344"/>
                      <a:pt x="333" y="344"/>
                      <a:pt x="341" y="343"/>
                    </a:cubicBezTo>
                    <a:cubicBezTo>
                      <a:pt x="359" y="342"/>
                      <a:pt x="376" y="339"/>
                      <a:pt x="392" y="336"/>
                    </a:cubicBezTo>
                    <a:cubicBezTo>
                      <a:pt x="402" y="334"/>
                      <a:pt x="412" y="332"/>
                      <a:pt x="421" y="331"/>
                    </a:cubicBezTo>
                    <a:cubicBezTo>
                      <a:pt x="430" y="330"/>
                      <a:pt x="438" y="331"/>
                      <a:pt x="447" y="331"/>
                    </a:cubicBezTo>
                    <a:cubicBezTo>
                      <a:pt x="454" y="331"/>
                      <a:pt x="462" y="332"/>
                      <a:pt x="470" y="331"/>
                    </a:cubicBezTo>
                    <a:cubicBezTo>
                      <a:pt x="478" y="331"/>
                      <a:pt x="492" y="328"/>
                      <a:pt x="503" y="326"/>
                    </a:cubicBezTo>
                    <a:cubicBezTo>
                      <a:pt x="510" y="325"/>
                      <a:pt x="515" y="324"/>
                      <a:pt x="518" y="323"/>
                    </a:cubicBezTo>
                    <a:cubicBezTo>
                      <a:pt x="528" y="322"/>
                      <a:pt x="540" y="322"/>
                      <a:pt x="550" y="321"/>
                    </a:cubicBezTo>
                    <a:cubicBezTo>
                      <a:pt x="561" y="321"/>
                      <a:pt x="572" y="321"/>
                      <a:pt x="578" y="319"/>
                    </a:cubicBezTo>
                    <a:cubicBezTo>
                      <a:pt x="581" y="318"/>
                      <a:pt x="585" y="315"/>
                      <a:pt x="590" y="311"/>
                    </a:cubicBezTo>
                    <a:cubicBezTo>
                      <a:pt x="593" y="309"/>
                      <a:pt x="597" y="305"/>
                      <a:pt x="601" y="303"/>
                    </a:cubicBezTo>
                    <a:cubicBezTo>
                      <a:pt x="603" y="302"/>
                      <a:pt x="605" y="303"/>
                      <a:pt x="607" y="303"/>
                    </a:cubicBezTo>
                    <a:cubicBezTo>
                      <a:pt x="608" y="303"/>
                      <a:pt x="608" y="303"/>
                      <a:pt x="609" y="303"/>
                    </a:cubicBezTo>
                    <a:cubicBezTo>
                      <a:pt x="609" y="303"/>
                      <a:pt x="610" y="302"/>
                      <a:pt x="610" y="301"/>
                    </a:cubicBezTo>
                    <a:cubicBezTo>
                      <a:pt x="611" y="299"/>
                      <a:pt x="611" y="296"/>
                      <a:pt x="613" y="295"/>
                    </a:cubicBezTo>
                    <a:cubicBezTo>
                      <a:pt x="617" y="293"/>
                      <a:pt x="622" y="293"/>
                      <a:pt x="627" y="293"/>
                    </a:cubicBezTo>
                    <a:cubicBezTo>
                      <a:pt x="629" y="292"/>
                      <a:pt x="632" y="292"/>
                      <a:pt x="633" y="292"/>
                    </a:cubicBezTo>
                    <a:cubicBezTo>
                      <a:pt x="633" y="291"/>
                      <a:pt x="634" y="290"/>
                      <a:pt x="635" y="288"/>
                    </a:cubicBezTo>
                    <a:cubicBezTo>
                      <a:pt x="638" y="284"/>
                      <a:pt x="641" y="279"/>
                      <a:pt x="645" y="276"/>
                    </a:cubicBezTo>
                    <a:cubicBezTo>
                      <a:pt x="656" y="265"/>
                      <a:pt x="658" y="262"/>
                      <a:pt x="663" y="251"/>
                    </a:cubicBezTo>
                    <a:cubicBezTo>
                      <a:pt x="664" y="248"/>
                      <a:pt x="664" y="248"/>
                      <a:pt x="664" y="248"/>
                    </a:cubicBezTo>
                    <a:cubicBezTo>
                      <a:pt x="673" y="232"/>
                      <a:pt x="686" y="221"/>
                      <a:pt x="698" y="211"/>
                    </a:cubicBezTo>
                    <a:cubicBezTo>
                      <a:pt x="711" y="201"/>
                      <a:pt x="723" y="191"/>
                      <a:pt x="729" y="176"/>
                    </a:cubicBezTo>
                    <a:cubicBezTo>
                      <a:pt x="729" y="176"/>
                      <a:pt x="729" y="176"/>
                      <a:pt x="729" y="176"/>
                    </a:cubicBezTo>
                    <a:cubicBezTo>
                      <a:pt x="728" y="176"/>
                      <a:pt x="728" y="176"/>
                      <a:pt x="728" y="176"/>
                    </a:cubicBezTo>
                    <a:cubicBezTo>
                      <a:pt x="727" y="176"/>
                      <a:pt x="727" y="176"/>
                      <a:pt x="727" y="176"/>
                    </a:cubicBezTo>
                    <a:cubicBezTo>
                      <a:pt x="726" y="176"/>
                      <a:pt x="726" y="176"/>
                      <a:pt x="726" y="176"/>
                    </a:cubicBezTo>
                    <a:cubicBezTo>
                      <a:pt x="705" y="165"/>
                      <a:pt x="691" y="146"/>
                      <a:pt x="679" y="127"/>
                    </a:cubicBezTo>
                    <a:cubicBezTo>
                      <a:pt x="672" y="117"/>
                      <a:pt x="665" y="107"/>
                      <a:pt x="657" y="99"/>
                    </a:cubicBezTo>
                    <a:cubicBezTo>
                      <a:pt x="655" y="97"/>
                      <a:pt x="655" y="97"/>
                      <a:pt x="655" y="97"/>
                    </a:cubicBezTo>
                    <a:cubicBezTo>
                      <a:pt x="657" y="95"/>
                      <a:pt x="657" y="95"/>
                      <a:pt x="657" y="95"/>
                    </a:cubicBezTo>
                    <a:cubicBezTo>
                      <a:pt x="662" y="89"/>
                      <a:pt x="660" y="82"/>
                      <a:pt x="658" y="74"/>
                    </a:cubicBezTo>
                    <a:cubicBezTo>
                      <a:pt x="657" y="70"/>
                      <a:pt x="656" y="66"/>
                      <a:pt x="656" y="62"/>
                    </a:cubicBezTo>
                    <a:cubicBezTo>
                      <a:pt x="640" y="53"/>
                      <a:pt x="628" y="44"/>
                      <a:pt x="618" y="33"/>
                    </a:cubicBezTo>
                    <a:cubicBezTo>
                      <a:pt x="617" y="34"/>
                      <a:pt x="615" y="36"/>
                      <a:pt x="614" y="38"/>
                    </a:cubicBezTo>
                    <a:cubicBezTo>
                      <a:pt x="609" y="44"/>
                      <a:pt x="605" y="50"/>
                      <a:pt x="595" y="51"/>
                    </a:cubicBezTo>
                    <a:cubicBezTo>
                      <a:pt x="585" y="57"/>
                      <a:pt x="581" y="54"/>
                      <a:pt x="576" y="51"/>
                    </a:cubicBezTo>
                    <a:cubicBezTo>
                      <a:pt x="573" y="49"/>
                      <a:pt x="569" y="47"/>
                      <a:pt x="562" y="47"/>
                    </a:cubicBezTo>
                    <a:cubicBezTo>
                      <a:pt x="561" y="48"/>
                      <a:pt x="560" y="49"/>
                      <a:pt x="558" y="51"/>
                    </a:cubicBezTo>
                    <a:cubicBezTo>
                      <a:pt x="555" y="54"/>
                      <a:pt x="551" y="58"/>
                      <a:pt x="541" y="55"/>
                    </a:cubicBezTo>
                    <a:cubicBezTo>
                      <a:pt x="541" y="55"/>
                      <a:pt x="541" y="55"/>
                      <a:pt x="541" y="55"/>
                    </a:cubicBezTo>
                    <a:cubicBezTo>
                      <a:pt x="540" y="55"/>
                      <a:pt x="540" y="55"/>
                      <a:pt x="540" y="55"/>
                    </a:cubicBezTo>
                    <a:cubicBezTo>
                      <a:pt x="531" y="45"/>
                      <a:pt x="515" y="41"/>
                      <a:pt x="494" y="43"/>
                    </a:cubicBezTo>
                    <a:cubicBezTo>
                      <a:pt x="493" y="43"/>
                      <a:pt x="493" y="43"/>
                      <a:pt x="493" y="43"/>
                    </a:cubicBezTo>
                    <a:cubicBezTo>
                      <a:pt x="492" y="43"/>
                      <a:pt x="492" y="43"/>
                      <a:pt x="492" y="43"/>
                    </a:cubicBezTo>
                    <a:cubicBezTo>
                      <a:pt x="487" y="39"/>
                      <a:pt x="484" y="33"/>
                      <a:pt x="480" y="27"/>
                    </a:cubicBezTo>
                    <a:cubicBezTo>
                      <a:pt x="475" y="18"/>
                      <a:pt x="470" y="10"/>
                      <a:pt x="461" y="7"/>
                    </a:cubicBezTo>
                    <a:cubicBezTo>
                      <a:pt x="458" y="6"/>
                      <a:pt x="455" y="7"/>
                      <a:pt x="452" y="8"/>
                    </a:cubicBezTo>
                    <a:cubicBezTo>
                      <a:pt x="449" y="10"/>
                      <a:pt x="446" y="11"/>
                      <a:pt x="442" y="11"/>
                    </a:cubicBezTo>
                    <a:cubicBezTo>
                      <a:pt x="439" y="11"/>
                      <a:pt x="436" y="10"/>
                      <a:pt x="433" y="9"/>
                    </a:cubicBezTo>
                    <a:cubicBezTo>
                      <a:pt x="428" y="7"/>
                      <a:pt x="426" y="7"/>
                      <a:pt x="424" y="9"/>
                    </a:cubicBezTo>
                    <a:cubicBezTo>
                      <a:pt x="425" y="14"/>
                      <a:pt x="427" y="18"/>
                      <a:pt x="428" y="23"/>
                    </a:cubicBezTo>
                    <a:cubicBezTo>
                      <a:pt x="430" y="30"/>
                      <a:pt x="433" y="38"/>
                      <a:pt x="432" y="49"/>
                    </a:cubicBezTo>
                    <a:cubicBezTo>
                      <a:pt x="432" y="52"/>
                      <a:pt x="432" y="52"/>
                      <a:pt x="432" y="52"/>
                    </a:cubicBezTo>
                    <a:cubicBezTo>
                      <a:pt x="429" y="51"/>
                      <a:pt x="429" y="51"/>
                      <a:pt x="429" y="51"/>
                    </a:cubicBezTo>
                    <a:cubicBezTo>
                      <a:pt x="417" y="50"/>
                      <a:pt x="411" y="56"/>
                      <a:pt x="405" y="62"/>
                    </a:cubicBezTo>
                    <a:cubicBezTo>
                      <a:pt x="401" y="66"/>
                      <a:pt x="396" y="70"/>
                      <a:pt x="390" y="71"/>
                    </a:cubicBezTo>
                    <a:cubicBezTo>
                      <a:pt x="388" y="72"/>
                      <a:pt x="387" y="71"/>
                      <a:pt x="385" y="69"/>
                    </a:cubicBezTo>
                    <a:cubicBezTo>
                      <a:pt x="382" y="67"/>
                      <a:pt x="378" y="63"/>
                      <a:pt x="375" y="63"/>
                    </a:cubicBezTo>
                    <a:cubicBezTo>
                      <a:pt x="374" y="64"/>
                      <a:pt x="373" y="64"/>
                      <a:pt x="372" y="66"/>
                    </a:cubicBezTo>
                    <a:cubicBezTo>
                      <a:pt x="371" y="70"/>
                      <a:pt x="372" y="72"/>
                      <a:pt x="373" y="74"/>
                    </a:cubicBezTo>
                    <a:cubicBezTo>
                      <a:pt x="375" y="77"/>
                      <a:pt x="377" y="80"/>
                      <a:pt x="376" y="85"/>
                    </a:cubicBezTo>
                    <a:cubicBezTo>
                      <a:pt x="376" y="86"/>
                      <a:pt x="376" y="86"/>
                      <a:pt x="376" y="86"/>
                    </a:cubicBezTo>
                    <a:cubicBezTo>
                      <a:pt x="373" y="91"/>
                      <a:pt x="370" y="94"/>
                      <a:pt x="366" y="97"/>
                    </a:cubicBezTo>
                    <a:cubicBezTo>
                      <a:pt x="360" y="103"/>
                      <a:pt x="354" y="108"/>
                      <a:pt x="356" y="121"/>
                    </a:cubicBezTo>
                    <a:cubicBezTo>
                      <a:pt x="356" y="121"/>
                      <a:pt x="356" y="121"/>
                      <a:pt x="356" y="121"/>
                    </a:cubicBezTo>
                    <a:cubicBezTo>
                      <a:pt x="356" y="122"/>
                      <a:pt x="356" y="122"/>
                      <a:pt x="356" y="122"/>
                    </a:cubicBezTo>
                    <a:cubicBezTo>
                      <a:pt x="354" y="127"/>
                      <a:pt x="349" y="128"/>
                      <a:pt x="344" y="129"/>
                    </a:cubicBezTo>
                    <a:cubicBezTo>
                      <a:pt x="338" y="131"/>
                      <a:pt x="336" y="132"/>
                      <a:pt x="336" y="137"/>
                    </a:cubicBezTo>
                    <a:cubicBezTo>
                      <a:pt x="336" y="139"/>
                      <a:pt x="336" y="139"/>
                      <a:pt x="336" y="139"/>
                    </a:cubicBezTo>
                    <a:cubicBezTo>
                      <a:pt x="334" y="140"/>
                      <a:pt x="334" y="140"/>
                      <a:pt x="334" y="140"/>
                    </a:cubicBezTo>
                    <a:cubicBezTo>
                      <a:pt x="331" y="140"/>
                      <a:pt x="331" y="146"/>
                      <a:pt x="332" y="153"/>
                    </a:cubicBezTo>
                    <a:cubicBezTo>
                      <a:pt x="332" y="157"/>
                      <a:pt x="333" y="162"/>
                      <a:pt x="332" y="166"/>
                    </a:cubicBezTo>
                    <a:cubicBezTo>
                      <a:pt x="331" y="168"/>
                      <a:pt x="331" y="168"/>
                      <a:pt x="331" y="168"/>
                    </a:cubicBezTo>
                    <a:cubicBezTo>
                      <a:pt x="329" y="168"/>
                      <a:pt x="329" y="168"/>
                      <a:pt x="329" y="168"/>
                    </a:cubicBezTo>
                    <a:cubicBezTo>
                      <a:pt x="329" y="168"/>
                      <a:pt x="329" y="168"/>
                      <a:pt x="329" y="168"/>
                    </a:cubicBezTo>
                    <a:cubicBezTo>
                      <a:pt x="327" y="168"/>
                      <a:pt x="324" y="169"/>
                      <a:pt x="321" y="170"/>
                    </a:cubicBezTo>
                    <a:cubicBezTo>
                      <a:pt x="315" y="172"/>
                      <a:pt x="305" y="176"/>
                      <a:pt x="300" y="168"/>
                    </a:cubicBezTo>
                    <a:cubicBezTo>
                      <a:pt x="290" y="170"/>
                      <a:pt x="287" y="164"/>
                      <a:pt x="285" y="160"/>
                    </a:cubicBezTo>
                    <a:cubicBezTo>
                      <a:pt x="284" y="159"/>
                      <a:pt x="283" y="157"/>
                      <a:pt x="282" y="156"/>
                    </a:cubicBezTo>
                    <a:cubicBezTo>
                      <a:pt x="282" y="156"/>
                      <a:pt x="281" y="156"/>
                      <a:pt x="279" y="159"/>
                    </a:cubicBezTo>
                    <a:cubicBezTo>
                      <a:pt x="274" y="164"/>
                      <a:pt x="271" y="171"/>
                      <a:pt x="269" y="179"/>
                    </a:cubicBezTo>
                    <a:cubicBezTo>
                      <a:pt x="266" y="186"/>
                      <a:pt x="264" y="194"/>
                      <a:pt x="259" y="199"/>
                    </a:cubicBezTo>
                    <a:cubicBezTo>
                      <a:pt x="256" y="202"/>
                      <a:pt x="256" y="202"/>
                      <a:pt x="256" y="202"/>
                    </a:cubicBezTo>
                    <a:cubicBezTo>
                      <a:pt x="254" y="199"/>
                      <a:pt x="254" y="199"/>
                      <a:pt x="254" y="199"/>
                    </a:cubicBezTo>
                    <a:cubicBezTo>
                      <a:pt x="251" y="193"/>
                      <a:pt x="243" y="190"/>
                      <a:pt x="236" y="187"/>
                    </a:cubicBezTo>
                    <a:cubicBezTo>
                      <a:pt x="233" y="186"/>
                      <a:pt x="231" y="185"/>
                      <a:pt x="229" y="184"/>
                    </a:cubicBezTo>
                    <a:cubicBezTo>
                      <a:pt x="224" y="187"/>
                      <a:pt x="221" y="192"/>
                      <a:pt x="218" y="197"/>
                    </a:cubicBezTo>
                    <a:cubicBezTo>
                      <a:pt x="215" y="203"/>
                      <a:pt x="212" y="209"/>
                      <a:pt x="206" y="212"/>
                    </a:cubicBezTo>
                    <a:cubicBezTo>
                      <a:pt x="203" y="213"/>
                      <a:pt x="203" y="213"/>
                      <a:pt x="203" y="213"/>
                    </a:cubicBezTo>
                    <a:cubicBezTo>
                      <a:pt x="202" y="211"/>
                      <a:pt x="202" y="211"/>
                      <a:pt x="202" y="211"/>
                    </a:cubicBezTo>
                    <a:cubicBezTo>
                      <a:pt x="197" y="201"/>
                      <a:pt x="184" y="198"/>
                      <a:pt x="169" y="196"/>
                    </a:cubicBezTo>
                    <a:cubicBezTo>
                      <a:pt x="163" y="198"/>
                      <a:pt x="162" y="200"/>
                      <a:pt x="161" y="203"/>
                    </a:cubicBezTo>
                    <a:cubicBezTo>
                      <a:pt x="159" y="206"/>
                      <a:pt x="157" y="209"/>
                      <a:pt x="149" y="212"/>
                    </a:cubicBezTo>
                    <a:cubicBezTo>
                      <a:pt x="147" y="213"/>
                      <a:pt x="147" y="213"/>
                      <a:pt x="147" y="213"/>
                    </a:cubicBezTo>
                    <a:cubicBezTo>
                      <a:pt x="146" y="211"/>
                      <a:pt x="146" y="211"/>
                      <a:pt x="146" y="211"/>
                    </a:cubicBezTo>
                    <a:cubicBezTo>
                      <a:pt x="144" y="208"/>
                      <a:pt x="141" y="206"/>
                      <a:pt x="138" y="206"/>
                    </a:cubicBezTo>
                    <a:cubicBezTo>
                      <a:pt x="135" y="205"/>
                      <a:pt x="131" y="205"/>
                      <a:pt x="128" y="206"/>
                    </a:cubicBezTo>
                    <a:cubicBezTo>
                      <a:pt x="129" y="208"/>
                      <a:pt x="129" y="209"/>
                      <a:pt x="129" y="209"/>
                    </a:cubicBezTo>
                    <a:cubicBezTo>
                      <a:pt x="128" y="214"/>
                      <a:pt x="123" y="219"/>
                      <a:pt x="116" y="223"/>
                    </a:cubicBezTo>
                    <a:cubicBezTo>
                      <a:pt x="112" y="225"/>
                      <a:pt x="108" y="228"/>
                      <a:pt x="107" y="230"/>
                    </a:cubicBezTo>
                    <a:cubicBezTo>
                      <a:pt x="106" y="237"/>
                      <a:pt x="108" y="241"/>
                      <a:pt x="110" y="244"/>
                    </a:cubicBezTo>
                    <a:cubicBezTo>
                      <a:pt x="113" y="249"/>
                      <a:pt x="115" y="254"/>
                      <a:pt x="110" y="263"/>
                    </a:cubicBezTo>
                    <a:cubicBezTo>
                      <a:pt x="110" y="264"/>
                      <a:pt x="110" y="264"/>
                      <a:pt x="110" y="264"/>
                    </a:cubicBezTo>
                    <a:cubicBezTo>
                      <a:pt x="108" y="264"/>
                      <a:pt x="108" y="264"/>
                      <a:pt x="108" y="264"/>
                    </a:cubicBezTo>
                    <a:cubicBezTo>
                      <a:pt x="101" y="265"/>
                      <a:pt x="96" y="268"/>
                      <a:pt x="90" y="270"/>
                    </a:cubicBezTo>
                    <a:cubicBezTo>
                      <a:pt x="85" y="273"/>
                      <a:pt x="80" y="275"/>
                      <a:pt x="74" y="276"/>
                    </a:cubicBezTo>
                    <a:cubicBezTo>
                      <a:pt x="72" y="285"/>
                      <a:pt x="75" y="289"/>
                      <a:pt x="78" y="293"/>
                    </a:cubicBezTo>
                    <a:cubicBezTo>
                      <a:pt x="81" y="298"/>
                      <a:pt x="85" y="304"/>
                      <a:pt x="83" y="314"/>
                    </a:cubicBezTo>
                    <a:cubicBezTo>
                      <a:pt x="82" y="316"/>
                      <a:pt x="82" y="316"/>
                      <a:pt x="82" y="316"/>
                    </a:cubicBezTo>
                    <a:cubicBezTo>
                      <a:pt x="81" y="316"/>
                      <a:pt x="81" y="316"/>
                      <a:pt x="81" y="316"/>
                    </a:cubicBezTo>
                    <a:cubicBezTo>
                      <a:pt x="68" y="324"/>
                      <a:pt x="55" y="318"/>
                      <a:pt x="44" y="312"/>
                    </a:cubicBezTo>
                    <a:cubicBezTo>
                      <a:pt x="37" y="309"/>
                      <a:pt x="31" y="305"/>
                      <a:pt x="24" y="305"/>
                    </a:cubicBezTo>
                    <a:cubicBezTo>
                      <a:pt x="7" y="311"/>
                      <a:pt x="9" y="324"/>
                      <a:pt x="12" y="342"/>
                    </a:cubicBezTo>
                    <a:cubicBezTo>
                      <a:pt x="14" y="355"/>
                      <a:pt x="16" y="371"/>
                      <a:pt x="10" y="387"/>
                    </a:cubicBezTo>
                    <a:cubicBezTo>
                      <a:pt x="5" y="385"/>
                      <a:pt x="5" y="385"/>
                      <a:pt x="5" y="385"/>
                    </a:cubicBezTo>
                    <a:cubicBezTo>
                      <a:pt x="11" y="370"/>
                      <a:pt x="8" y="356"/>
                      <a:pt x="6" y="343"/>
                    </a:cubicBezTo>
                    <a:cubicBezTo>
                      <a:pt x="3" y="325"/>
                      <a:pt x="0" y="307"/>
                      <a:pt x="23" y="299"/>
                    </a:cubicBezTo>
                    <a:cubicBezTo>
                      <a:pt x="23" y="299"/>
                      <a:pt x="23" y="299"/>
                      <a:pt x="23" y="299"/>
                    </a:cubicBezTo>
                    <a:cubicBezTo>
                      <a:pt x="24" y="299"/>
                      <a:pt x="24" y="299"/>
                      <a:pt x="24" y="299"/>
                    </a:cubicBezTo>
                    <a:cubicBezTo>
                      <a:pt x="32" y="300"/>
                      <a:pt x="39" y="304"/>
                      <a:pt x="46" y="307"/>
                    </a:cubicBezTo>
                    <a:cubicBezTo>
                      <a:pt x="57" y="313"/>
                      <a:pt x="67" y="318"/>
                      <a:pt x="77" y="312"/>
                    </a:cubicBezTo>
                    <a:cubicBezTo>
                      <a:pt x="78" y="305"/>
                      <a:pt x="76" y="301"/>
                      <a:pt x="73" y="296"/>
                    </a:cubicBezTo>
                    <a:cubicBezTo>
                      <a:pt x="70" y="291"/>
                      <a:pt x="66" y="285"/>
                      <a:pt x="69" y="273"/>
                    </a:cubicBezTo>
                    <a:cubicBezTo>
                      <a:pt x="70" y="271"/>
                      <a:pt x="70" y="271"/>
                      <a:pt x="70" y="271"/>
                    </a:cubicBezTo>
                    <a:cubicBezTo>
                      <a:pt x="71" y="271"/>
                      <a:pt x="71" y="271"/>
                      <a:pt x="71" y="271"/>
                    </a:cubicBezTo>
                    <a:cubicBezTo>
                      <a:pt x="78" y="270"/>
                      <a:pt x="82" y="268"/>
                      <a:pt x="87" y="265"/>
                    </a:cubicBezTo>
                    <a:cubicBezTo>
                      <a:pt x="93" y="263"/>
                      <a:pt x="99" y="260"/>
                      <a:pt x="106" y="259"/>
                    </a:cubicBezTo>
                    <a:cubicBezTo>
                      <a:pt x="109" y="253"/>
                      <a:pt x="108" y="251"/>
                      <a:pt x="105" y="247"/>
                    </a:cubicBezTo>
                    <a:cubicBezTo>
                      <a:pt x="103" y="243"/>
                      <a:pt x="101" y="238"/>
                      <a:pt x="101" y="229"/>
                    </a:cubicBezTo>
                    <a:cubicBezTo>
                      <a:pt x="102" y="228"/>
                      <a:pt x="102" y="228"/>
                      <a:pt x="102" y="228"/>
                    </a:cubicBezTo>
                    <a:cubicBezTo>
                      <a:pt x="104" y="225"/>
                      <a:pt x="108" y="221"/>
                      <a:pt x="113" y="218"/>
                    </a:cubicBezTo>
                    <a:cubicBezTo>
                      <a:pt x="117" y="215"/>
                      <a:pt x="123" y="211"/>
                      <a:pt x="123" y="209"/>
                    </a:cubicBezTo>
                    <a:cubicBezTo>
                      <a:pt x="123" y="209"/>
                      <a:pt x="123" y="208"/>
                      <a:pt x="122" y="207"/>
                    </a:cubicBezTo>
                    <a:cubicBezTo>
                      <a:pt x="120" y="205"/>
                      <a:pt x="120" y="205"/>
                      <a:pt x="120" y="205"/>
                    </a:cubicBezTo>
                    <a:cubicBezTo>
                      <a:pt x="123" y="203"/>
                      <a:pt x="123" y="203"/>
                      <a:pt x="123" y="203"/>
                    </a:cubicBezTo>
                    <a:cubicBezTo>
                      <a:pt x="127" y="200"/>
                      <a:pt x="134" y="199"/>
                      <a:pt x="140" y="200"/>
                    </a:cubicBezTo>
                    <a:cubicBezTo>
                      <a:pt x="144" y="201"/>
                      <a:pt x="147" y="203"/>
                      <a:pt x="149" y="206"/>
                    </a:cubicBezTo>
                    <a:cubicBezTo>
                      <a:pt x="154" y="204"/>
                      <a:pt x="155" y="202"/>
                      <a:pt x="156" y="200"/>
                    </a:cubicBezTo>
                    <a:cubicBezTo>
                      <a:pt x="157" y="197"/>
                      <a:pt x="159" y="194"/>
                      <a:pt x="167" y="191"/>
                    </a:cubicBezTo>
                    <a:cubicBezTo>
                      <a:pt x="168" y="190"/>
                      <a:pt x="168" y="190"/>
                      <a:pt x="168" y="190"/>
                    </a:cubicBezTo>
                    <a:cubicBezTo>
                      <a:pt x="169" y="191"/>
                      <a:pt x="169" y="191"/>
                      <a:pt x="169" y="191"/>
                    </a:cubicBezTo>
                    <a:cubicBezTo>
                      <a:pt x="184" y="193"/>
                      <a:pt x="198" y="195"/>
                      <a:pt x="205" y="206"/>
                    </a:cubicBezTo>
                    <a:cubicBezTo>
                      <a:pt x="209" y="203"/>
                      <a:pt x="211" y="199"/>
                      <a:pt x="213" y="194"/>
                    </a:cubicBezTo>
                    <a:cubicBezTo>
                      <a:pt x="217" y="188"/>
                      <a:pt x="220" y="181"/>
                      <a:pt x="228" y="179"/>
                    </a:cubicBezTo>
                    <a:cubicBezTo>
                      <a:pt x="229" y="178"/>
                      <a:pt x="229" y="178"/>
                      <a:pt x="229" y="178"/>
                    </a:cubicBezTo>
                    <a:cubicBezTo>
                      <a:pt x="230" y="179"/>
                      <a:pt x="230" y="179"/>
                      <a:pt x="230" y="179"/>
                    </a:cubicBezTo>
                    <a:cubicBezTo>
                      <a:pt x="232" y="180"/>
                      <a:pt x="235" y="181"/>
                      <a:pt x="238" y="182"/>
                    </a:cubicBezTo>
                    <a:cubicBezTo>
                      <a:pt x="245" y="184"/>
                      <a:pt x="252" y="187"/>
                      <a:pt x="257" y="193"/>
                    </a:cubicBezTo>
                    <a:cubicBezTo>
                      <a:pt x="260" y="189"/>
                      <a:pt x="262" y="183"/>
                      <a:pt x="263" y="177"/>
                    </a:cubicBezTo>
                    <a:cubicBezTo>
                      <a:pt x="266" y="169"/>
                      <a:pt x="269" y="160"/>
                      <a:pt x="275" y="155"/>
                    </a:cubicBezTo>
                    <a:cubicBezTo>
                      <a:pt x="278" y="152"/>
                      <a:pt x="281" y="151"/>
                      <a:pt x="283" y="151"/>
                    </a:cubicBezTo>
                    <a:cubicBezTo>
                      <a:pt x="286" y="151"/>
                      <a:pt x="288" y="154"/>
                      <a:pt x="289" y="157"/>
                    </a:cubicBezTo>
                    <a:cubicBezTo>
                      <a:pt x="292" y="162"/>
                      <a:pt x="294" y="165"/>
                      <a:pt x="300" y="163"/>
                    </a:cubicBezTo>
                    <a:cubicBezTo>
                      <a:pt x="303" y="162"/>
                      <a:pt x="303" y="162"/>
                      <a:pt x="303" y="162"/>
                    </a:cubicBezTo>
                    <a:cubicBezTo>
                      <a:pt x="304" y="164"/>
                      <a:pt x="304" y="164"/>
                      <a:pt x="304" y="164"/>
                    </a:cubicBezTo>
                    <a:cubicBezTo>
                      <a:pt x="305" y="169"/>
                      <a:pt x="310" y="168"/>
                      <a:pt x="320" y="165"/>
                    </a:cubicBezTo>
                    <a:cubicBezTo>
                      <a:pt x="322" y="164"/>
                      <a:pt x="325" y="163"/>
                      <a:pt x="327" y="163"/>
                    </a:cubicBezTo>
                    <a:cubicBezTo>
                      <a:pt x="327" y="160"/>
                      <a:pt x="327" y="157"/>
                      <a:pt x="326" y="153"/>
                    </a:cubicBezTo>
                    <a:cubicBezTo>
                      <a:pt x="326" y="146"/>
                      <a:pt x="325" y="138"/>
                      <a:pt x="330" y="135"/>
                    </a:cubicBezTo>
                    <a:cubicBezTo>
                      <a:pt x="331" y="127"/>
                      <a:pt x="338" y="125"/>
                      <a:pt x="343" y="124"/>
                    </a:cubicBezTo>
                    <a:cubicBezTo>
                      <a:pt x="346" y="123"/>
                      <a:pt x="349" y="122"/>
                      <a:pt x="350" y="120"/>
                    </a:cubicBezTo>
                    <a:cubicBezTo>
                      <a:pt x="349" y="105"/>
                      <a:pt x="356" y="99"/>
                      <a:pt x="362" y="93"/>
                    </a:cubicBezTo>
                    <a:cubicBezTo>
                      <a:pt x="366" y="90"/>
                      <a:pt x="369" y="88"/>
                      <a:pt x="371" y="84"/>
                    </a:cubicBezTo>
                    <a:cubicBezTo>
                      <a:pt x="371" y="81"/>
                      <a:pt x="370" y="79"/>
                      <a:pt x="369" y="77"/>
                    </a:cubicBezTo>
                    <a:cubicBezTo>
                      <a:pt x="367" y="75"/>
                      <a:pt x="365" y="71"/>
                      <a:pt x="367" y="64"/>
                    </a:cubicBezTo>
                    <a:cubicBezTo>
                      <a:pt x="367" y="63"/>
                      <a:pt x="367" y="63"/>
                      <a:pt x="367" y="63"/>
                    </a:cubicBezTo>
                    <a:cubicBezTo>
                      <a:pt x="369" y="60"/>
                      <a:pt x="371" y="59"/>
                      <a:pt x="374" y="58"/>
                    </a:cubicBezTo>
                    <a:cubicBezTo>
                      <a:pt x="379" y="57"/>
                      <a:pt x="385" y="62"/>
                      <a:pt x="389" y="65"/>
                    </a:cubicBezTo>
                    <a:cubicBezTo>
                      <a:pt x="389" y="65"/>
                      <a:pt x="389" y="66"/>
                      <a:pt x="390" y="66"/>
                    </a:cubicBezTo>
                    <a:cubicBezTo>
                      <a:pt x="394" y="65"/>
                      <a:pt x="397" y="62"/>
                      <a:pt x="401" y="58"/>
                    </a:cubicBezTo>
                    <a:cubicBezTo>
                      <a:pt x="407" y="52"/>
                      <a:pt x="414" y="45"/>
                      <a:pt x="427" y="46"/>
                    </a:cubicBezTo>
                    <a:cubicBezTo>
                      <a:pt x="427" y="37"/>
                      <a:pt x="425" y="31"/>
                      <a:pt x="423" y="25"/>
                    </a:cubicBezTo>
                    <a:cubicBezTo>
                      <a:pt x="421" y="20"/>
                      <a:pt x="420" y="15"/>
                      <a:pt x="419" y="9"/>
                    </a:cubicBezTo>
                    <a:cubicBezTo>
                      <a:pt x="419" y="8"/>
                      <a:pt x="419" y="8"/>
                      <a:pt x="419" y="8"/>
                    </a:cubicBezTo>
                    <a:cubicBezTo>
                      <a:pt x="419" y="7"/>
                      <a:pt x="419" y="7"/>
                      <a:pt x="419" y="7"/>
                    </a:cubicBezTo>
                    <a:cubicBezTo>
                      <a:pt x="423" y="0"/>
                      <a:pt x="430" y="2"/>
                      <a:pt x="435" y="4"/>
                    </a:cubicBezTo>
                    <a:cubicBezTo>
                      <a:pt x="437" y="5"/>
                      <a:pt x="440" y="6"/>
                      <a:pt x="442" y="6"/>
                    </a:cubicBezTo>
                    <a:cubicBezTo>
                      <a:pt x="445" y="5"/>
                      <a:pt x="447" y="4"/>
                      <a:pt x="450" y="3"/>
                    </a:cubicBezTo>
                    <a:cubicBezTo>
                      <a:pt x="453" y="2"/>
                      <a:pt x="457" y="0"/>
                      <a:pt x="463" y="2"/>
                    </a:cubicBezTo>
                    <a:cubicBezTo>
                      <a:pt x="474" y="6"/>
                      <a:pt x="480" y="15"/>
                      <a:pt x="485" y="24"/>
                    </a:cubicBezTo>
                    <a:cubicBezTo>
                      <a:pt x="488" y="29"/>
                      <a:pt x="491" y="34"/>
                      <a:pt x="495" y="38"/>
                    </a:cubicBezTo>
                    <a:cubicBezTo>
                      <a:pt x="517" y="36"/>
                      <a:pt x="533" y="40"/>
                      <a:pt x="544" y="50"/>
                    </a:cubicBezTo>
                    <a:cubicBezTo>
                      <a:pt x="549" y="51"/>
                      <a:pt x="551" y="50"/>
                      <a:pt x="554" y="47"/>
                    </a:cubicBezTo>
                    <a:cubicBezTo>
                      <a:pt x="556" y="45"/>
                      <a:pt x="558" y="43"/>
                      <a:pt x="562" y="42"/>
                    </a:cubicBezTo>
                    <a:cubicBezTo>
                      <a:pt x="570" y="41"/>
                      <a:pt x="575" y="44"/>
                      <a:pt x="579" y="46"/>
                    </a:cubicBezTo>
                    <a:cubicBezTo>
                      <a:pt x="583" y="49"/>
                      <a:pt x="586" y="51"/>
                      <a:pt x="593" y="46"/>
                    </a:cubicBezTo>
                    <a:cubicBezTo>
                      <a:pt x="594" y="46"/>
                      <a:pt x="594" y="46"/>
                      <a:pt x="594" y="46"/>
                    </a:cubicBezTo>
                    <a:cubicBezTo>
                      <a:pt x="602" y="45"/>
                      <a:pt x="605" y="40"/>
                      <a:pt x="609" y="35"/>
                    </a:cubicBezTo>
                    <a:cubicBezTo>
                      <a:pt x="611" y="32"/>
                      <a:pt x="614" y="29"/>
                      <a:pt x="617" y="26"/>
                    </a:cubicBezTo>
                    <a:cubicBezTo>
                      <a:pt x="619" y="25"/>
                      <a:pt x="619" y="25"/>
                      <a:pt x="619" y="25"/>
                    </a:cubicBezTo>
                    <a:cubicBezTo>
                      <a:pt x="621" y="27"/>
                      <a:pt x="621" y="27"/>
                      <a:pt x="621" y="27"/>
                    </a:cubicBezTo>
                    <a:cubicBezTo>
                      <a:pt x="630" y="39"/>
                      <a:pt x="643" y="49"/>
                      <a:pt x="660" y="58"/>
                    </a:cubicBezTo>
                    <a:cubicBezTo>
                      <a:pt x="662" y="59"/>
                      <a:pt x="662" y="59"/>
                      <a:pt x="662" y="59"/>
                    </a:cubicBezTo>
                    <a:cubicBezTo>
                      <a:pt x="662" y="61"/>
                      <a:pt x="662" y="61"/>
                      <a:pt x="662" y="61"/>
                    </a:cubicBezTo>
                    <a:cubicBezTo>
                      <a:pt x="662" y="65"/>
                      <a:pt x="663" y="69"/>
                      <a:pt x="664" y="73"/>
                    </a:cubicBezTo>
                    <a:cubicBezTo>
                      <a:pt x="666" y="81"/>
                      <a:pt x="668" y="89"/>
                      <a:pt x="662" y="97"/>
                    </a:cubicBezTo>
                    <a:cubicBezTo>
                      <a:pt x="670" y="105"/>
                      <a:pt x="677" y="115"/>
                      <a:pt x="683" y="124"/>
                    </a:cubicBezTo>
                    <a:cubicBezTo>
                      <a:pt x="696" y="142"/>
                      <a:pt x="708" y="160"/>
                      <a:pt x="728" y="170"/>
                    </a:cubicBezTo>
                    <a:cubicBezTo>
                      <a:pt x="731" y="170"/>
                      <a:pt x="734" y="171"/>
                      <a:pt x="735" y="173"/>
                    </a:cubicBezTo>
                    <a:cubicBezTo>
                      <a:pt x="736" y="174"/>
                      <a:pt x="737" y="176"/>
                      <a:pt x="736" y="177"/>
                    </a:cubicBezTo>
                    <a:cubicBezTo>
                      <a:pt x="735" y="178"/>
                      <a:pt x="734" y="179"/>
                      <a:pt x="733" y="180"/>
                    </a:cubicBezTo>
                    <a:cubicBezTo>
                      <a:pt x="727" y="195"/>
                      <a:pt x="714" y="205"/>
                      <a:pt x="702" y="215"/>
                    </a:cubicBezTo>
                    <a:cubicBezTo>
                      <a:pt x="689" y="225"/>
                      <a:pt x="677" y="235"/>
                      <a:pt x="669" y="251"/>
                    </a:cubicBezTo>
                    <a:cubicBezTo>
                      <a:pt x="668" y="253"/>
                      <a:pt x="668" y="253"/>
                      <a:pt x="668" y="253"/>
                    </a:cubicBezTo>
                    <a:cubicBezTo>
                      <a:pt x="663" y="264"/>
                      <a:pt x="661" y="268"/>
                      <a:pt x="649" y="280"/>
                    </a:cubicBezTo>
                    <a:cubicBezTo>
                      <a:pt x="646" y="283"/>
                      <a:pt x="642" y="288"/>
                      <a:pt x="640" y="291"/>
                    </a:cubicBezTo>
                    <a:cubicBezTo>
                      <a:pt x="638" y="295"/>
                      <a:pt x="637" y="295"/>
                      <a:pt x="636" y="296"/>
                    </a:cubicBezTo>
                    <a:cubicBezTo>
                      <a:pt x="634" y="297"/>
                      <a:pt x="631" y="298"/>
                      <a:pt x="627" y="298"/>
                    </a:cubicBezTo>
                    <a:cubicBezTo>
                      <a:pt x="623" y="298"/>
                      <a:pt x="619" y="299"/>
                      <a:pt x="616" y="300"/>
                    </a:cubicBezTo>
                    <a:cubicBezTo>
                      <a:pt x="616" y="300"/>
                      <a:pt x="615" y="302"/>
                      <a:pt x="615" y="303"/>
                    </a:cubicBezTo>
                    <a:cubicBezTo>
                      <a:pt x="614" y="306"/>
                      <a:pt x="613" y="308"/>
                      <a:pt x="612" y="308"/>
                    </a:cubicBezTo>
                    <a:cubicBezTo>
                      <a:pt x="610" y="309"/>
                      <a:pt x="608" y="309"/>
                      <a:pt x="606" y="309"/>
                    </a:cubicBezTo>
                    <a:cubicBezTo>
                      <a:pt x="605" y="308"/>
                      <a:pt x="604" y="308"/>
                      <a:pt x="604" y="308"/>
                    </a:cubicBezTo>
                    <a:cubicBezTo>
                      <a:pt x="600" y="310"/>
                      <a:pt x="597" y="313"/>
                      <a:pt x="593" y="316"/>
                    </a:cubicBezTo>
                    <a:cubicBezTo>
                      <a:pt x="588" y="320"/>
                      <a:pt x="583" y="323"/>
                      <a:pt x="579" y="325"/>
                    </a:cubicBezTo>
                    <a:cubicBezTo>
                      <a:pt x="573" y="326"/>
                      <a:pt x="562" y="327"/>
                      <a:pt x="550" y="327"/>
                    </a:cubicBezTo>
                    <a:cubicBezTo>
                      <a:pt x="540" y="327"/>
                      <a:pt x="528" y="327"/>
                      <a:pt x="518" y="329"/>
                    </a:cubicBezTo>
                    <a:cubicBezTo>
                      <a:pt x="516" y="329"/>
                      <a:pt x="510" y="330"/>
                      <a:pt x="504" y="331"/>
                    </a:cubicBezTo>
                    <a:cubicBezTo>
                      <a:pt x="493" y="333"/>
                      <a:pt x="479" y="336"/>
                      <a:pt x="470" y="337"/>
                    </a:cubicBezTo>
                    <a:cubicBezTo>
                      <a:pt x="462" y="337"/>
                      <a:pt x="454" y="337"/>
                      <a:pt x="446" y="337"/>
                    </a:cubicBezTo>
                    <a:cubicBezTo>
                      <a:pt x="438" y="336"/>
                      <a:pt x="430" y="336"/>
                      <a:pt x="422" y="337"/>
                    </a:cubicBezTo>
                    <a:cubicBezTo>
                      <a:pt x="413" y="338"/>
                      <a:pt x="403" y="340"/>
                      <a:pt x="393" y="342"/>
                    </a:cubicBezTo>
                    <a:cubicBezTo>
                      <a:pt x="377" y="344"/>
                      <a:pt x="360" y="348"/>
                      <a:pt x="341" y="349"/>
                    </a:cubicBezTo>
                    <a:cubicBezTo>
                      <a:pt x="334" y="349"/>
                      <a:pt x="326" y="349"/>
                      <a:pt x="318" y="349"/>
                    </a:cubicBezTo>
                    <a:cubicBezTo>
                      <a:pt x="310" y="349"/>
                      <a:pt x="301" y="348"/>
                      <a:pt x="293" y="349"/>
                    </a:cubicBezTo>
                    <a:cubicBezTo>
                      <a:pt x="273" y="350"/>
                      <a:pt x="252" y="353"/>
                      <a:pt x="233" y="356"/>
                    </a:cubicBezTo>
                    <a:cubicBezTo>
                      <a:pt x="193" y="362"/>
                      <a:pt x="156" y="368"/>
                      <a:pt x="122" y="361"/>
                    </a:cubicBezTo>
                    <a:cubicBezTo>
                      <a:pt x="122" y="366"/>
                      <a:pt x="123" y="369"/>
                      <a:pt x="124" y="372"/>
                    </a:cubicBezTo>
                    <a:cubicBezTo>
                      <a:pt x="126" y="376"/>
                      <a:pt x="128" y="380"/>
                      <a:pt x="127" y="387"/>
                    </a:cubicBezTo>
                    <a:cubicBezTo>
                      <a:pt x="127" y="389"/>
                      <a:pt x="127" y="389"/>
                      <a:pt x="127" y="389"/>
                    </a:cubicBezTo>
                    <a:cubicBezTo>
                      <a:pt x="124" y="389"/>
                      <a:pt x="124" y="389"/>
                      <a:pt x="124" y="389"/>
                    </a:cubicBezTo>
                    <a:cubicBezTo>
                      <a:pt x="106" y="389"/>
                      <a:pt x="89" y="391"/>
                      <a:pt x="73" y="393"/>
                    </a:cubicBezTo>
                    <a:cubicBezTo>
                      <a:pt x="54" y="395"/>
                      <a:pt x="34" y="397"/>
                      <a:pt x="12" y="3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221">
                <a:extLst>
                  <a:ext uri="{FF2B5EF4-FFF2-40B4-BE49-F238E27FC236}">
                    <a16:creationId xmlns:a16="http://schemas.microsoft.com/office/drawing/2014/main" id="{D0335D78-4527-4182-8FA4-E5A83198D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5" y="2004"/>
                <a:ext cx="273" cy="307"/>
              </a:xfrm>
              <a:custGeom>
                <a:avLst/>
                <a:gdLst>
                  <a:gd name="T0" fmla="*/ 435 w 441"/>
                  <a:gd name="T1" fmla="*/ 165 h 495"/>
                  <a:gd name="T2" fmla="*/ 418 w 441"/>
                  <a:gd name="T3" fmla="*/ 181 h 495"/>
                  <a:gd name="T4" fmla="*/ 423 w 441"/>
                  <a:gd name="T5" fmla="*/ 270 h 495"/>
                  <a:gd name="T6" fmla="*/ 423 w 441"/>
                  <a:gd name="T7" fmla="*/ 302 h 495"/>
                  <a:gd name="T8" fmla="*/ 386 w 441"/>
                  <a:gd name="T9" fmla="*/ 350 h 495"/>
                  <a:gd name="T10" fmla="*/ 362 w 441"/>
                  <a:gd name="T11" fmla="*/ 346 h 495"/>
                  <a:gd name="T12" fmla="*/ 358 w 441"/>
                  <a:gd name="T13" fmla="*/ 366 h 495"/>
                  <a:gd name="T14" fmla="*/ 346 w 441"/>
                  <a:gd name="T15" fmla="*/ 370 h 495"/>
                  <a:gd name="T16" fmla="*/ 338 w 441"/>
                  <a:gd name="T17" fmla="*/ 394 h 495"/>
                  <a:gd name="T18" fmla="*/ 342 w 441"/>
                  <a:gd name="T19" fmla="*/ 414 h 495"/>
                  <a:gd name="T20" fmla="*/ 326 w 441"/>
                  <a:gd name="T21" fmla="*/ 406 h 495"/>
                  <a:gd name="T22" fmla="*/ 306 w 441"/>
                  <a:gd name="T23" fmla="*/ 442 h 495"/>
                  <a:gd name="T24" fmla="*/ 310 w 441"/>
                  <a:gd name="T25" fmla="*/ 462 h 495"/>
                  <a:gd name="T26" fmla="*/ 302 w 441"/>
                  <a:gd name="T27" fmla="*/ 475 h 495"/>
                  <a:gd name="T28" fmla="*/ 298 w 441"/>
                  <a:gd name="T29" fmla="*/ 491 h 495"/>
                  <a:gd name="T30" fmla="*/ 286 w 441"/>
                  <a:gd name="T31" fmla="*/ 487 h 495"/>
                  <a:gd name="T32" fmla="*/ 286 w 441"/>
                  <a:gd name="T33" fmla="*/ 495 h 495"/>
                  <a:gd name="T34" fmla="*/ 250 w 441"/>
                  <a:gd name="T35" fmla="*/ 475 h 495"/>
                  <a:gd name="T36" fmla="*/ 242 w 441"/>
                  <a:gd name="T37" fmla="*/ 454 h 495"/>
                  <a:gd name="T38" fmla="*/ 209 w 441"/>
                  <a:gd name="T39" fmla="*/ 479 h 495"/>
                  <a:gd name="T40" fmla="*/ 181 w 441"/>
                  <a:gd name="T41" fmla="*/ 471 h 495"/>
                  <a:gd name="T42" fmla="*/ 157 w 441"/>
                  <a:gd name="T43" fmla="*/ 483 h 495"/>
                  <a:gd name="T44" fmla="*/ 113 w 441"/>
                  <a:gd name="T45" fmla="*/ 471 h 495"/>
                  <a:gd name="T46" fmla="*/ 93 w 441"/>
                  <a:gd name="T47" fmla="*/ 438 h 495"/>
                  <a:gd name="T48" fmla="*/ 37 w 441"/>
                  <a:gd name="T49" fmla="*/ 430 h 495"/>
                  <a:gd name="T50" fmla="*/ 0 w 441"/>
                  <a:gd name="T51" fmla="*/ 93 h 495"/>
                  <a:gd name="T52" fmla="*/ 93 w 441"/>
                  <a:gd name="T53" fmla="*/ 81 h 495"/>
                  <a:gd name="T54" fmla="*/ 125 w 441"/>
                  <a:gd name="T55" fmla="*/ 73 h 495"/>
                  <a:gd name="T56" fmla="*/ 125 w 441"/>
                  <a:gd name="T57" fmla="*/ 81 h 495"/>
                  <a:gd name="T58" fmla="*/ 141 w 441"/>
                  <a:gd name="T59" fmla="*/ 77 h 495"/>
                  <a:gd name="T60" fmla="*/ 181 w 441"/>
                  <a:gd name="T61" fmla="*/ 93 h 495"/>
                  <a:gd name="T62" fmla="*/ 173 w 441"/>
                  <a:gd name="T63" fmla="*/ 105 h 495"/>
                  <a:gd name="T64" fmla="*/ 193 w 441"/>
                  <a:gd name="T65" fmla="*/ 101 h 495"/>
                  <a:gd name="T66" fmla="*/ 226 w 441"/>
                  <a:gd name="T67" fmla="*/ 105 h 495"/>
                  <a:gd name="T68" fmla="*/ 270 w 441"/>
                  <a:gd name="T69" fmla="*/ 81 h 495"/>
                  <a:gd name="T70" fmla="*/ 318 w 441"/>
                  <a:gd name="T71" fmla="*/ 61 h 495"/>
                  <a:gd name="T72" fmla="*/ 334 w 441"/>
                  <a:gd name="T73" fmla="*/ 40 h 495"/>
                  <a:gd name="T74" fmla="*/ 370 w 441"/>
                  <a:gd name="T75" fmla="*/ 20 h 495"/>
                  <a:gd name="T76" fmla="*/ 406 w 441"/>
                  <a:gd name="T77" fmla="*/ 0 h 495"/>
                  <a:gd name="T78" fmla="*/ 435 w 441"/>
                  <a:gd name="T79" fmla="*/ 16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41" h="495">
                    <a:moveTo>
                      <a:pt x="435" y="165"/>
                    </a:moveTo>
                    <a:cubicBezTo>
                      <a:pt x="429" y="170"/>
                      <a:pt x="423" y="175"/>
                      <a:pt x="418" y="181"/>
                    </a:cubicBezTo>
                    <a:cubicBezTo>
                      <a:pt x="441" y="193"/>
                      <a:pt x="426" y="230"/>
                      <a:pt x="423" y="270"/>
                    </a:cubicBezTo>
                    <a:cubicBezTo>
                      <a:pt x="421" y="282"/>
                      <a:pt x="424" y="296"/>
                      <a:pt x="423" y="302"/>
                    </a:cubicBezTo>
                    <a:cubicBezTo>
                      <a:pt x="415" y="326"/>
                      <a:pt x="392" y="335"/>
                      <a:pt x="386" y="350"/>
                    </a:cubicBezTo>
                    <a:cubicBezTo>
                      <a:pt x="377" y="343"/>
                      <a:pt x="365" y="351"/>
                      <a:pt x="362" y="346"/>
                    </a:cubicBezTo>
                    <a:cubicBezTo>
                      <a:pt x="355" y="347"/>
                      <a:pt x="365" y="357"/>
                      <a:pt x="358" y="366"/>
                    </a:cubicBezTo>
                    <a:cubicBezTo>
                      <a:pt x="357" y="368"/>
                      <a:pt x="347" y="369"/>
                      <a:pt x="346" y="370"/>
                    </a:cubicBezTo>
                    <a:cubicBezTo>
                      <a:pt x="342" y="378"/>
                      <a:pt x="352" y="394"/>
                      <a:pt x="338" y="394"/>
                    </a:cubicBezTo>
                    <a:cubicBezTo>
                      <a:pt x="336" y="407"/>
                      <a:pt x="352" y="405"/>
                      <a:pt x="342" y="414"/>
                    </a:cubicBezTo>
                    <a:cubicBezTo>
                      <a:pt x="331" y="417"/>
                      <a:pt x="334" y="406"/>
                      <a:pt x="326" y="406"/>
                    </a:cubicBezTo>
                    <a:cubicBezTo>
                      <a:pt x="315" y="413"/>
                      <a:pt x="306" y="424"/>
                      <a:pt x="306" y="442"/>
                    </a:cubicBezTo>
                    <a:cubicBezTo>
                      <a:pt x="306" y="450"/>
                      <a:pt x="312" y="455"/>
                      <a:pt x="310" y="462"/>
                    </a:cubicBezTo>
                    <a:cubicBezTo>
                      <a:pt x="308" y="470"/>
                      <a:pt x="305" y="469"/>
                      <a:pt x="302" y="475"/>
                    </a:cubicBezTo>
                    <a:cubicBezTo>
                      <a:pt x="300" y="479"/>
                      <a:pt x="301" y="487"/>
                      <a:pt x="298" y="491"/>
                    </a:cubicBezTo>
                    <a:cubicBezTo>
                      <a:pt x="295" y="494"/>
                      <a:pt x="289" y="485"/>
                      <a:pt x="286" y="487"/>
                    </a:cubicBezTo>
                    <a:cubicBezTo>
                      <a:pt x="285" y="487"/>
                      <a:pt x="293" y="495"/>
                      <a:pt x="286" y="495"/>
                    </a:cubicBezTo>
                    <a:cubicBezTo>
                      <a:pt x="267" y="494"/>
                      <a:pt x="272" y="480"/>
                      <a:pt x="250" y="475"/>
                    </a:cubicBezTo>
                    <a:cubicBezTo>
                      <a:pt x="248" y="467"/>
                      <a:pt x="241" y="464"/>
                      <a:pt x="242" y="454"/>
                    </a:cubicBezTo>
                    <a:cubicBezTo>
                      <a:pt x="226" y="458"/>
                      <a:pt x="217" y="468"/>
                      <a:pt x="209" y="479"/>
                    </a:cubicBezTo>
                    <a:cubicBezTo>
                      <a:pt x="195" y="481"/>
                      <a:pt x="190" y="474"/>
                      <a:pt x="181" y="471"/>
                    </a:cubicBezTo>
                    <a:cubicBezTo>
                      <a:pt x="171" y="472"/>
                      <a:pt x="169" y="483"/>
                      <a:pt x="157" y="483"/>
                    </a:cubicBezTo>
                    <a:cubicBezTo>
                      <a:pt x="147" y="470"/>
                      <a:pt x="134" y="462"/>
                      <a:pt x="113" y="471"/>
                    </a:cubicBezTo>
                    <a:cubicBezTo>
                      <a:pt x="107" y="459"/>
                      <a:pt x="93" y="455"/>
                      <a:pt x="93" y="438"/>
                    </a:cubicBezTo>
                    <a:cubicBezTo>
                      <a:pt x="71" y="430"/>
                      <a:pt x="53" y="435"/>
                      <a:pt x="37" y="430"/>
                    </a:cubicBezTo>
                    <a:cubicBezTo>
                      <a:pt x="29" y="313"/>
                      <a:pt x="9" y="208"/>
                      <a:pt x="0" y="93"/>
                    </a:cubicBezTo>
                    <a:cubicBezTo>
                      <a:pt x="35" y="90"/>
                      <a:pt x="65" y="86"/>
                      <a:pt x="93" y="81"/>
                    </a:cubicBezTo>
                    <a:cubicBezTo>
                      <a:pt x="103" y="79"/>
                      <a:pt x="115" y="72"/>
                      <a:pt x="125" y="73"/>
                    </a:cubicBezTo>
                    <a:cubicBezTo>
                      <a:pt x="125" y="73"/>
                      <a:pt x="125" y="80"/>
                      <a:pt x="125" y="81"/>
                    </a:cubicBezTo>
                    <a:cubicBezTo>
                      <a:pt x="124" y="80"/>
                      <a:pt x="137" y="76"/>
                      <a:pt x="141" y="77"/>
                    </a:cubicBezTo>
                    <a:cubicBezTo>
                      <a:pt x="154" y="79"/>
                      <a:pt x="169" y="90"/>
                      <a:pt x="181" y="93"/>
                    </a:cubicBezTo>
                    <a:cubicBezTo>
                      <a:pt x="180" y="98"/>
                      <a:pt x="174" y="99"/>
                      <a:pt x="173" y="105"/>
                    </a:cubicBezTo>
                    <a:cubicBezTo>
                      <a:pt x="186" y="103"/>
                      <a:pt x="202" y="104"/>
                      <a:pt x="193" y="101"/>
                    </a:cubicBezTo>
                    <a:cubicBezTo>
                      <a:pt x="205" y="91"/>
                      <a:pt x="213" y="106"/>
                      <a:pt x="226" y="105"/>
                    </a:cubicBezTo>
                    <a:cubicBezTo>
                      <a:pt x="244" y="104"/>
                      <a:pt x="256" y="88"/>
                      <a:pt x="270" y="81"/>
                    </a:cubicBezTo>
                    <a:cubicBezTo>
                      <a:pt x="292" y="90"/>
                      <a:pt x="305" y="75"/>
                      <a:pt x="318" y="61"/>
                    </a:cubicBezTo>
                    <a:cubicBezTo>
                      <a:pt x="324" y="53"/>
                      <a:pt x="327" y="46"/>
                      <a:pt x="334" y="40"/>
                    </a:cubicBezTo>
                    <a:cubicBezTo>
                      <a:pt x="345" y="31"/>
                      <a:pt x="360" y="26"/>
                      <a:pt x="370" y="20"/>
                    </a:cubicBezTo>
                    <a:cubicBezTo>
                      <a:pt x="383" y="13"/>
                      <a:pt x="391" y="1"/>
                      <a:pt x="406" y="0"/>
                    </a:cubicBezTo>
                    <a:cubicBezTo>
                      <a:pt x="412" y="59"/>
                      <a:pt x="423" y="113"/>
                      <a:pt x="43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222">
                <a:extLst>
                  <a:ext uri="{FF2B5EF4-FFF2-40B4-BE49-F238E27FC236}">
                    <a16:creationId xmlns:a16="http://schemas.microsoft.com/office/drawing/2014/main" id="{82BAE5B9-D323-4CAB-8B85-B55D8222CD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3" y="2002"/>
                <a:ext cx="273" cy="310"/>
              </a:xfrm>
              <a:custGeom>
                <a:avLst/>
                <a:gdLst>
                  <a:gd name="T0" fmla="*/ 252 w 441"/>
                  <a:gd name="T1" fmla="*/ 480 h 500"/>
                  <a:gd name="T2" fmla="*/ 242 w 441"/>
                  <a:gd name="T3" fmla="*/ 461 h 500"/>
                  <a:gd name="T4" fmla="*/ 207 w 441"/>
                  <a:gd name="T5" fmla="*/ 485 h 500"/>
                  <a:gd name="T6" fmla="*/ 160 w 441"/>
                  <a:gd name="T7" fmla="*/ 488 h 500"/>
                  <a:gd name="T8" fmla="*/ 115 w 441"/>
                  <a:gd name="T9" fmla="*/ 477 h 500"/>
                  <a:gd name="T10" fmla="*/ 62 w 441"/>
                  <a:gd name="T11" fmla="*/ 439 h 500"/>
                  <a:gd name="T12" fmla="*/ 18 w 441"/>
                  <a:gd name="T13" fmla="*/ 257 h 500"/>
                  <a:gd name="T14" fmla="*/ 95 w 441"/>
                  <a:gd name="T15" fmla="*/ 81 h 500"/>
                  <a:gd name="T16" fmla="*/ 130 w 441"/>
                  <a:gd name="T17" fmla="*/ 74 h 500"/>
                  <a:gd name="T18" fmla="*/ 145 w 441"/>
                  <a:gd name="T19" fmla="*/ 77 h 500"/>
                  <a:gd name="T20" fmla="*/ 187 w 441"/>
                  <a:gd name="T21" fmla="*/ 96 h 500"/>
                  <a:gd name="T22" fmla="*/ 192 w 441"/>
                  <a:gd name="T23" fmla="*/ 104 h 500"/>
                  <a:gd name="T24" fmla="*/ 228 w 441"/>
                  <a:gd name="T25" fmla="*/ 105 h 500"/>
                  <a:gd name="T26" fmla="*/ 273 w 441"/>
                  <a:gd name="T27" fmla="*/ 81 h 500"/>
                  <a:gd name="T28" fmla="*/ 325 w 441"/>
                  <a:gd name="T29" fmla="*/ 53 h 500"/>
                  <a:gd name="T30" fmla="*/ 383 w 441"/>
                  <a:gd name="T31" fmla="*/ 13 h 500"/>
                  <a:gd name="T32" fmla="*/ 440 w 441"/>
                  <a:gd name="T33" fmla="*/ 167 h 500"/>
                  <a:gd name="T34" fmla="*/ 433 w 441"/>
                  <a:gd name="T35" fmla="*/ 242 h 500"/>
                  <a:gd name="T36" fmla="*/ 405 w 441"/>
                  <a:gd name="T37" fmla="*/ 337 h 500"/>
                  <a:gd name="T38" fmla="*/ 379 w 441"/>
                  <a:gd name="T39" fmla="*/ 353 h 500"/>
                  <a:gd name="T40" fmla="*/ 366 w 441"/>
                  <a:gd name="T41" fmla="*/ 355 h 500"/>
                  <a:gd name="T42" fmla="*/ 351 w 441"/>
                  <a:gd name="T43" fmla="*/ 383 h 500"/>
                  <a:gd name="T44" fmla="*/ 351 w 441"/>
                  <a:gd name="T45" fmla="*/ 412 h 500"/>
                  <a:gd name="T46" fmla="*/ 342 w 441"/>
                  <a:gd name="T47" fmla="*/ 421 h 500"/>
                  <a:gd name="T48" fmla="*/ 314 w 441"/>
                  <a:gd name="T49" fmla="*/ 454 h 500"/>
                  <a:gd name="T50" fmla="*/ 306 w 441"/>
                  <a:gd name="T51" fmla="*/ 485 h 500"/>
                  <a:gd name="T52" fmla="*/ 289 w 441"/>
                  <a:gd name="T53" fmla="*/ 500 h 500"/>
                  <a:gd name="T54" fmla="*/ 289 w 441"/>
                  <a:gd name="T55" fmla="*/ 496 h 500"/>
                  <a:gd name="T56" fmla="*/ 289 w 441"/>
                  <a:gd name="T57" fmla="*/ 495 h 500"/>
                  <a:gd name="T58" fmla="*/ 288 w 441"/>
                  <a:gd name="T59" fmla="*/ 487 h 500"/>
                  <a:gd name="T60" fmla="*/ 302 w 441"/>
                  <a:gd name="T61" fmla="*/ 476 h 500"/>
                  <a:gd name="T62" fmla="*/ 306 w 441"/>
                  <a:gd name="T63" fmla="*/ 445 h 500"/>
                  <a:gd name="T64" fmla="*/ 338 w 441"/>
                  <a:gd name="T65" fmla="*/ 412 h 500"/>
                  <a:gd name="T66" fmla="*/ 338 w 441"/>
                  <a:gd name="T67" fmla="*/ 397 h 500"/>
                  <a:gd name="T68" fmla="*/ 346 w 441"/>
                  <a:gd name="T69" fmla="*/ 384 h 500"/>
                  <a:gd name="T70" fmla="*/ 360 w 441"/>
                  <a:gd name="T71" fmla="*/ 356 h 500"/>
                  <a:gd name="T72" fmla="*/ 368 w 441"/>
                  <a:gd name="T73" fmla="*/ 348 h 500"/>
                  <a:gd name="T74" fmla="*/ 388 w 441"/>
                  <a:gd name="T75" fmla="*/ 349 h 500"/>
                  <a:gd name="T76" fmla="*/ 423 w 441"/>
                  <a:gd name="T77" fmla="*/ 272 h 500"/>
                  <a:gd name="T78" fmla="*/ 419 w 441"/>
                  <a:gd name="T79" fmla="*/ 182 h 500"/>
                  <a:gd name="T80" fmla="*/ 375 w 441"/>
                  <a:gd name="T81" fmla="*/ 26 h 500"/>
                  <a:gd name="T82" fmla="*/ 323 w 441"/>
                  <a:gd name="T83" fmla="*/ 65 h 500"/>
                  <a:gd name="T84" fmla="*/ 229 w 441"/>
                  <a:gd name="T85" fmla="*/ 110 h 500"/>
                  <a:gd name="T86" fmla="*/ 188 w 441"/>
                  <a:gd name="T87" fmla="*/ 110 h 500"/>
                  <a:gd name="T88" fmla="*/ 178 w 441"/>
                  <a:gd name="T89" fmla="*/ 99 h 500"/>
                  <a:gd name="T90" fmla="*/ 143 w 441"/>
                  <a:gd name="T91" fmla="*/ 82 h 500"/>
                  <a:gd name="T92" fmla="*/ 126 w 441"/>
                  <a:gd name="T93" fmla="*/ 86 h 500"/>
                  <a:gd name="T94" fmla="*/ 125 w 441"/>
                  <a:gd name="T95" fmla="*/ 79 h 500"/>
                  <a:gd name="T96" fmla="*/ 6 w 441"/>
                  <a:gd name="T97" fmla="*/ 98 h 500"/>
                  <a:gd name="T98" fmla="*/ 97 w 441"/>
                  <a:gd name="T99" fmla="*/ 439 h 500"/>
                  <a:gd name="T100" fmla="*/ 117 w 441"/>
                  <a:gd name="T101" fmla="*/ 470 h 500"/>
                  <a:gd name="T102" fmla="*/ 185 w 441"/>
                  <a:gd name="T103" fmla="*/ 471 h 500"/>
                  <a:gd name="T104" fmla="*/ 244 w 441"/>
                  <a:gd name="T105" fmla="*/ 455 h 500"/>
                  <a:gd name="T106" fmla="*/ 255 w 441"/>
                  <a:gd name="T107" fmla="*/ 475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41" h="500">
                    <a:moveTo>
                      <a:pt x="289" y="500"/>
                    </a:moveTo>
                    <a:cubicBezTo>
                      <a:pt x="289" y="500"/>
                      <a:pt x="289" y="500"/>
                      <a:pt x="289" y="500"/>
                    </a:cubicBezTo>
                    <a:cubicBezTo>
                      <a:pt x="278" y="500"/>
                      <a:pt x="274" y="495"/>
                      <a:pt x="270" y="491"/>
                    </a:cubicBezTo>
                    <a:cubicBezTo>
                      <a:pt x="266" y="487"/>
                      <a:pt x="262" y="483"/>
                      <a:pt x="252" y="480"/>
                    </a:cubicBezTo>
                    <a:cubicBezTo>
                      <a:pt x="250" y="480"/>
                      <a:pt x="250" y="480"/>
                      <a:pt x="250" y="480"/>
                    </a:cubicBezTo>
                    <a:cubicBezTo>
                      <a:pt x="250" y="478"/>
                      <a:pt x="250" y="478"/>
                      <a:pt x="250" y="478"/>
                    </a:cubicBezTo>
                    <a:cubicBezTo>
                      <a:pt x="249" y="476"/>
                      <a:pt x="248" y="474"/>
                      <a:pt x="247" y="471"/>
                    </a:cubicBezTo>
                    <a:cubicBezTo>
                      <a:pt x="245" y="469"/>
                      <a:pt x="242" y="466"/>
                      <a:pt x="242" y="461"/>
                    </a:cubicBezTo>
                    <a:cubicBezTo>
                      <a:pt x="230" y="465"/>
                      <a:pt x="222" y="472"/>
                      <a:pt x="215" y="483"/>
                    </a:cubicBezTo>
                    <a:cubicBezTo>
                      <a:pt x="214" y="484"/>
                      <a:pt x="214" y="484"/>
                      <a:pt x="214" y="484"/>
                    </a:cubicBezTo>
                    <a:cubicBezTo>
                      <a:pt x="213" y="484"/>
                      <a:pt x="213" y="484"/>
                      <a:pt x="213" y="484"/>
                    </a:cubicBezTo>
                    <a:cubicBezTo>
                      <a:pt x="211" y="485"/>
                      <a:pt x="209" y="485"/>
                      <a:pt x="207" y="485"/>
                    </a:cubicBezTo>
                    <a:cubicBezTo>
                      <a:pt x="199" y="485"/>
                      <a:pt x="194" y="482"/>
                      <a:pt x="190" y="479"/>
                    </a:cubicBezTo>
                    <a:cubicBezTo>
                      <a:pt x="188" y="478"/>
                      <a:pt x="186" y="477"/>
                      <a:pt x="184" y="476"/>
                    </a:cubicBezTo>
                    <a:cubicBezTo>
                      <a:pt x="180" y="477"/>
                      <a:pt x="178" y="479"/>
                      <a:pt x="175" y="482"/>
                    </a:cubicBezTo>
                    <a:cubicBezTo>
                      <a:pt x="172" y="485"/>
                      <a:pt x="168" y="488"/>
                      <a:pt x="160" y="488"/>
                    </a:cubicBezTo>
                    <a:cubicBezTo>
                      <a:pt x="159" y="488"/>
                      <a:pt x="159" y="488"/>
                      <a:pt x="159" y="488"/>
                    </a:cubicBezTo>
                    <a:cubicBezTo>
                      <a:pt x="158" y="487"/>
                      <a:pt x="158" y="487"/>
                      <a:pt x="158" y="487"/>
                    </a:cubicBezTo>
                    <a:cubicBezTo>
                      <a:pt x="146" y="473"/>
                      <a:pt x="133" y="470"/>
                      <a:pt x="117" y="476"/>
                    </a:cubicBezTo>
                    <a:cubicBezTo>
                      <a:pt x="115" y="477"/>
                      <a:pt x="115" y="477"/>
                      <a:pt x="115" y="477"/>
                    </a:cubicBezTo>
                    <a:cubicBezTo>
                      <a:pt x="113" y="475"/>
                      <a:pt x="113" y="475"/>
                      <a:pt x="113" y="475"/>
                    </a:cubicBezTo>
                    <a:cubicBezTo>
                      <a:pt x="112" y="471"/>
                      <a:pt x="108" y="468"/>
                      <a:pt x="105" y="464"/>
                    </a:cubicBezTo>
                    <a:cubicBezTo>
                      <a:pt x="100" y="459"/>
                      <a:pt x="94" y="454"/>
                      <a:pt x="93" y="443"/>
                    </a:cubicBezTo>
                    <a:cubicBezTo>
                      <a:pt x="82" y="440"/>
                      <a:pt x="72" y="439"/>
                      <a:pt x="62" y="439"/>
                    </a:cubicBezTo>
                    <a:cubicBezTo>
                      <a:pt x="54" y="438"/>
                      <a:pt x="46" y="438"/>
                      <a:pt x="39" y="436"/>
                    </a:cubicBezTo>
                    <a:cubicBezTo>
                      <a:pt x="37" y="435"/>
                      <a:pt x="37" y="435"/>
                      <a:pt x="37" y="435"/>
                    </a:cubicBezTo>
                    <a:cubicBezTo>
                      <a:pt x="37" y="434"/>
                      <a:pt x="37" y="434"/>
                      <a:pt x="37" y="434"/>
                    </a:cubicBezTo>
                    <a:cubicBezTo>
                      <a:pt x="33" y="372"/>
                      <a:pt x="25" y="314"/>
                      <a:pt x="18" y="257"/>
                    </a:cubicBezTo>
                    <a:cubicBezTo>
                      <a:pt x="12" y="205"/>
                      <a:pt x="5" y="151"/>
                      <a:pt x="1" y="9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3" y="93"/>
                      <a:pt x="3" y="93"/>
                      <a:pt x="3" y="93"/>
                    </a:cubicBezTo>
                    <a:cubicBezTo>
                      <a:pt x="36" y="91"/>
                      <a:pt x="67" y="87"/>
                      <a:pt x="95" y="81"/>
                    </a:cubicBezTo>
                    <a:cubicBezTo>
                      <a:pt x="99" y="80"/>
                      <a:pt x="103" y="79"/>
                      <a:pt x="107" y="77"/>
                    </a:cubicBezTo>
                    <a:cubicBezTo>
                      <a:pt x="114" y="75"/>
                      <a:pt x="121" y="73"/>
                      <a:pt x="127" y="73"/>
                    </a:cubicBezTo>
                    <a:cubicBezTo>
                      <a:pt x="128" y="73"/>
                      <a:pt x="128" y="73"/>
                      <a:pt x="128" y="73"/>
                    </a:cubicBezTo>
                    <a:cubicBezTo>
                      <a:pt x="129" y="73"/>
                      <a:pt x="130" y="73"/>
                      <a:pt x="130" y="74"/>
                    </a:cubicBezTo>
                    <a:cubicBezTo>
                      <a:pt x="131" y="75"/>
                      <a:pt x="131" y="76"/>
                      <a:pt x="131" y="79"/>
                    </a:cubicBezTo>
                    <a:cubicBezTo>
                      <a:pt x="131" y="79"/>
                      <a:pt x="131" y="79"/>
                      <a:pt x="131" y="79"/>
                    </a:cubicBezTo>
                    <a:cubicBezTo>
                      <a:pt x="135" y="78"/>
                      <a:pt x="141" y="77"/>
                      <a:pt x="143" y="77"/>
                    </a:cubicBezTo>
                    <a:cubicBezTo>
                      <a:pt x="144" y="77"/>
                      <a:pt x="144" y="77"/>
                      <a:pt x="145" y="77"/>
                    </a:cubicBezTo>
                    <a:cubicBezTo>
                      <a:pt x="152" y="78"/>
                      <a:pt x="159" y="82"/>
                      <a:pt x="166" y="85"/>
                    </a:cubicBezTo>
                    <a:cubicBezTo>
                      <a:pt x="173" y="89"/>
                      <a:pt x="179" y="92"/>
                      <a:pt x="185" y="93"/>
                    </a:cubicBezTo>
                    <a:cubicBezTo>
                      <a:pt x="188" y="94"/>
                      <a:pt x="188" y="94"/>
                      <a:pt x="188" y="94"/>
                    </a:cubicBezTo>
                    <a:cubicBezTo>
                      <a:pt x="187" y="96"/>
                      <a:pt x="187" y="96"/>
                      <a:pt x="187" y="96"/>
                    </a:cubicBezTo>
                    <a:cubicBezTo>
                      <a:pt x="186" y="100"/>
                      <a:pt x="184" y="102"/>
                      <a:pt x="182" y="103"/>
                    </a:cubicBezTo>
                    <a:cubicBezTo>
                      <a:pt x="182" y="104"/>
                      <a:pt x="181" y="104"/>
                      <a:pt x="181" y="105"/>
                    </a:cubicBezTo>
                    <a:cubicBezTo>
                      <a:pt x="183" y="104"/>
                      <a:pt x="186" y="104"/>
                      <a:pt x="188" y="104"/>
                    </a:cubicBezTo>
                    <a:cubicBezTo>
                      <a:pt x="189" y="104"/>
                      <a:pt x="191" y="104"/>
                      <a:pt x="192" y="104"/>
                    </a:cubicBezTo>
                    <a:cubicBezTo>
                      <a:pt x="195" y="102"/>
                      <a:pt x="195" y="102"/>
                      <a:pt x="195" y="102"/>
                    </a:cubicBezTo>
                    <a:cubicBezTo>
                      <a:pt x="198" y="99"/>
                      <a:pt x="201" y="98"/>
                      <a:pt x="204" y="98"/>
                    </a:cubicBezTo>
                    <a:cubicBezTo>
                      <a:pt x="209" y="98"/>
                      <a:pt x="212" y="99"/>
                      <a:pt x="216" y="101"/>
                    </a:cubicBezTo>
                    <a:cubicBezTo>
                      <a:pt x="220" y="103"/>
                      <a:pt x="224" y="105"/>
                      <a:pt x="228" y="105"/>
                    </a:cubicBezTo>
                    <a:cubicBezTo>
                      <a:pt x="228" y="105"/>
                      <a:pt x="228" y="105"/>
                      <a:pt x="228" y="105"/>
                    </a:cubicBezTo>
                    <a:cubicBezTo>
                      <a:pt x="240" y="104"/>
                      <a:pt x="249" y="97"/>
                      <a:pt x="257" y="91"/>
                    </a:cubicBezTo>
                    <a:cubicBezTo>
                      <a:pt x="262" y="87"/>
                      <a:pt x="267" y="84"/>
                      <a:pt x="271" y="81"/>
                    </a:cubicBezTo>
                    <a:cubicBezTo>
                      <a:pt x="273" y="81"/>
                      <a:pt x="273" y="81"/>
                      <a:pt x="273" y="81"/>
                    </a:cubicBezTo>
                    <a:cubicBezTo>
                      <a:pt x="274" y="81"/>
                      <a:pt x="274" y="81"/>
                      <a:pt x="274" y="81"/>
                    </a:cubicBezTo>
                    <a:cubicBezTo>
                      <a:pt x="278" y="83"/>
                      <a:pt x="282" y="84"/>
                      <a:pt x="286" y="84"/>
                    </a:cubicBezTo>
                    <a:cubicBezTo>
                      <a:pt x="300" y="84"/>
                      <a:pt x="309" y="73"/>
                      <a:pt x="319" y="62"/>
                    </a:cubicBezTo>
                    <a:cubicBezTo>
                      <a:pt x="321" y="59"/>
                      <a:pt x="323" y="56"/>
                      <a:pt x="325" y="53"/>
                    </a:cubicBezTo>
                    <a:cubicBezTo>
                      <a:pt x="328" y="49"/>
                      <a:pt x="331" y="45"/>
                      <a:pt x="335" y="41"/>
                    </a:cubicBezTo>
                    <a:cubicBezTo>
                      <a:pt x="343" y="35"/>
                      <a:pt x="352" y="31"/>
                      <a:pt x="360" y="27"/>
                    </a:cubicBezTo>
                    <a:cubicBezTo>
                      <a:pt x="364" y="25"/>
                      <a:pt x="368" y="23"/>
                      <a:pt x="372" y="21"/>
                    </a:cubicBezTo>
                    <a:cubicBezTo>
                      <a:pt x="376" y="19"/>
                      <a:pt x="379" y="16"/>
                      <a:pt x="383" y="13"/>
                    </a:cubicBezTo>
                    <a:cubicBezTo>
                      <a:pt x="390" y="7"/>
                      <a:pt x="398" y="1"/>
                      <a:pt x="409" y="0"/>
                    </a:cubicBezTo>
                    <a:cubicBezTo>
                      <a:pt x="412" y="0"/>
                      <a:pt x="412" y="0"/>
                      <a:pt x="412" y="0"/>
                    </a:cubicBezTo>
                    <a:cubicBezTo>
                      <a:pt x="412" y="3"/>
                      <a:pt x="412" y="3"/>
                      <a:pt x="412" y="3"/>
                    </a:cubicBezTo>
                    <a:cubicBezTo>
                      <a:pt x="417" y="55"/>
                      <a:pt x="426" y="107"/>
                      <a:pt x="440" y="167"/>
                    </a:cubicBezTo>
                    <a:cubicBezTo>
                      <a:pt x="441" y="169"/>
                      <a:pt x="441" y="169"/>
                      <a:pt x="441" y="169"/>
                    </a:cubicBezTo>
                    <a:cubicBezTo>
                      <a:pt x="439" y="170"/>
                      <a:pt x="439" y="170"/>
                      <a:pt x="439" y="170"/>
                    </a:cubicBezTo>
                    <a:cubicBezTo>
                      <a:pt x="434" y="174"/>
                      <a:pt x="430" y="179"/>
                      <a:pt x="426" y="183"/>
                    </a:cubicBezTo>
                    <a:cubicBezTo>
                      <a:pt x="440" y="194"/>
                      <a:pt x="437" y="216"/>
                      <a:pt x="433" y="242"/>
                    </a:cubicBezTo>
                    <a:cubicBezTo>
                      <a:pt x="431" y="252"/>
                      <a:pt x="429" y="262"/>
                      <a:pt x="428" y="273"/>
                    </a:cubicBezTo>
                    <a:cubicBezTo>
                      <a:pt x="428" y="279"/>
                      <a:pt x="428" y="285"/>
                      <a:pt x="429" y="290"/>
                    </a:cubicBezTo>
                    <a:cubicBezTo>
                      <a:pt x="429" y="297"/>
                      <a:pt x="429" y="302"/>
                      <a:pt x="428" y="306"/>
                    </a:cubicBezTo>
                    <a:cubicBezTo>
                      <a:pt x="424" y="320"/>
                      <a:pt x="414" y="329"/>
                      <a:pt x="405" y="337"/>
                    </a:cubicBezTo>
                    <a:cubicBezTo>
                      <a:pt x="399" y="343"/>
                      <a:pt x="394" y="348"/>
                      <a:pt x="392" y="354"/>
                    </a:cubicBezTo>
                    <a:cubicBezTo>
                      <a:pt x="391" y="357"/>
                      <a:pt x="391" y="357"/>
                      <a:pt x="391" y="357"/>
                    </a:cubicBezTo>
                    <a:cubicBezTo>
                      <a:pt x="388" y="355"/>
                      <a:pt x="388" y="355"/>
                      <a:pt x="388" y="355"/>
                    </a:cubicBezTo>
                    <a:cubicBezTo>
                      <a:pt x="386" y="354"/>
                      <a:pt x="383" y="353"/>
                      <a:pt x="379" y="353"/>
                    </a:cubicBezTo>
                    <a:cubicBezTo>
                      <a:pt x="377" y="353"/>
                      <a:pt x="375" y="353"/>
                      <a:pt x="374" y="353"/>
                    </a:cubicBezTo>
                    <a:cubicBezTo>
                      <a:pt x="372" y="353"/>
                      <a:pt x="371" y="353"/>
                      <a:pt x="369" y="353"/>
                    </a:cubicBezTo>
                    <a:cubicBezTo>
                      <a:pt x="369" y="353"/>
                      <a:pt x="367" y="353"/>
                      <a:pt x="366" y="353"/>
                    </a:cubicBezTo>
                    <a:cubicBezTo>
                      <a:pt x="366" y="353"/>
                      <a:pt x="366" y="354"/>
                      <a:pt x="366" y="355"/>
                    </a:cubicBezTo>
                    <a:cubicBezTo>
                      <a:pt x="367" y="359"/>
                      <a:pt x="368" y="365"/>
                      <a:pt x="363" y="371"/>
                    </a:cubicBezTo>
                    <a:cubicBezTo>
                      <a:pt x="362" y="372"/>
                      <a:pt x="359" y="373"/>
                      <a:pt x="355" y="374"/>
                    </a:cubicBezTo>
                    <a:cubicBezTo>
                      <a:pt x="354" y="374"/>
                      <a:pt x="352" y="375"/>
                      <a:pt x="351" y="375"/>
                    </a:cubicBezTo>
                    <a:cubicBezTo>
                      <a:pt x="351" y="377"/>
                      <a:pt x="351" y="380"/>
                      <a:pt x="351" y="383"/>
                    </a:cubicBezTo>
                    <a:cubicBezTo>
                      <a:pt x="352" y="388"/>
                      <a:pt x="352" y="393"/>
                      <a:pt x="349" y="397"/>
                    </a:cubicBezTo>
                    <a:cubicBezTo>
                      <a:pt x="348" y="398"/>
                      <a:pt x="346" y="399"/>
                      <a:pt x="344" y="400"/>
                    </a:cubicBezTo>
                    <a:cubicBezTo>
                      <a:pt x="344" y="403"/>
                      <a:pt x="346" y="404"/>
                      <a:pt x="347" y="406"/>
                    </a:cubicBezTo>
                    <a:cubicBezTo>
                      <a:pt x="349" y="407"/>
                      <a:pt x="351" y="409"/>
                      <a:pt x="351" y="412"/>
                    </a:cubicBezTo>
                    <a:cubicBezTo>
                      <a:pt x="351" y="414"/>
                      <a:pt x="350" y="416"/>
                      <a:pt x="347" y="419"/>
                    </a:cubicBezTo>
                    <a:cubicBezTo>
                      <a:pt x="347" y="420"/>
                      <a:pt x="347" y="420"/>
                      <a:pt x="347" y="420"/>
                    </a:cubicBezTo>
                    <a:cubicBezTo>
                      <a:pt x="346" y="420"/>
                      <a:pt x="346" y="420"/>
                      <a:pt x="346" y="420"/>
                    </a:cubicBezTo>
                    <a:cubicBezTo>
                      <a:pt x="344" y="420"/>
                      <a:pt x="343" y="421"/>
                      <a:pt x="342" y="421"/>
                    </a:cubicBezTo>
                    <a:cubicBezTo>
                      <a:pt x="337" y="421"/>
                      <a:pt x="335" y="417"/>
                      <a:pt x="333" y="415"/>
                    </a:cubicBezTo>
                    <a:cubicBezTo>
                      <a:pt x="332" y="413"/>
                      <a:pt x="331" y="412"/>
                      <a:pt x="330" y="412"/>
                    </a:cubicBezTo>
                    <a:cubicBezTo>
                      <a:pt x="318" y="420"/>
                      <a:pt x="312" y="431"/>
                      <a:pt x="312" y="445"/>
                    </a:cubicBezTo>
                    <a:cubicBezTo>
                      <a:pt x="312" y="448"/>
                      <a:pt x="313" y="451"/>
                      <a:pt x="314" y="454"/>
                    </a:cubicBezTo>
                    <a:cubicBezTo>
                      <a:pt x="315" y="457"/>
                      <a:pt x="317" y="461"/>
                      <a:pt x="316" y="466"/>
                    </a:cubicBezTo>
                    <a:cubicBezTo>
                      <a:pt x="314" y="472"/>
                      <a:pt x="312" y="473"/>
                      <a:pt x="310" y="475"/>
                    </a:cubicBezTo>
                    <a:cubicBezTo>
                      <a:pt x="309" y="476"/>
                      <a:pt x="308" y="477"/>
                      <a:pt x="307" y="479"/>
                    </a:cubicBezTo>
                    <a:cubicBezTo>
                      <a:pt x="307" y="480"/>
                      <a:pt x="306" y="483"/>
                      <a:pt x="306" y="485"/>
                    </a:cubicBezTo>
                    <a:cubicBezTo>
                      <a:pt x="306" y="489"/>
                      <a:pt x="305" y="493"/>
                      <a:pt x="303" y="495"/>
                    </a:cubicBezTo>
                    <a:cubicBezTo>
                      <a:pt x="301" y="498"/>
                      <a:pt x="297" y="497"/>
                      <a:pt x="295" y="496"/>
                    </a:cubicBezTo>
                    <a:cubicBezTo>
                      <a:pt x="295" y="497"/>
                      <a:pt x="295" y="497"/>
                      <a:pt x="294" y="498"/>
                    </a:cubicBezTo>
                    <a:cubicBezTo>
                      <a:pt x="294" y="499"/>
                      <a:pt x="292" y="500"/>
                      <a:pt x="289" y="500"/>
                    </a:cubicBezTo>
                    <a:close/>
                    <a:moveTo>
                      <a:pt x="289" y="495"/>
                    </a:moveTo>
                    <a:cubicBezTo>
                      <a:pt x="289" y="498"/>
                      <a:pt x="289" y="498"/>
                      <a:pt x="289" y="498"/>
                    </a:cubicBezTo>
                    <a:cubicBezTo>
                      <a:pt x="289" y="495"/>
                      <a:pt x="289" y="495"/>
                      <a:pt x="289" y="495"/>
                    </a:cubicBezTo>
                    <a:cubicBezTo>
                      <a:pt x="289" y="496"/>
                      <a:pt x="289" y="496"/>
                      <a:pt x="289" y="496"/>
                    </a:cubicBezTo>
                    <a:cubicBezTo>
                      <a:pt x="289" y="496"/>
                      <a:pt x="289" y="496"/>
                      <a:pt x="289" y="495"/>
                    </a:cubicBezTo>
                    <a:close/>
                    <a:moveTo>
                      <a:pt x="255" y="475"/>
                    </a:moveTo>
                    <a:cubicBezTo>
                      <a:pt x="266" y="478"/>
                      <a:pt x="270" y="483"/>
                      <a:pt x="274" y="487"/>
                    </a:cubicBezTo>
                    <a:cubicBezTo>
                      <a:pt x="278" y="491"/>
                      <a:pt x="280" y="494"/>
                      <a:pt x="289" y="495"/>
                    </a:cubicBezTo>
                    <a:cubicBezTo>
                      <a:pt x="288" y="494"/>
                      <a:pt x="288" y="493"/>
                      <a:pt x="287" y="493"/>
                    </a:cubicBezTo>
                    <a:cubicBezTo>
                      <a:pt x="286" y="491"/>
                      <a:pt x="286" y="490"/>
                      <a:pt x="286" y="489"/>
                    </a:cubicBezTo>
                    <a:cubicBezTo>
                      <a:pt x="286" y="488"/>
                      <a:pt x="286" y="488"/>
                      <a:pt x="286" y="488"/>
                    </a:cubicBezTo>
                    <a:cubicBezTo>
                      <a:pt x="288" y="487"/>
                      <a:pt x="288" y="487"/>
                      <a:pt x="288" y="487"/>
                    </a:cubicBezTo>
                    <a:cubicBezTo>
                      <a:pt x="290" y="486"/>
                      <a:pt x="293" y="488"/>
                      <a:pt x="295" y="490"/>
                    </a:cubicBezTo>
                    <a:cubicBezTo>
                      <a:pt x="296" y="490"/>
                      <a:pt x="298" y="492"/>
                      <a:pt x="299" y="492"/>
                    </a:cubicBezTo>
                    <a:cubicBezTo>
                      <a:pt x="300" y="490"/>
                      <a:pt x="300" y="487"/>
                      <a:pt x="301" y="485"/>
                    </a:cubicBezTo>
                    <a:cubicBezTo>
                      <a:pt x="301" y="482"/>
                      <a:pt x="301" y="479"/>
                      <a:pt x="302" y="476"/>
                    </a:cubicBezTo>
                    <a:cubicBezTo>
                      <a:pt x="304" y="473"/>
                      <a:pt x="305" y="472"/>
                      <a:pt x="307" y="471"/>
                    </a:cubicBezTo>
                    <a:cubicBezTo>
                      <a:pt x="308" y="469"/>
                      <a:pt x="309" y="468"/>
                      <a:pt x="310" y="465"/>
                    </a:cubicBezTo>
                    <a:cubicBezTo>
                      <a:pt x="311" y="462"/>
                      <a:pt x="310" y="459"/>
                      <a:pt x="309" y="456"/>
                    </a:cubicBezTo>
                    <a:cubicBezTo>
                      <a:pt x="307" y="453"/>
                      <a:pt x="306" y="449"/>
                      <a:pt x="306" y="445"/>
                    </a:cubicBezTo>
                    <a:cubicBezTo>
                      <a:pt x="306" y="429"/>
                      <a:pt x="313" y="416"/>
                      <a:pt x="328" y="407"/>
                    </a:cubicBezTo>
                    <a:cubicBezTo>
                      <a:pt x="328" y="406"/>
                      <a:pt x="328" y="406"/>
                      <a:pt x="328" y="406"/>
                    </a:cubicBezTo>
                    <a:cubicBezTo>
                      <a:pt x="329" y="406"/>
                      <a:pt x="329" y="406"/>
                      <a:pt x="329" y="406"/>
                    </a:cubicBezTo>
                    <a:cubicBezTo>
                      <a:pt x="334" y="406"/>
                      <a:pt x="336" y="410"/>
                      <a:pt x="338" y="412"/>
                    </a:cubicBezTo>
                    <a:cubicBezTo>
                      <a:pt x="339" y="415"/>
                      <a:pt x="340" y="415"/>
                      <a:pt x="344" y="415"/>
                    </a:cubicBezTo>
                    <a:cubicBezTo>
                      <a:pt x="346" y="413"/>
                      <a:pt x="346" y="412"/>
                      <a:pt x="346" y="412"/>
                    </a:cubicBezTo>
                    <a:cubicBezTo>
                      <a:pt x="346" y="412"/>
                      <a:pt x="344" y="411"/>
                      <a:pt x="344" y="410"/>
                    </a:cubicBezTo>
                    <a:cubicBezTo>
                      <a:pt x="341" y="408"/>
                      <a:pt x="337" y="404"/>
                      <a:pt x="338" y="397"/>
                    </a:cubicBezTo>
                    <a:cubicBezTo>
                      <a:pt x="339" y="394"/>
                      <a:pt x="339" y="394"/>
                      <a:pt x="339" y="394"/>
                    </a:cubicBezTo>
                    <a:cubicBezTo>
                      <a:pt x="341" y="394"/>
                      <a:pt x="341" y="394"/>
                      <a:pt x="341" y="394"/>
                    </a:cubicBezTo>
                    <a:cubicBezTo>
                      <a:pt x="343" y="394"/>
                      <a:pt x="344" y="394"/>
                      <a:pt x="345" y="393"/>
                    </a:cubicBezTo>
                    <a:cubicBezTo>
                      <a:pt x="347" y="391"/>
                      <a:pt x="346" y="388"/>
                      <a:pt x="346" y="384"/>
                    </a:cubicBezTo>
                    <a:cubicBezTo>
                      <a:pt x="345" y="380"/>
                      <a:pt x="345" y="375"/>
                      <a:pt x="347" y="372"/>
                    </a:cubicBezTo>
                    <a:cubicBezTo>
                      <a:pt x="348" y="370"/>
                      <a:pt x="350" y="370"/>
                      <a:pt x="354" y="369"/>
                    </a:cubicBezTo>
                    <a:cubicBezTo>
                      <a:pt x="355" y="368"/>
                      <a:pt x="358" y="368"/>
                      <a:pt x="359" y="367"/>
                    </a:cubicBezTo>
                    <a:cubicBezTo>
                      <a:pt x="362" y="363"/>
                      <a:pt x="361" y="359"/>
                      <a:pt x="360" y="356"/>
                    </a:cubicBezTo>
                    <a:cubicBezTo>
                      <a:pt x="360" y="353"/>
                      <a:pt x="359" y="347"/>
                      <a:pt x="365" y="346"/>
                    </a:cubicBezTo>
                    <a:cubicBezTo>
                      <a:pt x="367" y="346"/>
                      <a:pt x="367" y="346"/>
                      <a:pt x="367" y="346"/>
                    </a:cubicBezTo>
                    <a:cubicBezTo>
                      <a:pt x="368" y="348"/>
                      <a:pt x="368" y="348"/>
                      <a:pt x="368" y="348"/>
                    </a:cubicBezTo>
                    <a:cubicBezTo>
                      <a:pt x="368" y="348"/>
                      <a:pt x="368" y="348"/>
                      <a:pt x="368" y="348"/>
                    </a:cubicBezTo>
                    <a:cubicBezTo>
                      <a:pt x="368" y="348"/>
                      <a:pt x="368" y="348"/>
                      <a:pt x="369" y="348"/>
                    </a:cubicBezTo>
                    <a:cubicBezTo>
                      <a:pt x="371" y="348"/>
                      <a:pt x="372" y="348"/>
                      <a:pt x="373" y="348"/>
                    </a:cubicBezTo>
                    <a:cubicBezTo>
                      <a:pt x="375" y="347"/>
                      <a:pt x="377" y="347"/>
                      <a:pt x="379" y="347"/>
                    </a:cubicBezTo>
                    <a:cubicBezTo>
                      <a:pt x="383" y="347"/>
                      <a:pt x="386" y="348"/>
                      <a:pt x="388" y="349"/>
                    </a:cubicBezTo>
                    <a:cubicBezTo>
                      <a:pt x="391" y="343"/>
                      <a:pt x="396" y="338"/>
                      <a:pt x="402" y="333"/>
                    </a:cubicBezTo>
                    <a:cubicBezTo>
                      <a:pt x="410" y="326"/>
                      <a:pt x="419" y="317"/>
                      <a:pt x="423" y="304"/>
                    </a:cubicBezTo>
                    <a:cubicBezTo>
                      <a:pt x="424" y="301"/>
                      <a:pt x="423" y="296"/>
                      <a:pt x="423" y="291"/>
                    </a:cubicBezTo>
                    <a:cubicBezTo>
                      <a:pt x="423" y="285"/>
                      <a:pt x="422" y="279"/>
                      <a:pt x="423" y="272"/>
                    </a:cubicBezTo>
                    <a:cubicBezTo>
                      <a:pt x="424" y="261"/>
                      <a:pt x="425" y="251"/>
                      <a:pt x="427" y="241"/>
                    </a:cubicBezTo>
                    <a:cubicBezTo>
                      <a:pt x="431" y="215"/>
                      <a:pt x="435" y="194"/>
                      <a:pt x="420" y="187"/>
                    </a:cubicBezTo>
                    <a:cubicBezTo>
                      <a:pt x="417" y="185"/>
                      <a:pt x="417" y="185"/>
                      <a:pt x="417" y="185"/>
                    </a:cubicBezTo>
                    <a:cubicBezTo>
                      <a:pt x="419" y="182"/>
                      <a:pt x="419" y="182"/>
                      <a:pt x="419" y="182"/>
                    </a:cubicBezTo>
                    <a:cubicBezTo>
                      <a:pt x="424" y="177"/>
                      <a:pt x="429" y="172"/>
                      <a:pt x="434" y="167"/>
                    </a:cubicBezTo>
                    <a:cubicBezTo>
                      <a:pt x="421" y="108"/>
                      <a:pt x="412" y="57"/>
                      <a:pt x="407" y="6"/>
                    </a:cubicBezTo>
                    <a:cubicBezTo>
                      <a:pt x="399" y="8"/>
                      <a:pt x="393" y="12"/>
                      <a:pt x="386" y="18"/>
                    </a:cubicBezTo>
                    <a:cubicBezTo>
                      <a:pt x="382" y="20"/>
                      <a:pt x="379" y="23"/>
                      <a:pt x="375" y="26"/>
                    </a:cubicBezTo>
                    <a:cubicBezTo>
                      <a:pt x="371" y="28"/>
                      <a:pt x="367" y="30"/>
                      <a:pt x="362" y="32"/>
                    </a:cubicBezTo>
                    <a:cubicBezTo>
                      <a:pt x="354" y="36"/>
                      <a:pt x="346" y="39"/>
                      <a:pt x="339" y="45"/>
                    </a:cubicBezTo>
                    <a:cubicBezTo>
                      <a:pt x="335" y="49"/>
                      <a:pt x="333" y="53"/>
                      <a:pt x="330" y="56"/>
                    </a:cubicBezTo>
                    <a:cubicBezTo>
                      <a:pt x="328" y="59"/>
                      <a:pt x="326" y="62"/>
                      <a:pt x="323" y="65"/>
                    </a:cubicBezTo>
                    <a:cubicBezTo>
                      <a:pt x="313" y="77"/>
                      <a:pt x="302" y="89"/>
                      <a:pt x="286" y="89"/>
                    </a:cubicBezTo>
                    <a:cubicBezTo>
                      <a:pt x="282" y="89"/>
                      <a:pt x="277" y="88"/>
                      <a:pt x="273" y="87"/>
                    </a:cubicBezTo>
                    <a:cubicBezTo>
                      <a:pt x="269" y="89"/>
                      <a:pt x="265" y="92"/>
                      <a:pt x="261" y="95"/>
                    </a:cubicBezTo>
                    <a:cubicBezTo>
                      <a:pt x="251" y="102"/>
                      <a:pt x="242" y="110"/>
                      <a:pt x="229" y="110"/>
                    </a:cubicBezTo>
                    <a:cubicBezTo>
                      <a:pt x="223" y="111"/>
                      <a:pt x="218" y="108"/>
                      <a:pt x="214" y="106"/>
                    </a:cubicBezTo>
                    <a:cubicBezTo>
                      <a:pt x="209" y="104"/>
                      <a:pt x="205" y="102"/>
                      <a:pt x="201" y="104"/>
                    </a:cubicBezTo>
                    <a:cubicBezTo>
                      <a:pt x="201" y="104"/>
                      <a:pt x="202" y="105"/>
                      <a:pt x="202" y="106"/>
                    </a:cubicBezTo>
                    <a:cubicBezTo>
                      <a:pt x="201" y="109"/>
                      <a:pt x="198" y="109"/>
                      <a:pt x="188" y="110"/>
                    </a:cubicBezTo>
                    <a:cubicBezTo>
                      <a:pt x="184" y="110"/>
                      <a:pt x="180" y="110"/>
                      <a:pt x="177" y="110"/>
                    </a:cubicBezTo>
                    <a:cubicBezTo>
                      <a:pt x="173" y="111"/>
                      <a:pt x="173" y="111"/>
                      <a:pt x="173" y="111"/>
                    </a:cubicBezTo>
                    <a:cubicBezTo>
                      <a:pt x="174" y="107"/>
                      <a:pt x="174" y="107"/>
                      <a:pt x="174" y="107"/>
                    </a:cubicBezTo>
                    <a:cubicBezTo>
                      <a:pt x="174" y="103"/>
                      <a:pt x="177" y="101"/>
                      <a:pt x="178" y="99"/>
                    </a:cubicBezTo>
                    <a:cubicBezTo>
                      <a:pt x="179" y="99"/>
                      <a:pt x="180" y="98"/>
                      <a:pt x="180" y="97"/>
                    </a:cubicBezTo>
                    <a:cubicBezTo>
                      <a:pt x="175" y="96"/>
                      <a:pt x="169" y="93"/>
                      <a:pt x="163" y="90"/>
                    </a:cubicBezTo>
                    <a:cubicBezTo>
                      <a:pt x="157" y="87"/>
                      <a:pt x="150" y="84"/>
                      <a:pt x="144" y="82"/>
                    </a:cubicBezTo>
                    <a:cubicBezTo>
                      <a:pt x="143" y="82"/>
                      <a:pt x="143" y="82"/>
                      <a:pt x="143" y="82"/>
                    </a:cubicBezTo>
                    <a:cubicBezTo>
                      <a:pt x="139" y="82"/>
                      <a:pt x="131" y="85"/>
                      <a:pt x="130" y="86"/>
                    </a:cubicBezTo>
                    <a:cubicBezTo>
                      <a:pt x="129" y="84"/>
                      <a:pt x="129" y="84"/>
                      <a:pt x="129" y="84"/>
                    </a:cubicBezTo>
                    <a:cubicBezTo>
                      <a:pt x="128" y="84"/>
                      <a:pt x="128" y="84"/>
                      <a:pt x="128" y="84"/>
                    </a:cubicBezTo>
                    <a:cubicBezTo>
                      <a:pt x="126" y="86"/>
                      <a:pt x="126" y="86"/>
                      <a:pt x="126" y="86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2"/>
                      <a:pt x="125" y="81"/>
                      <a:pt x="125" y="79"/>
                    </a:cubicBezTo>
                    <a:cubicBezTo>
                      <a:pt x="125" y="79"/>
                      <a:pt x="125" y="79"/>
                      <a:pt x="125" y="78"/>
                    </a:cubicBezTo>
                    <a:cubicBezTo>
                      <a:pt x="120" y="79"/>
                      <a:pt x="114" y="81"/>
                      <a:pt x="109" y="83"/>
                    </a:cubicBezTo>
                    <a:cubicBezTo>
                      <a:pt x="105" y="84"/>
                      <a:pt x="100" y="86"/>
                      <a:pt x="96" y="86"/>
                    </a:cubicBezTo>
                    <a:cubicBezTo>
                      <a:pt x="68" y="92"/>
                      <a:pt x="38" y="96"/>
                      <a:pt x="6" y="98"/>
                    </a:cubicBezTo>
                    <a:cubicBezTo>
                      <a:pt x="11" y="152"/>
                      <a:pt x="17" y="205"/>
                      <a:pt x="24" y="256"/>
                    </a:cubicBezTo>
                    <a:cubicBezTo>
                      <a:pt x="31" y="312"/>
                      <a:pt x="38" y="371"/>
                      <a:pt x="42" y="431"/>
                    </a:cubicBezTo>
                    <a:cubicBezTo>
                      <a:pt x="48" y="433"/>
                      <a:pt x="55" y="433"/>
                      <a:pt x="62" y="433"/>
                    </a:cubicBezTo>
                    <a:cubicBezTo>
                      <a:pt x="72" y="434"/>
                      <a:pt x="84" y="434"/>
                      <a:pt x="97" y="439"/>
                    </a:cubicBezTo>
                    <a:cubicBezTo>
                      <a:pt x="99" y="439"/>
                      <a:pt x="99" y="439"/>
                      <a:pt x="99" y="439"/>
                    </a:cubicBezTo>
                    <a:cubicBezTo>
                      <a:pt x="99" y="441"/>
                      <a:pt x="99" y="441"/>
                      <a:pt x="99" y="441"/>
                    </a:cubicBezTo>
                    <a:cubicBezTo>
                      <a:pt x="99" y="451"/>
                      <a:pt x="104" y="455"/>
                      <a:pt x="109" y="460"/>
                    </a:cubicBezTo>
                    <a:cubicBezTo>
                      <a:pt x="112" y="463"/>
                      <a:pt x="115" y="466"/>
                      <a:pt x="117" y="470"/>
                    </a:cubicBezTo>
                    <a:cubicBezTo>
                      <a:pt x="135" y="464"/>
                      <a:pt x="149" y="468"/>
                      <a:pt x="161" y="483"/>
                    </a:cubicBezTo>
                    <a:cubicBezTo>
                      <a:pt x="166" y="482"/>
                      <a:pt x="169" y="480"/>
                      <a:pt x="172" y="477"/>
                    </a:cubicBezTo>
                    <a:cubicBezTo>
                      <a:pt x="175" y="475"/>
                      <a:pt x="178" y="472"/>
                      <a:pt x="184" y="471"/>
                    </a:cubicBezTo>
                    <a:cubicBezTo>
                      <a:pt x="185" y="471"/>
                      <a:pt x="185" y="471"/>
                      <a:pt x="185" y="471"/>
                    </a:cubicBezTo>
                    <a:cubicBezTo>
                      <a:pt x="185" y="471"/>
                      <a:pt x="185" y="471"/>
                      <a:pt x="185" y="471"/>
                    </a:cubicBezTo>
                    <a:cubicBezTo>
                      <a:pt x="188" y="472"/>
                      <a:pt x="190" y="473"/>
                      <a:pt x="192" y="475"/>
                    </a:cubicBezTo>
                    <a:cubicBezTo>
                      <a:pt x="198" y="477"/>
                      <a:pt x="203" y="480"/>
                      <a:pt x="211" y="479"/>
                    </a:cubicBezTo>
                    <a:cubicBezTo>
                      <a:pt x="219" y="468"/>
                      <a:pt x="228" y="458"/>
                      <a:pt x="244" y="455"/>
                    </a:cubicBezTo>
                    <a:cubicBezTo>
                      <a:pt x="248" y="454"/>
                      <a:pt x="248" y="454"/>
                      <a:pt x="248" y="454"/>
                    </a:cubicBezTo>
                    <a:cubicBezTo>
                      <a:pt x="247" y="458"/>
                      <a:pt x="247" y="458"/>
                      <a:pt x="247" y="458"/>
                    </a:cubicBezTo>
                    <a:cubicBezTo>
                      <a:pt x="247" y="463"/>
                      <a:pt x="249" y="465"/>
                      <a:pt x="251" y="468"/>
                    </a:cubicBezTo>
                    <a:cubicBezTo>
                      <a:pt x="252" y="470"/>
                      <a:pt x="254" y="472"/>
                      <a:pt x="255" y="4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223">
                <a:extLst>
                  <a:ext uri="{FF2B5EF4-FFF2-40B4-BE49-F238E27FC236}">
                    <a16:creationId xmlns:a16="http://schemas.microsoft.com/office/drawing/2014/main" id="{69493A99-2C32-4A83-804C-91540CB78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8" y="1786"/>
                <a:ext cx="23" cy="35"/>
              </a:xfrm>
              <a:custGeom>
                <a:avLst/>
                <a:gdLst>
                  <a:gd name="T0" fmla="*/ 23 w 37"/>
                  <a:gd name="T1" fmla="*/ 11 h 56"/>
                  <a:gd name="T2" fmla="*/ 37 w 37"/>
                  <a:gd name="T3" fmla="*/ 0 h 56"/>
                  <a:gd name="T4" fmla="*/ 35 w 37"/>
                  <a:gd name="T5" fmla="*/ 20 h 56"/>
                  <a:gd name="T6" fmla="*/ 19 w 37"/>
                  <a:gd name="T7" fmla="*/ 32 h 56"/>
                  <a:gd name="T8" fmla="*/ 4 w 37"/>
                  <a:gd name="T9" fmla="*/ 56 h 56"/>
                  <a:gd name="T10" fmla="*/ 1 w 37"/>
                  <a:gd name="T11" fmla="*/ 45 h 56"/>
                  <a:gd name="T12" fmla="*/ 7 w 37"/>
                  <a:gd name="T13" fmla="*/ 30 h 56"/>
                  <a:gd name="T14" fmla="*/ 23 w 37"/>
                  <a:gd name="T15" fmla="*/ 1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56">
                    <a:moveTo>
                      <a:pt x="23" y="11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4"/>
                      <a:pt x="26" y="20"/>
                      <a:pt x="35" y="20"/>
                    </a:cubicBezTo>
                    <a:cubicBezTo>
                      <a:pt x="34" y="25"/>
                      <a:pt x="22" y="29"/>
                      <a:pt x="19" y="32"/>
                    </a:cubicBezTo>
                    <a:cubicBezTo>
                      <a:pt x="17" y="43"/>
                      <a:pt x="7" y="56"/>
                      <a:pt x="4" y="56"/>
                    </a:cubicBezTo>
                    <a:cubicBezTo>
                      <a:pt x="1" y="53"/>
                      <a:pt x="0" y="49"/>
                      <a:pt x="1" y="45"/>
                    </a:cubicBezTo>
                    <a:cubicBezTo>
                      <a:pt x="2" y="41"/>
                      <a:pt x="4" y="31"/>
                      <a:pt x="7" y="30"/>
                    </a:cubicBezTo>
                    <a:lnTo>
                      <a:pt x="23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224">
                <a:extLst>
                  <a:ext uri="{FF2B5EF4-FFF2-40B4-BE49-F238E27FC236}">
                    <a16:creationId xmlns:a16="http://schemas.microsoft.com/office/drawing/2014/main" id="{E010FD8D-7C47-4D8F-BD62-4E637DD230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86" y="1782"/>
                <a:ext cx="27" cy="40"/>
              </a:xfrm>
              <a:custGeom>
                <a:avLst/>
                <a:gdLst>
                  <a:gd name="T0" fmla="*/ 7 w 43"/>
                  <a:gd name="T1" fmla="*/ 64 h 64"/>
                  <a:gd name="T2" fmla="*/ 6 w 43"/>
                  <a:gd name="T3" fmla="*/ 64 h 64"/>
                  <a:gd name="T4" fmla="*/ 5 w 43"/>
                  <a:gd name="T5" fmla="*/ 64 h 64"/>
                  <a:gd name="T6" fmla="*/ 1 w 43"/>
                  <a:gd name="T7" fmla="*/ 50 h 64"/>
                  <a:gd name="T8" fmla="*/ 2 w 43"/>
                  <a:gd name="T9" fmla="*/ 49 h 64"/>
                  <a:gd name="T10" fmla="*/ 8 w 43"/>
                  <a:gd name="T11" fmla="*/ 33 h 64"/>
                  <a:gd name="T12" fmla="*/ 24 w 43"/>
                  <a:gd name="T13" fmla="*/ 15 h 64"/>
                  <a:gd name="T14" fmla="*/ 43 w 43"/>
                  <a:gd name="T15" fmla="*/ 0 h 64"/>
                  <a:gd name="T16" fmla="*/ 43 w 43"/>
                  <a:gd name="T17" fmla="*/ 6 h 64"/>
                  <a:gd name="T18" fmla="*/ 40 w 43"/>
                  <a:gd name="T19" fmla="*/ 13 h 64"/>
                  <a:gd name="T20" fmla="*/ 37 w 43"/>
                  <a:gd name="T21" fmla="*/ 23 h 64"/>
                  <a:gd name="T22" fmla="*/ 37 w 43"/>
                  <a:gd name="T23" fmla="*/ 23 h 64"/>
                  <a:gd name="T24" fmla="*/ 38 w 43"/>
                  <a:gd name="T25" fmla="*/ 23 h 64"/>
                  <a:gd name="T26" fmla="*/ 43 w 43"/>
                  <a:gd name="T27" fmla="*/ 23 h 64"/>
                  <a:gd name="T28" fmla="*/ 41 w 43"/>
                  <a:gd name="T29" fmla="*/ 27 h 64"/>
                  <a:gd name="T30" fmla="*/ 30 w 43"/>
                  <a:gd name="T31" fmla="*/ 36 h 64"/>
                  <a:gd name="T32" fmla="*/ 25 w 43"/>
                  <a:gd name="T33" fmla="*/ 40 h 64"/>
                  <a:gd name="T34" fmla="*/ 7 w 43"/>
                  <a:gd name="T35" fmla="*/ 64 h 64"/>
                  <a:gd name="T36" fmla="*/ 34 w 43"/>
                  <a:gd name="T37" fmla="*/ 14 h 64"/>
                  <a:gd name="T38" fmla="*/ 28 w 43"/>
                  <a:gd name="T39" fmla="*/ 19 h 64"/>
                  <a:gd name="T40" fmla="*/ 12 w 43"/>
                  <a:gd name="T41" fmla="*/ 38 h 64"/>
                  <a:gd name="T42" fmla="*/ 7 w 43"/>
                  <a:gd name="T43" fmla="*/ 50 h 64"/>
                  <a:gd name="T44" fmla="*/ 7 w 43"/>
                  <a:gd name="T45" fmla="*/ 51 h 64"/>
                  <a:gd name="T46" fmla="*/ 8 w 43"/>
                  <a:gd name="T47" fmla="*/ 58 h 64"/>
                  <a:gd name="T48" fmla="*/ 20 w 43"/>
                  <a:gd name="T49" fmla="*/ 38 h 64"/>
                  <a:gd name="T50" fmla="*/ 20 w 43"/>
                  <a:gd name="T51" fmla="*/ 37 h 64"/>
                  <a:gd name="T52" fmla="*/ 28 w 43"/>
                  <a:gd name="T53" fmla="*/ 31 h 64"/>
                  <a:gd name="T54" fmla="*/ 34 w 43"/>
                  <a:gd name="T55" fmla="*/ 27 h 64"/>
                  <a:gd name="T56" fmla="*/ 33 w 43"/>
                  <a:gd name="T57" fmla="*/ 26 h 64"/>
                  <a:gd name="T58" fmla="*/ 34 w 43"/>
                  <a:gd name="T59" fmla="*/ 1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3" h="64">
                    <a:moveTo>
                      <a:pt x="7" y="64"/>
                    </a:moveTo>
                    <a:cubicBezTo>
                      <a:pt x="6" y="64"/>
                      <a:pt x="6" y="64"/>
                      <a:pt x="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1" y="60"/>
                      <a:pt x="0" y="55"/>
                      <a:pt x="1" y="50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3" y="42"/>
                      <a:pt x="5" y="36"/>
                      <a:pt x="8" y="33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8"/>
                      <a:pt x="42" y="10"/>
                      <a:pt x="40" y="13"/>
                    </a:cubicBezTo>
                    <a:cubicBezTo>
                      <a:pt x="39" y="16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8" y="23"/>
                      <a:pt x="3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31"/>
                      <a:pt x="35" y="34"/>
                      <a:pt x="30" y="36"/>
                    </a:cubicBezTo>
                    <a:cubicBezTo>
                      <a:pt x="28" y="37"/>
                      <a:pt x="26" y="39"/>
                      <a:pt x="25" y="40"/>
                    </a:cubicBezTo>
                    <a:cubicBezTo>
                      <a:pt x="22" y="49"/>
                      <a:pt x="13" y="64"/>
                      <a:pt x="7" y="64"/>
                    </a:cubicBezTo>
                    <a:close/>
                    <a:moveTo>
                      <a:pt x="34" y="14"/>
                    </a:moveTo>
                    <a:cubicBezTo>
                      <a:pt x="28" y="19"/>
                      <a:pt x="28" y="19"/>
                      <a:pt x="28" y="19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0" y="39"/>
                      <a:pt x="9" y="43"/>
                      <a:pt x="7" y="50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6" y="53"/>
                      <a:pt x="6" y="56"/>
                      <a:pt x="8" y="58"/>
                    </a:cubicBezTo>
                    <a:cubicBezTo>
                      <a:pt x="11" y="56"/>
                      <a:pt x="17" y="47"/>
                      <a:pt x="20" y="38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2" y="35"/>
                      <a:pt x="24" y="33"/>
                      <a:pt x="28" y="31"/>
                    </a:cubicBezTo>
                    <a:cubicBezTo>
                      <a:pt x="30" y="30"/>
                      <a:pt x="32" y="29"/>
                      <a:pt x="34" y="27"/>
                    </a:cubicBezTo>
                    <a:cubicBezTo>
                      <a:pt x="33" y="27"/>
                      <a:pt x="33" y="27"/>
                      <a:pt x="33" y="26"/>
                    </a:cubicBezTo>
                    <a:cubicBezTo>
                      <a:pt x="31" y="23"/>
                      <a:pt x="32" y="19"/>
                      <a:pt x="3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225">
                <a:extLst>
                  <a:ext uri="{FF2B5EF4-FFF2-40B4-BE49-F238E27FC236}">
                    <a16:creationId xmlns:a16="http://schemas.microsoft.com/office/drawing/2014/main" id="{C52CE57B-E74F-463D-856E-D4FF22684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0" y="1965"/>
                <a:ext cx="11" cy="24"/>
              </a:xfrm>
              <a:custGeom>
                <a:avLst/>
                <a:gdLst>
                  <a:gd name="T0" fmla="*/ 4 w 17"/>
                  <a:gd name="T1" fmla="*/ 33 h 38"/>
                  <a:gd name="T2" fmla="*/ 17 w 17"/>
                  <a:gd name="T3" fmla="*/ 5 h 38"/>
                  <a:gd name="T4" fmla="*/ 6 w 17"/>
                  <a:gd name="T5" fmla="*/ 8 h 38"/>
                  <a:gd name="T6" fmla="*/ 4 w 17"/>
                  <a:gd name="T7" fmla="*/ 3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38">
                    <a:moveTo>
                      <a:pt x="4" y="33"/>
                    </a:moveTo>
                    <a:cubicBezTo>
                      <a:pt x="10" y="38"/>
                      <a:pt x="15" y="12"/>
                      <a:pt x="17" y="5"/>
                    </a:cubicBezTo>
                    <a:cubicBezTo>
                      <a:pt x="15" y="0"/>
                      <a:pt x="9" y="5"/>
                      <a:pt x="6" y="8"/>
                    </a:cubicBezTo>
                    <a:cubicBezTo>
                      <a:pt x="2" y="11"/>
                      <a:pt x="0" y="30"/>
                      <a:pt x="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226">
                <a:extLst>
                  <a:ext uri="{FF2B5EF4-FFF2-40B4-BE49-F238E27FC236}">
                    <a16:creationId xmlns:a16="http://schemas.microsoft.com/office/drawing/2014/main" id="{9B7C521E-7402-4241-B0FE-0CD9B9A754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79" y="1965"/>
                <a:ext cx="13" cy="23"/>
              </a:xfrm>
              <a:custGeom>
                <a:avLst/>
                <a:gdLst>
                  <a:gd name="T0" fmla="*/ 7 w 21"/>
                  <a:gd name="T1" fmla="*/ 37 h 37"/>
                  <a:gd name="T2" fmla="*/ 7 w 21"/>
                  <a:gd name="T3" fmla="*/ 37 h 37"/>
                  <a:gd name="T4" fmla="*/ 4 w 21"/>
                  <a:gd name="T5" fmla="*/ 36 h 37"/>
                  <a:gd name="T6" fmla="*/ 0 w 21"/>
                  <a:gd name="T7" fmla="*/ 25 h 37"/>
                  <a:gd name="T8" fmla="*/ 5 w 21"/>
                  <a:gd name="T9" fmla="*/ 6 h 37"/>
                  <a:gd name="T10" fmla="*/ 15 w 21"/>
                  <a:gd name="T11" fmla="*/ 0 h 37"/>
                  <a:gd name="T12" fmla="*/ 20 w 21"/>
                  <a:gd name="T13" fmla="*/ 4 h 37"/>
                  <a:gd name="T14" fmla="*/ 21 w 21"/>
                  <a:gd name="T15" fmla="*/ 5 h 37"/>
                  <a:gd name="T16" fmla="*/ 20 w 21"/>
                  <a:gd name="T17" fmla="*/ 5 h 37"/>
                  <a:gd name="T18" fmla="*/ 7 w 21"/>
                  <a:gd name="T19" fmla="*/ 37 h 37"/>
                  <a:gd name="T20" fmla="*/ 15 w 21"/>
                  <a:gd name="T21" fmla="*/ 6 h 37"/>
                  <a:gd name="T22" fmla="*/ 8 w 21"/>
                  <a:gd name="T23" fmla="*/ 10 h 37"/>
                  <a:gd name="T24" fmla="*/ 6 w 21"/>
                  <a:gd name="T25" fmla="*/ 25 h 37"/>
                  <a:gd name="T26" fmla="*/ 7 w 21"/>
                  <a:gd name="T27" fmla="*/ 31 h 37"/>
                  <a:gd name="T28" fmla="*/ 15 w 21"/>
                  <a:gd name="T29" fmla="*/ 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37">
                    <a:moveTo>
                      <a:pt x="7" y="37"/>
                    </a:moveTo>
                    <a:cubicBezTo>
                      <a:pt x="7" y="37"/>
                      <a:pt x="7" y="37"/>
                      <a:pt x="7" y="37"/>
                    </a:cubicBezTo>
                    <a:cubicBezTo>
                      <a:pt x="5" y="37"/>
                      <a:pt x="4" y="36"/>
                      <a:pt x="4" y="36"/>
                    </a:cubicBezTo>
                    <a:cubicBezTo>
                      <a:pt x="1" y="34"/>
                      <a:pt x="0" y="30"/>
                      <a:pt x="0" y="25"/>
                    </a:cubicBezTo>
                    <a:cubicBezTo>
                      <a:pt x="0" y="18"/>
                      <a:pt x="1" y="8"/>
                      <a:pt x="5" y="6"/>
                    </a:cubicBezTo>
                    <a:cubicBezTo>
                      <a:pt x="8" y="3"/>
                      <a:pt x="11" y="0"/>
                      <a:pt x="15" y="0"/>
                    </a:cubicBezTo>
                    <a:cubicBezTo>
                      <a:pt x="17" y="0"/>
                      <a:pt x="19" y="1"/>
                      <a:pt x="20" y="4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9"/>
                      <a:pt x="15" y="37"/>
                      <a:pt x="7" y="37"/>
                    </a:cubicBezTo>
                    <a:close/>
                    <a:moveTo>
                      <a:pt x="15" y="6"/>
                    </a:moveTo>
                    <a:cubicBezTo>
                      <a:pt x="13" y="6"/>
                      <a:pt x="11" y="7"/>
                      <a:pt x="8" y="10"/>
                    </a:cubicBezTo>
                    <a:cubicBezTo>
                      <a:pt x="7" y="11"/>
                      <a:pt x="6" y="18"/>
                      <a:pt x="6" y="25"/>
                    </a:cubicBezTo>
                    <a:cubicBezTo>
                      <a:pt x="6" y="28"/>
                      <a:pt x="6" y="30"/>
                      <a:pt x="7" y="31"/>
                    </a:cubicBezTo>
                    <a:cubicBezTo>
                      <a:pt x="9" y="28"/>
                      <a:pt x="13" y="16"/>
                      <a:pt x="1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227">
                <a:extLst>
                  <a:ext uri="{FF2B5EF4-FFF2-40B4-BE49-F238E27FC236}">
                    <a16:creationId xmlns:a16="http://schemas.microsoft.com/office/drawing/2014/main" id="{7EF9E13F-B286-4217-9B7D-3FD9EC6FB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9" y="1973"/>
                <a:ext cx="28" cy="31"/>
              </a:xfrm>
              <a:custGeom>
                <a:avLst/>
                <a:gdLst>
                  <a:gd name="T0" fmla="*/ 24 w 44"/>
                  <a:gd name="T1" fmla="*/ 8 h 50"/>
                  <a:gd name="T2" fmla="*/ 44 w 44"/>
                  <a:gd name="T3" fmla="*/ 19 h 50"/>
                  <a:gd name="T4" fmla="*/ 9 w 44"/>
                  <a:gd name="T5" fmla="*/ 34 h 50"/>
                  <a:gd name="T6" fmla="*/ 24 w 44"/>
                  <a:gd name="T7" fmla="*/ 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50">
                    <a:moveTo>
                      <a:pt x="24" y="8"/>
                    </a:moveTo>
                    <a:cubicBezTo>
                      <a:pt x="29" y="0"/>
                      <a:pt x="38" y="13"/>
                      <a:pt x="44" y="19"/>
                    </a:cubicBezTo>
                    <a:cubicBezTo>
                      <a:pt x="42" y="34"/>
                      <a:pt x="0" y="50"/>
                      <a:pt x="9" y="34"/>
                    </a:cubicBezTo>
                    <a:cubicBezTo>
                      <a:pt x="14" y="25"/>
                      <a:pt x="18" y="16"/>
                      <a:pt x="2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228">
                <a:extLst>
                  <a:ext uri="{FF2B5EF4-FFF2-40B4-BE49-F238E27FC236}">
                    <a16:creationId xmlns:a16="http://schemas.microsoft.com/office/drawing/2014/main" id="{C7E1E1C2-4242-4FE0-8AE3-1585333FC0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82" y="1975"/>
                <a:ext cx="27" cy="24"/>
              </a:xfrm>
              <a:custGeom>
                <a:avLst/>
                <a:gdLst>
                  <a:gd name="T0" fmla="*/ 7 w 42"/>
                  <a:gd name="T1" fmla="*/ 40 h 40"/>
                  <a:gd name="T2" fmla="*/ 1 w 42"/>
                  <a:gd name="T3" fmla="*/ 38 h 40"/>
                  <a:gd name="T4" fmla="*/ 2 w 42"/>
                  <a:gd name="T5" fmla="*/ 30 h 40"/>
                  <a:gd name="T6" fmla="*/ 7 w 42"/>
                  <a:gd name="T7" fmla="*/ 19 h 40"/>
                  <a:gd name="T8" fmla="*/ 16 w 42"/>
                  <a:gd name="T9" fmla="*/ 3 h 40"/>
                  <a:gd name="T10" fmla="*/ 23 w 42"/>
                  <a:gd name="T11" fmla="*/ 0 h 40"/>
                  <a:gd name="T12" fmla="*/ 37 w 42"/>
                  <a:gd name="T13" fmla="*/ 10 h 40"/>
                  <a:gd name="T14" fmla="*/ 41 w 42"/>
                  <a:gd name="T15" fmla="*/ 14 h 40"/>
                  <a:gd name="T16" fmla="*/ 42 w 42"/>
                  <a:gd name="T17" fmla="*/ 15 h 40"/>
                  <a:gd name="T18" fmla="*/ 42 w 42"/>
                  <a:gd name="T19" fmla="*/ 17 h 40"/>
                  <a:gd name="T20" fmla="*/ 7 w 42"/>
                  <a:gd name="T21" fmla="*/ 40 h 40"/>
                  <a:gd name="T22" fmla="*/ 6 w 42"/>
                  <a:gd name="T23" fmla="*/ 35 h 40"/>
                  <a:gd name="T24" fmla="*/ 7 w 42"/>
                  <a:gd name="T25" fmla="*/ 35 h 40"/>
                  <a:gd name="T26" fmla="*/ 36 w 42"/>
                  <a:gd name="T27" fmla="*/ 17 h 40"/>
                  <a:gd name="T28" fmla="*/ 33 w 42"/>
                  <a:gd name="T29" fmla="*/ 14 h 40"/>
                  <a:gd name="T30" fmla="*/ 23 w 42"/>
                  <a:gd name="T31" fmla="*/ 5 h 40"/>
                  <a:gd name="T32" fmla="*/ 21 w 42"/>
                  <a:gd name="T33" fmla="*/ 6 h 40"/>
                  <a:gd name="T34" fmla="*/ 12 w 42"/>
                  <a:gd name="T35" fmla="*/ 22 h 40"/>
                  <a:gd name="T36" fmla="*/ 6 w 42"/>
                  <a:gd name="T37" fmla="*/ 33 h 40"/>
                  <a:gd name="T38" fmla="*/ 6 w 42"/>
                  <a:gd name="T39" fmla="*/ 35 h 40"/>
                  <a:gd name="T40" fmla="*/ 6 w 42"/>
                  <a:gd name="T41" fmla="*/ 3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40">
                    <a:moveTo>
                      <a:pt x="7" y="40"/>
                    </a:moveTo>
                    <a:cubicBezTo>
                      <a:pt x="3" y="40"/>
                      <a:pt x="1" y="39"/>
                      <a:pt x="1" y="38"/>
                    </a:cubicBezTo>
                    <a:cubicBezTo>
                      <a:pt x="0" y="36"/>
                      <a:pt x="0" y="33"/>
                      <a:pt x="2" y="30"/>
                    </a:cubicBezTo>
                    <a:cubicBezTo>
                      <a:pt x="4" y="26"/>
                      <a:pt x="6" y="23"/>
                      <a:pt x="7" y="19"/>
                    </a:cubicBezTo>
                    <a:cubicBezTo>
                      <a:pt x="10" y="13"/>
                      <a:pt x="13" y="8"/>
                      <a:pt x="16" y="3"/>
                    </a:cubicBezTo>
                    <a:cubicBezTo>
                      <a:pt x="18" y="0"/>
                      <a:pt x="21" y="0"/>
                      <a:pt x="23" y="0"/>
                    </a:cubicBezTo>
                    <a:cubicBezTo>
                      <a:pt x="28" y="0"/>
                      <a:pt x="33" y="5"/>
                      <a:pt x="37" y="10"/>
                    </a:cubicBezTo>
                    <a:cubicBezTo>
                      <a:pt x="39" y="11"/>
                      <a:pt x="40" y="13"/>
                      <a:pt x="41" y="14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0" y="29"/>
                      <a:pt x="17" y="40"/>
                      <a:pt x="7" y="40"/>
                    </a:cubicBezTo>
                    <a:close/>
                    <a:moveTo>
                      <a:pt x="6" y="35"/>
                    </a:moveTo>
                    <a:cubicBezTo>
                      <a:pt x="6" y="35"/>
                      <a:pt x="6" y="35"/>
                      <a:pt x="7" y="35"/>
                    </a:cubicBezTo>
                    <a:cubicBezTo>
                      <a:pt x="15" y="35"/>
                      <a:pt x="33" y="25"/>
                      <a:pt x="36" y="17"/>
                    </a:cubicBezTo>
                    <a:cubicBezTo>
                      <a:pt x="35" y="16"/>
                      <a:pt x="34" y="15"/>
                      <a:pt x="33" y="14"/>
                    </a:cubicBezTo>
                    <a:cubicBezTo>
                      <a:pt x="30" y="10"/>
                      <a:pt x="25" y="5"/>
                      <a:pt x="23" y="5"/>
                    </a:cubicBezTo>
                    <a:cubicBezTo>
                      <a:pt x="22" y="5"/>
                      <a:pt x="22" y="5"/>
                      <a:pt x="21" y="6"/>
                    </a:cubicBezTo>
                    <a:cubicBezTo>
                      <a:pt x="18" y="11"/>
                      <a:pt x="15" y="16"/>
                      <a:pt x="12" y="22"/>
                    </a:cubicBezTo>
                    <a:cubicBezTo>
                      <a:pt x="10" y="25"/>
                      <a:pt x="9" y="29"/>
                      <a:pt x="6" y="33"/>
                    </a:cubicBezTo>
                    <a:cubicBezTo>
                      <a:pt x="6" y="34"/>
                      <a:pt x="6" y="35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229">
                <a:extLst>
                  <a:ext uri="{FF2B5EF4-FFF2-40B4-BE49-F238E27FC236}">
                    <a16:creationId xmlns:a16="http://schemas.microsoft.com/office/drawing/2014/main" id="{E14BB61C-88BE-4FD3-8726-721D7429E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" y="1611"/>
                <a:ext cx="30" cy="31"/>
              </a:xfrm>
              <a:custGeom>
                <a:avLst/>
                <a:gdLst>
                  <a:gd name="T0" fmla="*/ 16 w 48"/>
                  <a:gd name="T1" fmla="*/ 50 h 50"/>
                  <a:gd name="T2" fmla="*/ 24 w 48"/>
                  <a:gd name="T3" fmla="*/ 40 h 50"/>
                  <a:gd name="T4" fmla="*/ 48 w 48"/>
                  <a:gd name="T5" fmla="*/ 8 h 50"/>
                  <a:gd name="T6" fmla="*/ 48 w 48"/>
                  <a:gd name="T7" fmla="*/ 0 h 50"/>
                  <a:gd name="T8" fmla="*/ 0 w 48"/>
                  <a:gd name="T9" fmla="*/ 44 h 50"/>
                  <a:gd name="T10" fmla="*/ 16 w 48"/>
                  <a:gd name="T11" fmla="*/ 36 h 50"/>
                  <a:gd name="T12" fmla="*/ 16 w 48"/>
                  <a:gd name="T13" fmla="*/ 40 h 50"/>
                  <a:gd name="T14" fmla="*/ 16 w 48"/>
                  <a:gd name="T1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50">
                    <a:moveTo>
                      <a:pt x="16" y="50"/>
                    </a:moveTo>
                    <a:cubicBezTo>
                      <a:pt x="24" y="40"/>
                      <a:pt x="24" y="40"/>
                      <a:pt x="24" y="40"/>
                    </a:cubicBezTo>
                    <a:cubicBezTo>
                      <a:pt x="33" y="30"/>
                      <a:pt x="44" y="23"/>
                      <a:pt x="48" y="8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4" y="6"/>
                      <a:pt x="4" y="17"/>
                      <a:pt x="0" y="44"/>
                    </a:cubicBezTo>
                    <a:cubicBezTo>
                      <a:pt x="13" y="49"/>
                      <a:pt x="13" y="43"/>
                      <a:pt x="16" y="36"/>
                    </a:cubicBezTo>
                    <a:cubicBezTo>
                      <a:pt x="16" y="38"/>
                      <a:pt x="16" y="39"/>
                      <a:pt x="16" y="40"/>
                    </a:cubicBezTo>
                    <a:lnTo>
                      <a:pt x="16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230">
                <a:extLst>
                  <a:ext uri="{FF2B5EF4-FFF2-40B4-BE49-F238E27FC236}">
                    <a16:creationId xmlns:a16="http://schemas.microsoft.com/office/drawing/2014/main" id="{94D0DEF5-4952-4966-BC80-BF4F0D288E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01" y="1609"/>
                <a:ext cx="34" cy="38"/>
              </a:xfrm>
              <a:custGeom>
                <a:avLst/>
                <a:gdLst>
                  <a:gd name="T0" fmla="*/ 15 w 54"/>
                  <a:gd name="T1" fmla="*/ 61 h 61"/>
                  <a:gd name="T2" fmla="*/ 16 w 54"/>
                  <a:gd name="T3" fmla="*/ 50 h 61"/>
                  <a:gd name="T4" fmla="*/ 2 w 54"/>
                  <a:gd name="T5" fmla="*/ 50 h 61"/>
                  <a:gd name="T6" fmla="*/ 0 w 54"/>
                  <a:gd name="T7" fmla="*/ 49 h 61"/>
                  <a:gd name="T8" fmla="*/ 1 w 54"/>
                  <a:gd name="T9" fmla="*/ 47 h 61"/>
                  <a:gd name="T10" fmla="*/ 51 w 54"/>
                  <a:gd name="T11" fmla="*/ 0 h 61"/>
                  <a:gd name="T12" fmla="*/ 54 w 54"/>
                  <a:gd name="T13" fmla="*/ 0 h 61"/>
                  <a:gd name="T14" fmla="*/ 54 w 54"/>
                  <a:gd name="T15" fmla="*/ 12 h 61"/>
                  <a:gd name="T16" fmla="*/ 36 w 54"/>
                  <a:gd name="T17" fmla="*/ 38 h 61"/>
                  <a:gd name="T18" fmla="*/ 29 w 54"/>
                  <a:gd name="T19" fmla="*/ 45 h 61"/>
                  <a:gd name="T20" fmla="*/ 15 w 54"/>
                  <a:gd name="T21" fmla="*/ 61 h 61"/>
                  <a:gd name="T22" fmla="*/ 6 w 54"/>
                  <a:gd name="T23" fmla="*/ 45 h 61"/>
                  <a:gd name="T24" fmla="*/ 11 w 54"/>
                  <a:gd name="T25" fmla="*/ 46 h 61"/>
                  <a:gd name="T26" fmla="*/ 16 w 54"/>
                  <a:gd name="T27" fmla="*/ 41 h 61"/>
                  <a:gd name="T28" fmla="*/ 17 w 54"/>
                  <a:gd name="T29" fmla="*/ 38 h 61"/>
                  <a:gd name="T30" fmla="*/ 22 w 54"/>
                  <a:gd name="T31" fmla="*/ 39 h 61"/>
                  <a:gd name="T32" fmla="*/ 22 w 54"/>
                  <a:gd name="T33" fmla="*/ 45 h 61"/>
                  <a:gd name="T34" fmla="*/ 25 w 54"/>
                  <a:gd name="T35" fmla="*/ 41 h 61"/>
                  <a:gd name="T36" fmla="*/ 32 w 54"/>
                  <a:gd name="T37" fmla="*/ 34 h 61"/>
                  <a:gd name="T38" fmla="*/ 49 w 54"/>
                  <a:gd name="T39" fmla="*/ 11 h 61"/>
                  <a:gd name="T40" fmla="*/ 49 w 54"/>
                  <a:gd name="T41" fmla="*/ 7 h 61"/>
                  <a:gd name="T42" fmla="*/ 6 w 54"/>
                  <a:gd name="T43" fmla="*/ 45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" h="61">
                    <a:moveTo>
                      <a:pt x="15" y="61"/>
                    </a:moveTo>
                    <a:cubicBezTo>
                      <a:pt x="16" y="50"/>
                      <a:pt x="16" y="50"/>
                      <a:pt x="16" y="50"/>
                    </a:cubicBezTo>
                    <a:cubicBezTo>
                      <a:pt x="13" y="52"/>
                      <a:pt x="9" y="52"/>
                      <a:pt x="2" y="5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5" y="15"/>
                      <a:pt x="30" y="5"/>
                      <a:pt x="51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1" y="24"/>
                      <a:pt x="43" y="31"/>
                      <a:pt x="36" y="38"/>
                    </a:cubicBezTo>
                    <a:cubicBezTo>
                      <a:pt x="34" y="41"/>
                      <a:pt x="32" y="43"/>
                      <a:pt x="29" y="45"/>
                    </a:cubicBezTo>
                    <a:lnTo>
                      <a:pt x="15" y="61"/>
                    </a:lnTo>
                    <a:close/>
                    <a:moveTo>
                      <a:pt x="6" y="45"/>
                    </a:moveTo>
                    <a:cubicBezTo>
                      <a:pt x="8" y="46"/>
                      <a:pt x="10" y="46"/>
                      <a:pt x="11" y="46"/>
                    </a:cubicBezTo>
                    <a:cubicBezTo>
                      <a:pt x="13" y="46"/>
                      <a:pt x="14" y="45"/>
                      <a:pt x="16" y="41"/>
                    </a:cubicBezTo>
                    <a:cubicBezTo>
                      <a:pt x="16" y="40"/>
                      <a:pt x="16" y="39"/>
                      <a:pt x="17" y="38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7" y="39"/>
                      <a:pt x="30" y="37"/>
                      <a:pt x="32" y="34"/>
                    </a:cubicBezTo>
                    <a:cubicBezTo>
                      <a:pt x="39" y="27"/>
                      <a:pt x="46" y="21"/>
                      <a:pt x="49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23" y="14"/>
                      <a:pt x="10" y="26"/>
                      <a:pt x="6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231">
                <a:extLst>
                  <a:ext uri="{FF2B5EF4-FFF2-40B4-BE49-F238E27FC236}">
                    <a16:creationId xmlns:a16="http://schemas.microsoft.com/office/drawing/2014/main" id="{E969F307-40C6-40B1-AAD6-5EC50E70E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6" y="1639"/>
                <a:ext cx="369" cy="159"/>
              </a:xfrm>
              <a:custGeom>
                <a:avLst/>
                <a:gdLst>
                  <a:gd name="T0" fmla="*/ 362 w 595"/>
                  <a:gd name="T1" fmla="*/ 157 h 258"/>
                  <a:gd name="T2" fmla="*/ 358 w 595"/>
                  <a:gd name="T3" fmla="*/ 149 h 258"/>
                  <a:gd name="T4" fmla="*/ 322 w 595"/>
                  <a:gd name="T5" fmla="*/ 169 h 258"/>
                  <a:gd name="T6" fmla="*/ 322 w 595"/>
                  <a:gd name="T7" fmla="*/ 149 h 258"/>
                  <a:gd name="T8" fmla="*/ 302 w 595"/>
                  <a:gd name="T9" fmla="*/ 185 h 258"/>
                  <a:gd name="T10" fmla="*/ 270 w 595"/>
                  <a:gd name="T11" fmla="*/ 258 h 258"/>
                  <a:gd name="T12" fmla="*/ 266 w 595"/>
                  <a:gd name="T13" fmla="*/ 229 h 258"/>
                  <a:gd name="T14" fmla="*/ 250 w 595"/>
                  <a:gd name="T15" fmla="*/ 229 h 258"/>
                  <a:gd name="T16" fmla="*/ 218 w 595"/>
                  <a:gd name="T17" fmla="*/ 173 h 258"/>
                  <a:gd name="T18" fmla="*/ 214 w 595"/>
                  <a:gd name="T19" fmla="*/ 153 h 258"/>
                  <a:gd name="T20" fmla="*/ 177 w 595"/>
                  <a:gd name="T21" fmla="*/ 145 h 258"/>
                  <a:gd name="T22" fmla="*/ 137 w 595"/>
                  <a:gd name="T23" fmla="*/ 145 h 258"/>
                  <a:gd name="T24" fmla="*/ 129 w 595"/>
                  <a:gd name="T25" fmla="*/ 137 h 258"/>
                  <a:gd name="T26" fmla="*/ 25 w 595"/>
                  <a:gd name="T27" fmla="*/ 117 h 258"/>
                  <a:gd name="T28" fmla="*/ 0 w 595"/>
                  <a:gd name="T29" fmla="*/ 93 h 258"/>
                  <a:gd name="T30" fmla="*/ 29 w 595"/>
                  <a:gd name="T31" fmla="*/ 77 h 258"/>
                  <a:gd name="T32" fmla="*/ 53 w 595"/>
                  <a:gd name="T33" fmla="*/ 53 h 258"/>
                  <a:gd name="T34" fmla="*/ 121 w 595"/>
                  <a:gd name="T35" fmla="*/ 28 h 258"/>
                  <a:gd name="T36" fmla="*/ 141 w 595"/>
                  <a:gd name="T37" fmla="*/ 0 h 258"/>
                  <a:gd name="T38" fmla="*/ 169 w 595"/>
                  <a:gd name="T39" fmla="*/ 53 h 258"/>
                  <a:gd name="T40" fmla="*/ 185 w 595"/>
                  <a:gd name="T41" fmla="*/ 36 h 258"/>
                  <a:gd name="T42" fmla="*/ 181 w 595"/>
                  <a:gd name="T43" fmla="*/ 40 h 258"/>
                  <a:gd name="T44" fmla="*/ 210 w 595"/>
                  <a:gd name="T45" fmla="*/ 28 h 258"/>
                  <a:gd name="T46" fmla="*/ 270 w 595"/>
                  <a:gd name="T47" fmla="*/ 77 h 258"/>
                  <a:gd name="T48" fmla="*/ 338 w 595"/>
                  <a:gd name="T49" fmla="*/ 81 h 258"/>
                  <a:gd name="T50" fmla="*/ 354 w 595"/>
                  <a:gd name="T51" fmla="*/ 65 h 258"/>
                  <a:gd name="T52" fmla="*/ 370 w 595"/>
                  <a:gd name="T53" fmla="*/ 57 h 258"/>
                  <a:gd name="T54" fmla="*/ 398 w 595"/>
                  <a:gd name="T55" fmla="*/ 40 h 258"/>
                  <a:gd name="T56" fmla="*/ 439 w 595"/>
                  <a:gd name="T57" fmla="*/ 36 h 258"/>
                  <a:gd name="T58" fmla="*/ 483 w 595"/>
                  <a:gd name="T59" fmla="*/ 20 h 258"/>
                  <a:gd name="T60" fmla="*/ 487 w 595"/>
                  <a:gd name="T61" fmla="*/ 57 h 258"/>
                  <a:gd name="T62" fmla="*/ 531 w 595"/>
                  <a:gd name="T63" fmla="*/ 61 h 258"/>
                  <a:gd name="T64" fmla="*/ 547 w 595"/>
                  <a:gd name="T65" fmla="*/ 49 h 258"/>
                  <a:gd name="T66" fmla="*/ 563 w 595"/>
                  <a:gd name="T67" fmla="*/ 77 h 258"/>
                  <a:gd name="T68" fmla="*/ 595 w 595"/>
                  <a:gd name="T69" fmla="*/ 109 h 258"/>
                  <a:gd name="T70" fmla="*/ 531 w 595"/>
                  <a:gd name="T71" fmla="*/ 105 h 258"/>
                  <a:gd name="T72" fmla="*/ 523 w 595"/>
                  <a:gd name="T73" fmla="*/ 129 h 258"/>
                  <a:gd name="T74" fmla="*/ 503 w 595"/>
                  <a:gd name="T75" fmla="*/ 113 h 258"/>
                  <a:gd name="T76" fmla="*/ 451 w 595"/>
                  <a:gd name="T77" fmla="*/ 109 h 258"/>
                  <a:gd name="T78" fmla="*/ 431 w 595"/>
                  <a:gd name="T79" fmla="*/ 129 h 258"/>
                  <a:gd name="T80" fmla="*/ 382 w 595"/>
                  <a:gd name="T81" fmla="*/ 137 h 258"/>
                  <a:gd name="T82" fmla="*/ 366 w 595"/>
                  <a:gd name="T83" fmla="*/ 161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5" h="258">
                    <a:moveTo>
                      <a:pt x="362" y="157"/>
                    </a:moveTo>
                    <a:cubicBezTo>
                      <a:pt x="362" y="154"/>
                      <a:pt x="358" y="153"/>
                      <a:pt x="358" y="149"/>
                    </a:cubicBezTo>
                    <a:cubicBezTo>
                      <a:pt x="335" y="145"/>
                      <a:pt x="341" y="169"/>
                      <a:pt x="322" y="169"/>
                    </a:cubicBezTo>
                    <a:cubicBezTo>
                      <a:pt x="322" y="162"/>
                      <a:pt x="322" y="156"/>
                      <a:pt x="322" y="149"/>
                    </a:cubicBezTo>
                    <a:cubicBezTo>
                      <a:pt x="309" y="155"/>
                      <a:pt x="310" y="173"/>
                      <a:pt x="302" y="185"/>
                    </a:cubicBezTo>
                    <a:cubicBezTo>
                      <a:pt x="291" y="202"/>
                      <a:pt x="281" y="234"/>
                      <a:pt x="270" y="258"/>
                    </a:cubicBezTo>
                    <a:cubicBezTo>
                      <a:pt x="256" y="255"/>
                      <a:pt x="264" y="238"/>
                      <a:pt x="266" y="229"/>
                    </a:cubicBezTo>
                    <a:cubicBezTo>
                      <a:pt x="269" y="223"/>
                      <a:pt x="247" y="223"/>
                      <a:pt x="250" y="229"/>
                    </a:cubicBezTo>
                    <a:cubicBezTo>
                      <a:pt x="245" y="205"/>
                      <a:pt x="259" y="170"/>
                      <a:pt x="218" y="173"/>
                    </a:cubicBezTo>
                    <a:cubicBezTo>
                      <a:pt x="219" y="164"/>
                      <a:pt x="217" y="158"/>
                      <a:pt x="214" y="153"/>
                    </a:cubicBezTo>
                    <a:cubicBezTo>
                      <a:pt x="202" y="159"/>
                      <a:pt x="189" y="146"/>
                      <a:pt x="177" y="145"/>
                    </a:cubicBezTo>
                    <a:cubicBezTo>
                      <a:pt x="167" y="144"/>
                      <a:pt x="154" y="150"/>
                      <a:pt x="137" y="145"/>
                    </a:cubicBezTo>
                    <a:cubicBezTo>
                      <a:pt x="135" y="144"/>
                      <a:pt x="131" y="137"/>
                      <a:pt x="129" y="137"/>
                    </a:cubicBezTo>
                    <a:cubicBezTo>
                      <a:pt x="102" y="129"/>
                      <a:pt x="60" y="125"/>
                      <a:pt x="25" y="117"/>
                    </a:cubicBezTo>
                    <a:cubicBezTo>
                      <a:pt x="23" y="102"/>
                      <a:pt x="15" y="94"/>
                      <a:pt x="0" y="93"/>
                    </a:cubicBezTo>
                    <a:cubicBezTo>
                      <a:pt x="4" y="81"/>
                      <a:pt x="20" y="83"/>
                      <a:pt x="29" y="77"/>
                    </a:cubicBezTo>
                    <a:cubicBezTo>
                      <a:pt x="38" y="70"/>
                      <a:pt x="42" y="58"/>
                      <a:pt x="53" y="53"/>
                    </a:cubicBezTo>
                    <a:cubicBezTo>
                      <a:pt x="89" y="58"/>
                      <a:pt x="95" y="33"/>
                      <a:pt x="121" y="28"/>
                    </a:cubicBezTo>
                    <a:cubicBezTo>
                      <a:pt x="127" y="18"/>
                      <a:pt x="135" y="10"/>
                      <a:pt x="141" y="0"/>
                    </a:cubicBezTo>
                    <a:cubicBezTo>
                      <a:pt x="166" y="2"/>
                      <a:pt x="164" y="31"/>
                      <a:pt x="169" y="53"/>
                    </a:cubicBezTo>
                    <a:cubicBezTo>
                      <a:pt x="182" y="55"/>
                      <a:pt x="171" y="33"/>
                      <a:pt x="185" y="36"/>
                    </a:cubicBezTo>
                    <a:cubicBezTo>
                      <a:pt x="186" y="40"/>
                      <a:pt x="184" y="40"/>
                      <a:pt x="181" y="40"/>
                    </a:cubicBezTo>
                    <a:cubicBezTo>
                      <a:pt x="193" y="45"/>
                      <a:pt x="197" y="29"/>
                      <a:pt x="210" y="28"/>
                    </a:cubicBezTo>
                    <a:cubicBezTo>
                      <a:pt x="238" y="26"/>
                      <a:pt x="259" y="56"/>
                      <a:pt x="270" y="77"/>
                    </a:cubicBezTo>
                    <a:cubicBezTo>
                      <a:pt x="301" y="73"/>
                      <a:pt x="312" y="74"/>
                      <a:pt x="338" y="81"/>
                    </a:cubicBezTo>
                    <a:cubicBezTo>
                      <a:pt x="351" y="83"/>
                      <a:pt x="350" y="69"/>
                      <a:pt x="354" y="65"/>
                    </a:cubicBezTo>
                    <a:cubicBezTo>
                      <a:pt x="357" y="62"/>
                      <a:pt x="365" y="61"/>
                      <a:pt x="370" y="57"/>
                    </a:cubicBezTo>
                    <a:cubicBezTo>
                      <a:pt x="380" y="48"/>
                      <a:pt x="377" y="46"/>
                      <a:pt x="398" y="40"/>
                    </a:cubicBezTo>
                    <a:cubicBezTo>
                      <a:pt x="410" y="38"/>
                      <a:pt x="421" y="41"/>
                      <a:pt x="439" y="36"/>
                    </a:cubicBezTo>
                    <a:cubicBezTo>
                      <a:pt x="454" y="32"/>
                      <a:pt x="466" y="17"/>
                      <a:pt x="483" y="20"/>
                    </a:cubicBezTo>
                    <a:cubicBezTo>
                      <a:pt x="482" y="35"/>
                      <a:pt x="484" y="47"/>
                      <a:pt x="487" y="57"/>
                    </a:cubicBezTo>
                    <a:cubicBezTo>
                      <a:pt x="507" y="61"/>
                      <a:pt x="525" y="46"/>
                      <a:pt x="531" y="61"/>
                    </a:cubicBezTo>
                    <a:cubicBezTo>
                      <a:pt x="539" y="59"/>
                      <a:pt x="542" y="53"/>
                      <a:pt x="547" y="49"/>
                    </a:cubicBezTo>
                    <a:cubicBezTo>
                      <a:pt x="559" y="51"/>
                      <a:pt x="564" y="61"/>
                      <a:pt x="563" y="77"/>
                    </a:cubicBezTo>
                    <a:cubicBezTo>
                      <a:pt x="572" y="89"/>
                      <a:pt x="591" y="92"/>
                      <a:pt x="595" y="109"/>
                    </a:cubicBezTo>
                    <a:cubicBezTo>
                      <a:pt x="574" y="108"/>
                      <a:pt x="547" y="112"/>
                      <a:pt x="531" y="105"/>
                    </a:cubicBezTo>
                    <a:cubicBezTo>
                      <a:pt x="521" y="105"/>
                      <a:pt x="523" y="118"/>
                      <a:pt x="523" y="129"/>
                    </a:cubicBezTo>
                    <a:cubicBezTo>
                      <a:pt x="511" y="129"/>
                      <a:pt x="508" y="120"/>
                      <a:pt x="503" y="113"/>
                    </a:cubicBezTo>
                    <a:cubicBezTo>
                      <a:pt x="484" y="112"/>
                      <a:pt x="466" y="102"/>
                      <a:pt x="451" y="109"/>
                    </a:cubicBezTo>
                    <a:cubicBezTo>
                      <a:pt x="441" y="112"/>
                      <a:pt x="439" y="124"/>
                      <a:pt x="431" y="129"/>
                    </a:cubicBezTo>
                    <a:cubicBezTo>
                      <a:pt x="410" y="131"/>
                      <a:pt x="394" y="128"/>
                      <a:pt x="382" y="137"/>
                    </a:cubicBezTo>
                    <a:cubicBezTo>
                      <a:pt x="375" y="143"/>
                      <a:pt x="378" y="154"/>
                      <a:pt x="366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232">
                <a:extLst>
                  <a:ext uri="{FF2B5EF4-FFF2-40B4-BE49-F238E27FC236}">
                    <a16:creationId xmlns:a16="http://schemas.microsoft.com/office/drawing/2014/main" id="{B8143B2B-147D-4765-A868-34CAFBACF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4" y="1637"/>
                <a:ext cx="373" cy="163"/>
              </a:xfrm>
              <a:custGeom>
                <a:avLst/>
                <a:gdLst>
                  <a:gd name="T0" fmla="*/ 265 w 602"/>
                  <a:gd name="T1" fmla="*/ 236 h 264"/>
                  <a:gd name="T2" fmla="*/ 261 w 602"/>
                  <a:gd name="T3" fmla="*/ 230 h 264"/>
                  <a:gd name="T4" fmla="*/ 250 w 602"/>
                  <a:gd name="T5" fmla="*/ 231 h 264"/>
                  <a:gd name="T6" fmla="*/ 217 w 602"/>
                  <a:gd name="T7" fmla="*/ 179 h 264"/>
                  <a:gd name="T8" fmla="*/ 180 w 602"/>
                  <a:gd name="T9" fmla="*/ 151 h 264"/>
                  <a:gd name="T10" fmla="*/ 131 w 602"/>
                  <a:gd name="T11" fmla="*/ 142 h 264"/>
                  <a:gd name="T12" fmla="*/ 25 w 602"/>
                  <a:gd name="T13" fmla="*/ 120 h 264"/>
                  <a:gd name="T14" fmla="*/ 19 w 602"/>
                  <a:gd name="T15" fmla="*/ 82 h 264"/>
                  <a:gd name="T16" fmla="*/ 55 w 602"/>
                  <a:gd name="T17" fmla="*/ 53 h 264"/>
                  <a:gd name="T18" fmla="*/ 134 w 602"/>
                  <a:gd name="T19" fmla="*/ 12 h 264"/>
                  <a:gd name="T20" fmla="*/ 173 w 602"/>
                  <a:gd name="T21" fmla="*/ 42 h 264"/>
                  <a:gd name="T22" fmla="*/ 181 w 602"/>
                  <a:gd name="T23" fmla="*/ 37 h 264"/>
                  <a:gd name="T24" fmla="*/ 191 w 602"/>
                  <a:gd name="T25" fmla="*/ 41 h 264"/>
                  <a:gd name="T26" fmla="*/ 342 w 602"/>
                  <a:gd name="T27" fmla="*/ 81 h 264"/>
                  <a:gd name="T28" fmla="*/ 372 w 602"/>
                  <a:gd name="T29" fmla="*/ 57 h 264"/>
                  <a:gd name="T30" fmla="*/ 441 w 602"/>
                  <a:gd name="T31" fmla="*/ 37 h 264"/>
                  <a:gd name="T32" fmla="*/ 489 w 602"/>
                  <a:gd name="T33" fmla="*/ 24 h 264"/>
                  <a:gd name="T34" fmla="*/ 543 w 602"/>
                  <a:gd name="T35" fmla="*/ 54 h 264"/>
                  <a:gd name="T36" fmla="*/ 569 w 602"/>
                  <a:gd name="T37" fmla="*/ 79 h 264"/>
                  <a:gd name="T38" fmla="*/ 598 w 602"/>
                  <a:gd name="T39" fmla="*/ 115 h 264"/>
                  <a:gd name="T40" fmla="*/ 529 w 602"/>
                  <a:gd name="T41" fmla="*/ 132 h 264"/>
                  <a:gd name="T42" fmla="*/ 504 w 602"/>
                  <a:gd name="T43" fmla="*/ 119 h 264"/>
                  <a:gd name="T44" fmla="*/ 435 w 602"/>
                  <a:gd name="T45" fmla="*/ 134 h 264"/>
                  <a:gd name="T46" fmla="*/ 387 w 602"/>
                  <a:gd name="T47" fmla="*/ 142 h 264"/>
                  <a:gd name="T48" fmla="*/ 377 w 602"/>
                  <a:gd name="T49" fmla="*/ 149 h 264"/>
                  <a:gd name="T50" fmla="*/ 440 w 602"/>
                  <a:gd name="T51" fmla="*/ 121 h 264"/>
                  <a:gd name="T52" fmla="*/ 507 w 602"/>
                  <a:gd name="T53" fmla="*/ 113 h 264"/>
                  <a:gd name="T54" fmla="*/ 523 w 602"/>
                  <a:gd name="T55" fmla="*/ 127 h 264"/>
                  <a:gd name="T56" fmla="*/ 578 w 602"/>
                  <a:gd name="T57" fmla="*/ 109 h 264"/>
                  <a:gd name="T58" fmla="*/ 563 w 602"/>
                  <a:gd name="T59" fmla="*/ 80 h 264"/>
                  <a:gd name="T60" fmla="*/ 535 w 602"/>
                  <a:gd name="T61" fmla="*/ 66 h 264"/>
                  <a:gd name="T62" fmla="*/ 489 w 602"/>
                  <a:gd name="T63" fmla="*/ 62 h 264"/>
                  <a:gd name="T64" fmla="*/ 460 w 602"/>
                  <a:gd name="T65" fmla="*/ 34 h 264"/>
                  <a:gd name="T66" fmla="*/ 381 w 602"/>
                  <a:gd name="T67" fmla="*/ 56 h 264"/>
                  <a:gd name="T68" fmla="*/ 357 w 602"/>
                  <a:gd name="T69" fmla="*/ 75 h 264"/>
                  <a:gd name="T70" fmla="*/ 270 w 602"/>
                  <a:gd name="T71" fmla="*/ 81 h 264"/>
                  <a:gd name="T72" fmla="*/ 184 w 602"/>
                  <a:gd name="T73" fmla="*/ 42 h 264"/>
                  <a:gd name="T74" fmla="*/ 170 w 602"/>
                  <a:gd name="T75" fmla="*/ 58 h 264"/>
                  <a:gd name="T76" fmla="*/ 138 w 602"/>
                  <a:gd name="T77" fmla="*/ 16 h 264"/>
                  <a:gd name="T78" fmla="*/ 101 w 602"/>
                  <a:gd name="T79" fmla="*/ 46 h 264"/>
                  <a:gd name="T80" fmla="*/ 21 w 602"/>
                  <a:gd name="T81" fmla="*/ 87 h 264"/>
                  <a:gd name="T82" fmla="*/ 133 w 602"/>
                  <a:gd name="T83" fmla="*/ 137 h 264"/>
                  <a:gd name="T84" fmla="*/ 181 w 602"/>
                  <a:gd name="T85" fmla="*/ 145 h 264"/>
                  <a:gd name="T86" fmla="*/ 219 w 602"/>
                  <a:gd name="T87" fmla="*/ 154 h 264"/>
                  <a:gd name="T88" fmla="*/ 255 w 602"/>
                  <a:gd name="T89" fmla="*/ 226 h 264"/>
                  <a:gd name="T90" fmla="*/ 269 w 602"/>
                  <a:gd name="T91" fmla="*/ 255 h 264"/>
                  <a:gd name="T92" fmla="*/ 309 w 602"/>
                  <a:gd name="T93" fmla="*/ 172 h 264"/>
                  <a:gd name="T94" fmla="*/ 338 w 602"/>
                  <a:gd name="T95" fmla="*/ 160 h 264"/>
                  <a:gd name="T96" fmla="*/ 365 w 602"/>
                  <a:gd name="T97" fmla="*/ 155 h 264"/>
                  <a:gd name="T98" fmla="*/ 359 w 602"/>
                  <a:gd name="T99" fmla="*/ 154 h 264"/>
                  <a:gd name="T100" fmla="*/ 322 w 602"/>
                  <a:gd name="T101" fmla="*/ 157 h 264"/>
                  <a:gd name="T102" fmla="*/ 275 w 602"/>
                  <a:gd name="T103" fmla="*/ 262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02" h="264">
                    <a:moveTo>
                      <a:pt x="274" y="264"/>
                    </a:moveTo>
                    <a:cubicBezTo>
                      <a:pt x="272" y="263"/>
                      <a:pt x="272" y="263"/>
                      <a:pt x="272" y="263"/>
                    </a:cubicBezTo>
                    <a:cubicBezTo>
                      <a:pt x="269" y="263"/>
                      <a:pt x="266" y="261"/>
                      <a:pt x="264" y="258"/>
                    </a:cubicBezTo>
                    <a:cubicBezTo>
                      <a:pt x="260" y="252"/>
                      <a:pt x="263" y="243"/>
                      <a:pt x="265" y="236"/>
                    </a:cubicBezTo>
                    <a:cubicBezTo>
                      <a:pt x="265" y="234"/>
                      <a:pt x="266" y="233"/>
                      <a:pt x="266" y="232"/>
                    </a:cubicBezTo>
                    <a:cubicBezTo>
                      <a:pt x="269" y="232"/>
                      <a:pt x="269" y="232"/>
                      <a:pt x="269" y="232"/>
                    </a:cubicBezTo>
                    <a:cubicBezTo>
                      <a:pt x="266" y="231"/>
                      <a:pt x="266" y="231"/>
                      <a:pt x="266" y="231"/>
                    </a:cubicBezTo>
                    <a:cubicBezTo>
                      <a:pt x="266" y="231"/>
                      <a:pt x="264" y="230"/>
                      <a:pt x="261" y="230"/>
                    </a:cubicBezTo>
                    <a:cubicBezTo>
                      <a:pt x="258" y="230"/>
                      <a:pt x="256" y="231"/>
                      <a:pt x="255" y="231"/>
                    </a:cubicBezTo>
                    <a:cubicBezTo>
                      <a:pt x="255" y="232"/>
                      <a:pt x="255" y="232"/>
                      <a:pt x="255" y="232"/>
                    </a:cubicBezTo>
                    <a:cubicBezTo>
                      <a:pt x="250" y="234"/>
                      <a:pt x="250" y="234"/>
                      <a:pt x="250" y="234"/>
                    </a:cubicBezTo>
                    <a:cubicBezTo>
                      <a:pt x="250" y="233"/>
                      <a:pt x="250" y="232"/>
                      <a:pt x="250" y="231"/>
                    </a:cubicBezTo>
                    <a:cubicBezTo>
                      <a:pt x="249" y="225"/>
                      <a:pt x="249" y="219"/>
                      <a:pt x="249" y="213"/>
                    </a:cubicBezTo>
                    <a:cubicBezTo>
                      <a:pt x="249" y="201"/>
                      <a:pt x="249" y="190"/>
                      <a:pt x="243" y="184"/>
                    </a:cubicBezTo>
                    <a:cubicBezTo>
                      <a:pt x="238" y="180"/>
                      <a:pt x="231" y="178"/>
                      <a:pt x="221" y="179"/>
                    </a:cubicBezTo>
                    <a:cubicBezTo>
                      <a:pt x="217" y="179"/>
                      <a:pt x="217" y="179"/>
                      <a:pt x="217" y="179"/>
                    </a:cubicBezTo>
                    <a:cubicBezTo>
                      <a:pt x="218" y="176"/>
                      <a:pt x="218" y="176"/>
                      <a:pt x="218" y="176"/>
                    </a:cubicBezTo>
                    <a:cubicBezTo>
                      <a:pt x="219" y="169"/>
                      <a:pt x="218" y="164"/>
                      <a:pt x="215" y="159"/>
                    </a:cubicBezTo>
                    <a:cubicBezTo>
                      <a:pt x="208" y="162"/>
                      <a:pt x="201" y="158"/>
                      <a:pt x="193" y="155"/>
                    </a:cubicBezTo>
                    <a:cubicBezTo>
                      <a:pt x="189" y="153"/>
                      <a:pt x="184" y="151"/>
                      <a:pt x="180" y="151"/>
                    </a:cubicBezTo>
                    <a:cubicBezTo>
                      <a:pt x="177" y="151"/>
                      <a:pt x="173" y="151"/>
                      <a:pt x="169" y="152"/>
                    </a:cubicBezTo>
                    <a:cubicBezTo>
                      <a:pt x="161" y="153"/>
                      <a:pt x="151" y="154"/>
                      <a:pt x="139" y="151"/>
                    </a:cubicBezTo>
                    <a:cubicBezTo>
                      <a:pt x="138" y="150"/>
                      <a:pt x="136" y="148"/>
                      <a:pt x="133" y="145"/>
                    </a:cubicBezTo>
                    <a:cubicBezTo>
                      <a:pt x="133" y="144"/>
                      <a:pt x="131" y="143"/>
                      <a:pt x="131" y="142"/>
                    </a:cubicBezTo>
                    <a:cubicBezTo>
                      <a:pt x="117" y="138"/>
                      <a:pt x="98" y="135"/>
                      <a:pt x="78" y="132"/>
                    </a:cubicBezTo>
                    <a:cubicBezTo>
                      <a:pt x="61" y="129"/>
                      <a:pt x="43" y="126"/>
                      <a:pt x="27" y="123"/>
                    </a:cubicBezTo>
                    <a:cubicBezTo>
                      <a:pt x="25" y="122"/>
                      <a:pt x="25" y="122"/>
                      <a:pt x="25" y="122"/>
                    </a:cubicBezTo>
                    <a:cubicBezTo>
                      <a:pt x="25" y="120"/>
                      <a:pt x="25" y="120"/>
                      <a:pt x="25" y="120"/>
                    </a:cubicBezTo>
                    <a:cubicBezTo>
                      <a:pt x="24" y="107"/>
                      <a:pt x="16" y="100"/>
                      <a:pt x="3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1" y="95"/>
                      <a:pt x="1" y="95"/>
                      <a:pt x="1" y="95"/>
                    </a:cubicBezTo>
                    <a:cubicBezTo>
                      <a:pt x="3" y="86"/>
                      <a:pt x="12" y="84"/>
                      <a:pt x="19" y="82"/>
                    </a:cubicBezTo>
                    <a:cubicBezTo>
                      <a:pt x="23" y="80"/>
                      <a:pt x="27" y="79"/>
                      <a:pt x="30" y="77"/>
                    </a:cubicBezTo>
                    <a:cubicBezTo>
                      <a:pt x="34" y="75"/>
                      <a:pt x="37" y="71"/>
                      <a:pt x="40" y="67"/>
                    </a:cubicBezTo>
                    <a:cubicBezTo>
                      <a:pt x="44" y="62"/>
                      <a:pt x="48" y="56"/>
                      <a:pt x="55" y="53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77" y="56"/>
                      <a:pt x="87" y="49"/>
                      <a:pt x="98" y="41"/>
                    </a:cubicBezTo>
                    <a:cubicBezTo>
                      <a:pt x="105" y="36"/>
                      <a:pt x="112" y="31"/>
                      <a:pt x="122" y="29"/>
                    </a:cubicBezTo>
                    <a:cubicBezTo>
                      <a:pt x="126" y="23"/>
                      <a:pt x="130" y="17"/>
                      <a:pt x="134" y="12"/>
                    </a:cubicBezTo>
                    <a:cubicBezTo>
                      <a:pt x="137" y="9"/>
                      <a:pt x="139" y="5"/>
                      <a:pt x="142" y="2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66" y="2"/>
                      <a:pt x="170" y="23"/>
                      <a:pt x="173" y="42"/>
                    </a:cubicBezTo>
                    <a:cubicBezTo>
                      <a:pt x="173" y="46"/>
                      <a:pt x="174" y="49"/>
                      <a:pt x="175" y="53"/>
                    </a:cubicBezTo>
                    <a:cubicBezTo>
                      <a:pt x="175" y="53"/>
                      <a:pt x="175" y="53"/>
                      <a:pt x="175" y="53"/>
                    </a:cubicBezTo>
                    <a:cubicBezTo>
                      <a:pt x="176" y="52"/>
                      <a:pt x="177" y="49"/>
                      <a:pt x="177" y="47"/>
                    </a:cubicBezTo>
                    <a:cubicBezTo>
                      <a:pt x="177" y="44"/>
                      <a:pt x="178" y="40"/>
                      <a:pt x="181" y="37"/>
                    </a:cubicBezTo>
                    <a:cubicBezTo>
                      <a:pt x="183" y="36"/>
                      <a:pt x="186" y="36"/>
                      <a:pt x="189" y="37"/>
                    </a:cubicBezTo>
                    <a:cubicBezTo>
                      <a:pt x="191" y="37"/>
                      <a:pt x="191" y="37"/>
                      <a:pt x="191" y="37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40"/>
                      <a:pt x="191" y="40"/>
                      <a:pt x="191" y="41"/>
                    </a:cubicBezTo>
                    <a:cubicBezTo>
                      <a:pt x="193" y="40"/>
                      <a:pt x="195" y="39"/>
                      <a:pt x="198" y="36"/>
                    </a:cubicBezTo>
                    <a:cubicBezTo>
                      <a:pt x="202" y="33"/>
                      <a:pt x="206" y="29"/>
                      <a:pt x="212" y="29"/>
                    </a:cubicBezTo>
                    <a:cubicBezTo>
                      <a:pt x="242" y="26"/>
                      <a:pt x="263" y="57"/>
                      <a:pt x="274" y="77"/>
                    </a:cubicBezTo>
                    <a:cubicBezTo>
                      <a:pt x="305" y="74"/>
                      <a:pt x="316" y="74"/>
                      <a:pt x="342" y="81"/>
                    </a:cubicBezTo>
                    <a:cubicBezTo>
                      <a:pt x="348" y="82"/>
                      <a:pt x="349" y="79"/>
                      <a:pt x="351" y="73"/>
                    </a:cubicBezTo>
                    <a:cubicBezTo>
                      <a:pt x="352" y="70"/>
                      <a:pt x="353" y="67"/>
                      <a:pt x="355" y="66"/>
                    </a:cubicBezTo>
                    <a:cubicBezTo>
                      <a:pt x="357" y="64"/>
                      <a:pt x="360" y="63"/>
                      <a:pt x="363" y="62"/>
                    </a:cubicBezTo>
                    <a:cubicBezTo>
                      <a:pt x="366" y="61"/>
                      <a:pt x="369" y="60"/>
                      <a:pt x="372" y="57"/>
                    </a:cubicBezTo>
                    <a:cubicBezTo>
                      <a:pt x="374" y="56"/>
                      <a:pt x="375" y="54"/>
                      <a:pt x="377" y="53"/>
                    </a:cubicBezTo>
                    <a:cubicBezTo>
                      <a:pt x="382" y="47"/>
                      <a:pt x="384" y="45"/>
                      <a:pt x="401" y="41"/>
                    </a:cubicBezTo>
                    <a:cubicBezTo>
                      <a:pt x="406" y="39"/>
                      <a:pt x="411" y="39"/>
                      <a:pt x="417" y="39"/>
                    </a:cubicBezTo>
                    <a:cubicBezTo>
                      <a:pt x="424" y="39"/>
                      <a:pt x="432" y="39"/>
                      <a:pt x="441" y="37"/>
                    </a:cubicBezTo>
                    <a:cubicBezTo>
                      <a:pt x="446" y="35"/>
                      <a:pt x="451" y="32"/>
                      <a:pt x="457" y="29"/>
                    </a:cubicBezTo>
                    <a:cubicBezTo>
                      <a:pt x="466" y="24"/>
                      <a:pt x="475" y="18"/>
                      <a:pt x="486" y="21"/>
                    </a:cubicBezTo>
                    <a:cubicBezTo>
                      <a:pt x="489" y="21"/>
                      <a:pt x="489" y="21"/>
                      <a:pt x="489" y="21"/>
                    </a:cubicBezTo>
                    <a:cubicBezTo>
                      <a:pt x="489" y="24"/>
                      <a:pt x="489" y="24"/>
                      <a:pt x="489" y="24"/>
                    </a:cubicBezTo>
                    <a:cubicBezTo>
                      <a:pt x="488" y="36"/>
                      <a:pt x="489" y="47"/>
                      <a:pt x="492" y="57"/>
                    </a:cubicBezTo>
                    <a:cubicBezTo>
                      <a:pt x="499" y="59"/>
                      <a:pt x="507" y="57"/>
                      <a:pt x="513" y="56"/>
                    </a:cubicBezTo>
                    <a:cubicBezTo>
                      <a:pt x="522" y="54"/>
                      <a:pt x="531" y="52"/>
                      <a:pt x="536" y="60"/>
                    </a:cubicBezTo>
                    <a:cubicBezTo>
                      <a:pt x="539" y="59"/>
                      <a:pt x="541" y="57"/>
                      <a:pt x="543" y="54"/>
                    </a:cubicBezTo>
                    <a:cubicBezTo>
                      <a:pt x="545" y="53"/>
                      <a:pt x="547" y="51"/>
                      <a:pt x="549" y="49"/>
                    </a:cubicBezTo>
                    <a:cubicBezTo>
                      <a:pt x="550" y="49"/>
                      <a:pt x="550" y="49"/>
                      <a:pt x="550" y="49"/>
                    </a:cubicBezTo>
                    <a:cubicBezTo>
                      <a:pt x="551" y="49"/>
                      <a:pt x="551" y="49"/>
                      <a:pt x="551" y="49"/>
                    </a:cubicBezTo>
                    <a:cubicBezTo>
                      <a:pt x="564" y="52"/>
                      <a:pt x="570" y="62"/>
                      <a:pt x="569" y="79"/>
                    </a:cubicBezTo>
                    <a:cubicBezTo>
                      <a:pt x="572" y="83"/>
                      <a:pt x="577" y="86"/>
                      <a:pt x="582" y="90"/>
                    </a:cubicBezTo>
                    <a:cubicBezTo>
                      <a:pt x="590" y="95"/>
                      <a:pt x="598" y="100"/>
                      <a:pt x="601" y="111"/>
                    </a:cubicBezTo>
                    <a:cubicBezTo>
                      <a:pt x="602" y="115"/>
                      <a:pt x="602" y="115"/>
                      <a:pt x="602" y="115"/>
                    </a:cubicBezTo>
                    <a:cubicBezTo>
                      <a:pt x="598" y="115"/>
                      <a:pt x="598" y="115"/>
                      <a:pt x="598" y="115"/>
                    </a:cubicBezTo>
                    <a:cubicBezTo>
                      <a:pt x="592" y="114"/>
                      <a:pt x="585" y="114"/>
                      <a:pt x="578" y="115"/>
                    </a:cubicBezTo>
                    <a:cubicBezTo>
                      <a:pt x="562" y="115"/>
                      <a:pt x="545" y="115"/>
                      <a:pt x="534" y="111"/>
                    </a:cubicBezTo>
                    <a:cubicBezTo>
                      <a:pt x="529" y="111"/>
                      <a:pt x="528" y="116"/>
                      <a:pt x="529" y="127"/>
                    </a:cubicBezTo>
                    <a:cubicBezTo>
                      <a:pt x="529" y="128"/>
                      <a:pt x="529" y="130"/>
                      <a:pt x="529" y="132"/>
                    </a:cubicBezTo>
                    <a:cubicBezTo>
                      <a:pt x="529" y="135"/>
                      <a:pt x="529" y="135"/>
                      <a:pt x="529" y="135"/>
                    </a:cubicBezTo>
                    <a:cubicBezTo>
                      <a:pt x="526" y="135"/>
                      <a:pt x="526" y="135"/>
                      <a:pt x="526" y="135"/>
                    </a:cubicBezTo>
                    <a:cubicBezTo>
                      <a:pt x="515" y="134"/>
                      <a:pt x="510" y="128"/>
                      <a:pt x="506" y="121"/>
                    </a:cubicBezTo>
                    <a:cubicBezTo>
                      <a:pt x="506" y="120"/>
                      <a:pt x="505" y="119"/>
                      <a:pt x="504" y="119"/>
                    </a:cubicBezTo>
                    <a:cubicBezTo>
                      <a:pt x="498" y="118"/>
                      <a:pt x="492" y="117"/>
                      <a:pt x="485" y="115"/>
                    </a:cubicBezTo>
                    <a:cubicBezTo>
                      <a:pt x="474" y="113"/>
                      <a:pt x="464" y="110"/>
                      <a:pt x="455" y="114"/>
                    </a:cubicBezTo>
                    <a:cubicBezTo>
                      <a:pt x="450" y="116"/>
                      <a:pt x="447" y="120"/>
                      <a:pt x="444" y="124"/>
                    </a:cubicBezTo>
                    <a:cubicBezTo>
                      <a:pt x="442" y="128"/>
                      <a:pt x="439" y="132"/>
                      <a:pt x="435" y="134"/>
                    </a:cubicBezTo>
                    <a:cubicBezTo>
                      <a:pt x="435" y="135"/>
                      <a:pt x="435" y="135"/>
                      <a:pt x="435" y="135"/>
                    </a:cubicBezTo>
                    <a:cubicBezTo>
                      <a:pt x="434" y="135"/>
                      <a:pt x="434" y="135"/>
                      <a:pt x="434" y="135"/>
                    </a:cubicBezTo>
                    <a:cubicBezTo>
                      <a:pt x="427" y="135"/>
                      <a:pt x="421" y="136"/>
                      <a:pt x="416" y="136"/>
                    </a:cubicBezTo>
                    <a:cubicBezTo>
                      <a:pt x="404" y="136"/>
                      <a:pt x="394" y="136"/>
                      <a:pt x="387" y="142"/>
                    </a:cubicBezTo>
                    <a:cubicBezTo>
                      <a:pt x="384" y="144"/>
                      <a:pt x="383" y="147"/>
                      <a:pt x="382" y="151"/>
                    </a:cubicBezTo>
                    <a:cubicBezTo>
                      <a:pt x="380" y="156"/>
                      <a:pt x="378" y="162"/>
                      <a:pt x="371" y="166"/>
                    </a:cubicBezTo>
                    <a:cubicBezTo>
                      <a:pt x="368" y="162"/>
                      <a:pt x="368" y="162"/>
                      <a:pt x="368" y="162"/>
                    </a:cubicBezTo>
                    <a:cubicBezTo>
                      <a:pt x="373" y="158"/>
                      <a:pt x="375" y="154"/>
                      <a:pt x="377" y="149"/>
                    </a:cubicBezTo>
                    <a:cubicBezTo>
                      <a:pt x="378" y="145"/>
                      <a:pt x="380" y="141"/>
                      <a:pt x="384" y="138"/>
                    </a:cubicBezTo>
                    <a:cubicBezTo>
                      <a:pt x="392" y="131"/>
                      <a:pt x="403" y="130"/>
                      <a:pt x="416" y="130"/>
                    </a:cubicBezTo>
                    <a:cubicBezTo>
                      <a:pt x="421" y="130"/>
                      <a:pt x="427" y="130"/>
                      <a:pt x="433" y="129"/>
                    </a:cubicBezTo>
                    <a:cubicBezTo>
                      <a:pt x="435" y="127"/>
                      <a:pt x="438" y="124"/>
                      <a:pt x="440" y="121"/>
                    </a:cubicBezTo>
                    <a:cubicBezTo>
                      <a:pt x="443" y="117"/>
                      <a:pt x="446" y="111"/>
                      <a:pt x="453" y="109"/>
                    </a:cubicBezTo>
                    <a:cubicBezTo>
                      <a:pt x="463" y="105"/>
                      <a:pt x="475" y="107"/>
                      <a:pt x="487" y="110"/>
                    </a:cubicBezTo>
                    <a:cubicBezTo>
                      <a:pt x="493" y="111"/>
                      <a:pt x="500" y="113"/>
                      <a:pt x="506" y="113"/>
                    </a:cubicBezTo>
                    <a:cubicBezTo>
                      <a:pt x="507" y="113"/>
                      <a:pt x="507" y="113"/>
                      <a:pt x="507" y="113"/>
                    </a:cubicBezTo>
                    <a:cubicBezTo>
                      <a:pt x="508" y="114"/>
                      <a:pt x="508" y="114"/>
                      <a:pt x="508" y="114"/>
                    </a:cubicBezTo>
                    <a:cubicBezTo>
                      <a:pt x="509" y="116"/>
                      <a:pt x="510" y="117"/>
                      <a:pt x="511" y="118"/>
                    </a:cubicBezTo>
                    <a:cubicBezTo>
                      <a:pt x="514" y="123"/>
                      <a:pt x="517" y="128"/>
                      <a:pt x="523" y="129"/>
                    </a:cubicBezTo>
                    <a:cubicBezTo>
                      <a:pt x="523" y="128"/>
                      <a:pt x="523" y="128"/>
                      <a:pt x="523" y="127"/>
                    </a:cubicBezTo>
                    <a:cubicBezTo>
                      <a:pt x="523" y="117"/>
                      <a:pt x="523" y="106"/>
                      <a:pt x="534" y="105"/>
                    </a:cubicBezTo>
                    <a:cubicBezTo>
                      <a:pt x="535" y="105"/>
                      <a:pt x="535" y="105"/>
                      <a:pt x="535" y="105"/>
                    </a:cubicBezTo>
                    <a:cubicBezTo>
                      <a:pt x="535" y="105"/>
                      <a:pt x="535" y="105"/>
                      <a:pt x="535" y="105"/>
                    </a:cubicBezTo>
                    <a:cubicBezTo>
                      <a:pt x="546" y="110"/>
                      <a:pt x="562" y="109"/>
                      <a:pt x="578" y="109"/>
                    </a:cubicBezTo>
                    <a:cubicBezTo>
                      <a:pt x="583" y="109"/>
                      <a:pt x="589" y="109"/>
                      <a:pt x="594" y="109"/>
                    </a:cubicBezTo>
                    <a:cubicBezTo>
                      <a:pt x="591" y="102"/>
                      <a:pt x="585" y="98"/>
                      <a:pt x="579" y="94"/>
                    </a:cubicBezTo>
                    <a:cubicBezTo>
                      <a:pt x="574" y="91"/>
                      <a:pt x="568" y="87"/>
                      <a:pt x="564" y="81"/>
                    </a:cubicBezTo>
                    <a:cubicBezTo>
                      <a:pt x="563" y="80"/>
                      <a:pt x="563" y="80"/>
                      <a:pt x="563" y="80"/>
                    </a:cubicBezTo>
                    <a:cubicBezTo>
                      <a:pt x="564" y="80"/>
                      <a:pt x="564" y="80"/>
                      <a:pt x="564" y="80"/>
                    </a:cubicBezTo>
                    <a:cubicBezTo>
                      <a:pt x="564" y="66"/>
                      <a:pt x="560" y="57"/>
                      <a:pt x="551" y="55"/>
                    </a:cubicBezTo>
                    <a:cubicBezTo>
                      <a:pt x="550" y="56"/>
                      <a:pt x="549" y="57"/>
                      <a:pt x="547" y="58"/>
                    </a:cubicBezTo>
                    <a:cubicBezTo>
                      <a:pt x="544" y="61"/>
                      <a:pt x="541" y="65"/>
                      <a:pt x="535" y="66"/>
                    </a:cubicBezTo>
                    <a:cubicBezTo>
                      <a:pt x="532" y="67"/>
                      <a:pt x="532" y="67"/>
                      <a:pt x="532" y="67"/>
                    </a:cubicBezTo>
                    <a:cubicBezTo>
                      <a:pt x="532" y="65"/>
                      <a:pt x="532" y="65"/>
                      <a:pt x="532" y="65"/>
                    </a:cubicBezTo>
                    <a:cubicBezTo>
                      <a:pt x="529" y="59"/>
                      <a:pt x="525" y="59"/>
                      <a:pt x="514" y="61"/>
                    </a:cubicBezTo>
                    <a:cubicBezTo>
                      <a:pt x="507" y="63"/>
                      <a:pt x="498" y="64"/>
                      <a:pt x="489" y="62"/>
                    </a:cubicBezTo>
                    <a:cubicBezTo>
                      <a:pt x="488" y="62"/>
                      <a:pt x="488" y="62"/>
                      <a:pt x="488" y="62"/>
                    </a:cubicBezTo>
                    <a:cubicBezTo>
                      <a:pt x="487" y="60"/>
                      <a:pt x="487" y="60"/>
                      <a:pt x="487" y="60"/>
                    </a:cubicBezTo>
                    <a:cubicBezTo>
                      <a:pt x="484" y="49"/>
                      <a:pt x="482" y="38"/>
                      <a:pt x="483" y="26"/>
                    </a:cubicBezTo>
                    <a:cubicBezTo>
                      <a:pt x="474" y="25"/>
                      <a:pt x="467" y="29"/>
                      <a:pt x="460" y="34"/>
                    </a:cubicBezTo>
                    <a:cubicBezTo>
                      <a:pt x="454" y="37"/>
                      <a:pt x="449" y="40"/>
                      <a:pt x="442" y="42"/>
                    </a:cubicBezTo>
                    <a:cubicBezTo>
                      <a:pt x="432" y="45"/>
                      <a:pt x="424" y="45"/>
                      <a:pt x="417" y="45"/>
                    </a:cubicBezTo>
                    <a:cubicBezTo>
                      <a:pt x="412" y="45"/>
                      <a:pt x="407" y="45"/>
                      <a:pt x="402" y="46"/>
                    </a:cubicBezTo>
                    <a:cubicBezTo>
                      <a:pt x="387" y="50"/>
                      <a:pt x="385" y="52"/>
                      <a:pt x="381" y="56"/>
                    </a:cubicBezTo>
                    <a:cubicBezTo>
                      <a:pt x="379" y="58"/>
                      <a:pt x="378" y="60"/>
                      <a:pt x="375" y="62"/>
                    </a:cubicBezTo>
                    <a:cubicBezTo>
                      <a:pt x="372" y="64"/>
                      <a:pt x="368" y="66"/>
                      <a:pt x="364" y="67"/>
                    </a:cubicBezTo>
                    <a:cubicBezTo>
                      <a:pt x="362" y="68"/>
                      <a:pt x="360" y="69"/>
                      <a:pt x="359" y="70"/>
                    </a:cubicBezTo>
                    <a:cubicBezTo>
                      <a:pt x="358" y="70"/>
                      <a:pt x="357" y="73"/>
                      <a:pt x="357" y="75"/>
                    </a:cubicBezTo>
                    <a:cubicBezTo>
                      <a:pt x="355" y="80"/>
                      <a:pt x="352" y="88"/>
                      <a:pt x="341" y="86"/>
                    </a:cubicBezTo>
                    <a:cubicBezTo>
                      <a:pt x="315" y="80"/>
                      <a:pt x="304" y="79"/>
                      <a:pt x="273" y="82"/>
                    </a:cubicBezTo>
                    <a:cubicBezTo>
                      <a:pt x="271" y="83"/>
                      <a:pt x="271" y="83"/>
                      <a:pt x="271" y="83"/>
                    </a:cubicBezTo>
                    <a:cubicBezTo>
                      <a:pt x="270" y="81"/>
                      <a:pt x="270" y="81"/>
                      <a:pt x="270" y="81"/>
                    </a:cubicBezTo>
                    <a:cubicBezTo>
                      <a:pt x="260" y="63"/>
                      <a:pt x="240" y="32"/>
                      <a:pt x="213" y="34"/>
                    </a:cubicBezTo>
                    <a:cubicBezTo>
                      <a:pt x="208" y="35"/>
                      <a:pt x="205" y="37"/>
                      <a:pt x="202" y="41"/>
                    </a:cubicBezTo>
                    <a:cubicBezTo>
                      <a:pt x="197" y="45"/>
                      <a:pt x="192" y="49"/>
                      <a:pt x="183" y="46"/>
                    </a:cubicBezTo>
                    <a:cubicBezTo>
                      <a:pt x="184" y="42"/>
                      <a:pt x="184" y="42"/>
                      <a:pt x="184" y="42"/>
                    </a:cubicBezTo>
                    <a:cubicBezTo>
                      <a:pt x="183" y="43"/>
                      <a:pt x="183" y="45"/>
                      <a:pt x="182" y="48"/>
                    </a:cubicBezTo>
                    <a:cubicBezTo>
                      <a:pt x="182" y="51"/>
                      <a:pt x="181" y="55"/>
                      <a:pt x="179" y="57"/>
                    </a:cubicBezTo>
                    <a:cubicBezTo>
                      <a:pt x="177" y="58"/>
                      <a:pt x="175" y="59"/>
                      <a:pt x="172" y="58"/>
                    </a:cubicBezTo>
                    <a:cubicBezTo>
                      <a:pt x="170" y="58"/>
                      <a:pt x="170" y="58"/>
                      <a:pt x="170" y="58"/>
                    </a:cubicBezTo>
                    <a:cubicBezTo>
                      <a:pt x="170" y="56"/>
                      <a:pt x="170" y="56"/>
                      <a:pt x="170" y="56"/>
                    </a:cubicBezTo>
                    <a:cubicBezTo>
                      <a:pt x="169" y="52"/>
                      <a:pt x="168" y="47"/>
                      <a:pt x="167" y="43"/>
                    </a:cubicBezTo>
                    <a:cubicBezTo>
                      <a:pt x="164" y="25"/>
                      <a:pt x="162" y="9"/>
                      <a:pt x="146" y="6"/>
                    </a:cubicBezTo>
                    <a:cubicBezTo>
                      <a:pt x="143" y="9"/>
                      <a:pt x="141" y="13"/>
                      <a:pt x="138" y="16"/>
                    </a:cubicBezTo>
                    <a:cubicBezTo>
                      <a:pt x="134" y="21"/>
                      <a:pt x="130" y="27"/>
                      <a:pt x="127" y="33"/>
                    </a:cubicBezTo>
                    <a:cubicBezTo>
                      <a:pt x="126" y="34"/>
                      <a:pt x="126" y="34"/>
                      <a:pt x="126" y="34"/>
                    </a:cubicBezTo>
                    <a:cubicBezTo>
                      <a:pt x="125" y="34"/>
                      <a:pt x="125" y="34"/>
                      <a:pt x="125" y="34"/>
                    </a:cubicBezTo>
                    <a:cubicBezTo>
                      <a:pt x="115" y="36"/>
                      <a:pt x="108" y="41"/>
                      <a:pt x="101" y="46"/>
                    </a:cubicBezTo>
                    <a:cubicBezTo>
                      <a:pt x="90" y="54"/>
                      <a:pt x="79" y="62"/>
                      <a:pt x="56" y="58"/>
                    </a:cubicBezTo>
                    <a:cubicBezTo>
                      <a:pt x="51" y="61"/>
                      <a:pt x="48" y="65"/>
                      <a:pt x="45" y="70"/>
                    </a:cubicBezTo>
                    <a:cubicBezTo>
                      <a:pt x="41" y="74"/>
                      <a:pt x="38" y="79"/>
                      <a:pt x="33" y="82"/>
                    </a:cubicBezTo>
                    <a:cubicBezTo>
                      <a:pt x="30" y="84"/>
                      <a:pt x="25" y="86"/>
                      <a:pt x="21" y="87"/>
                    </a:cubicBezTo>
                    <a:cubicBezTo>
                      <a:pt x="15" y="89"/>
                      <a:pt x="10" y="90"/>
                      <a:pt x="8" y="94"/>
                    </a:cubicBezTo>
                    <a:cubicBezTo>
                      <a:pt x="20" y="96"/>
                      <a:pt x="28" y="104"/>
                      <a:pt x="30" y="118"/>
                    </a:cubicBezTo>
                    <a:cubicBezTo>
                      <a:pt x="46" y="121"/>
                      <a:pt x="63" y="124"/>
                      <a:pt x="79" y="127"/>
                    </a:cubicBezTo>
                    <a:cubicBezTo>
                      <a:pt x="99" y="130"/>
                      <a:pt x="118" y="133"/>
                      <a:pt x="133" y="137"/>
                    </a:cubicBezTo>
                    <a:cubicBezTo>
                      <a:pt x="134" y="138"/>
                      <a:pt x="135" y="139"/>
                      <a:pt x="138" y="142"/>
                    </a:cubicBezTo>
                    <a:cubicBezTo>
                      <a:pt x="139" y="143"/>
                      <a:pt x="140" y="145"/>
                      <a:pt x="141" y="145"/>
                    </a:cubicBezTo>
                    <a:cubicBezTo>
                      <a:pt x="151" y="149"/>
                      <a:pt x="160" y="147"/>
                      <a:pt x="168" y="146"/>
                    </a:cubicBezTo>
                    <a:cubicBezTo>
                      <a:pt x="172" y="146"/>
                      <a:pt x="177" y="145"/>
                      <a:pt x="181" y="145"/>
                    </a:cubicBezTo>
                    <a:cubicBezTo>
                      <a:pt x="186" y="146"/>
                      <a:pt x="191" y="148"/>
                      <a:pt x="196" y="150"/>
                    </a:cubicBezTo>
                    <a:cubicBezTo>
                      <a:pt x="203" y="153"/>
                      <a:pt x="209" y="156"/>
                      <a:pt x="215" y="154"/>
                    </a:cubicBezTo>
                    <a:cubicBezTo>
                      <a:pt x="217" y="153"/>
                      <a:pt x="217" y="153"/>
                      <a:pt x="217" y="153"/>
                    </a:cubicBezTo>
                    <a:cubicBezTo>
                      <a:pt x="219" y="154"/>
                      <a:pt x="219" y="154"/>
                      <a:pt x="219" y="154"/>
                    </a:cubicBezTo>
                    <a:cubicBezTo>
                      <a:pt x="223" y="160"/>
                      <a:pt x="224" y="166"/>
                      <a:pt x="224" y="173"/>
                    </a:cubicBezTo>
                    <a:cubicBezTo>
                      <a:pt x="234" y="173"/>
                      <a:pt x="242" y="175"/>
                      <a:pt x="247" y="180"/>
                    </a:cubicBezTo>
                    <a:cubicBezTo>
                      <a:pt x="255" y="188"/>
                      <a:pt x="255" y="201"/>
                      <a:pt x="255" y="213"/>
                    </a:cubicBezTo>
                    <a:cubicBezTo>
                      <a:pt x="255" y="217"/>
                      <a:pt x="254" y="222"/>
                      <a:pt x="255" y="226"/>
                    </a:cubicBezTo>
                    <a:cubicBezTo>
                      <a:pt x="259" y="224"/>
                      <a:pt x="266" y="225"/>
                      <a:pt x="270" y="227"/>
                    </a:cubicBezTo>
                    <a:cubicBezTo>
                      <a:pt x="272" y="229"/>
                      <a:pt x="272" y="231"/>
                      <a:pt x="271" y="234"/>
                    </a:cubicBezTo>
                    <a:cubicBezTo>
                      <a:pt x="271" y="234"/>
                      <a:pt x="271" y="236"/>
                      <a:pt x="270" y="238"/>
                    </a:cubicBezTo>
                    <a:cubicBezTo>
                      <a:pt x="268" y="243"/>
                      <a:pt x="266" y="251"/>
                      <a:pt x="269" y="255"/>
                    </a:cubicBezTo>
                    <a:cubicBezTo>
                      <a:pt x="269" y="256"/>
                      <a:pt x="270" y="257"/>
                      <a:pt x="271" y="257"/>
                    </a:cubicBezTo>
                    <a:cubicBezTo>
                      <a:pt x="275" y="249"/>
                      <a:pt x="279" y="240"/>
                      <a:pt x="282" y="231"/>
                    </a:cubicBezTo>
                    <a:cubicBezTo>
                      <a:pt x="289" y="215"/>
                      <a:pt x="296" y="197"/>
                      <a:pt x="303" y="187"/>
                    </a:cubicBezTo>
                    <a:cubicBezTo>
                      <a:pt x="305" y="182"/>
                      <a:pt x="307" y="177"/>
                      <a:pt x="309" y="172"/>
                    </a:cubicBezTo>
                    <a:cubicBezTo>
                      <a:pt x="312" y="163"/>
                      <a:pt x="315" y="154"/>
                      <a:pt x="324" y="150"/>
                    </a:cubicBezTo>
                    <a:cubicBezTo>
                      <a:pt x="328" y="148"/>
                      <a:pt x="328" y="148"/>
                      <a:pt x="328" y="148"/>
                    </a:cubicBezTo>
                    <a:cubicBezTo>
                      <a:pt x="328" y="169"/>
                      <a:pt x="328" y="169"/>
                      <a:pt x="328" y="169"/>
                    </a:cubicBezTo>
                    <a:cubicBezTo>
                      <a:pt x="333" y="168"/>
                      <a:pt x="335" y="165"/>
                      <a:pt x="338" y="160"/>
                    </a:cubicBezTo>
                    <a:cubicBezTo>
                      <a:pt x="342" y="154"/>
                      <a:pt x="348" y="147"/>
                      <a:pt x="362" y="149"/>
                    </a:cubicBezTo>
                    <a:cubicBezTo>
                      <a:pt x="364" y="150"/>
                      <a:pt x="364" y="150"/>
                      <a:pt x="364" y="150"/>
                    </a:cubicBezTo>
                    <a:cubicBezTo>
                      <a:pt x="364" y="152"/>
                      <a:pt x="364" y="152"/>
                      <a:pt x="364" y="152"/>
                    </a:cubicBezTo>
                    <a:cubicBezTo>
                      <a:pt x="364" y="153"/>
                      <a:pt x="364" y="154"/>
                      <a:pt x="365" y="155"/>
                    </a:cubicBezTo>
                    <a:cubicBezTo>
                      <a:pt x="366" y="156"/>
                      <a:pt x="367" y="157"/>
                      <a:pt x="368" y="159"/>
                    </a:cubicBezTo>
                    <a:cubicBezTo>
                      <a:pt x="363" y="161"/>
                      <a:pt x="363" y="161"/>
                      <a:pt x="363" y="161"/>
                    </a:cubicBezTo>
                    <a:cubicBezTo>
                      <a:pt x="362" y="160"/>
                      <a:pt x="362" y="159"/>
                      <a:pt x="361" y="159"/>
                    </a:cubicBezTo>
                    <a:cubicBezTo>
                      <a:pt x="360" y="158"/>
                      <a:pt x="359" y="156"/>
                      <a:pt x="359" y="154"/>
                    </a:cubicBezTo>
                    <a:cubicBezTo>
                      <a:pt x="350" y="153"/>
                      <a:pt x="347" y="158"/>
                      <a:pt x="343" y="163"/>
                    </a:cubicBezTo>
                    <a:cubicBezTo>
                      <a:pt x="339" y="169"/>
                      <a:pt x="335" y="175"/>
                      <a:pt x="325" y="175"/>
                    </a:cubicBezTo>
                    <a:cubicBezTo>
                      <a:pt x="322" y="175"/>
                      <a:pt x="322" y="175"/>
                      <a:pt x="322" y="175"/>
                    </a:cubicBezTo>
                    <a:cubicBezTo>
                      <a:pt x="322" y="157"/>
                      <a:pt x="322" y="157"/>
                      <a:pt x="322" y="157"/>
                    </a:cubicBezTo>
                    <a:cubicBezTo>
                      <a:pt x="318" y="161"/>
                      <a:pt x="316" y="168"/>
                      <a:pt x="314" y="174"/>
                    </a:cubicBezTo>
                    <a:cubicBezTo>
                      <a:pt x="312" y="179"/>
                      <a:pt x="310" y="185"/>
                      <a:pt x="307" y="190"/>
                    </a:cubicBezTo>
                    <a:cubicBezTo>
                      <a:pt x="301" y="200"/>
                      <a:pt x="294" y="217"/>
                      <a:pt x="287" y="233"/>
                    </a:cubicBezTo>
                    <a:cubicBezTo>
                      <a:pt x="283" y="243"/>
                      <a:pt x="279" y="253"/>
                      <a:pt x="275" y="262"/>
                    </a:cubicBezTo>
                    <a:lnTo>
                      <a:pt x="274" y="2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233">
                <a:extLst>
                  <a:ext uri="{FF2B5EF4-FFF2-40B4-BE49-F238E27FC236}">
                    <a16:creationId xmlns:a16="http://schemas.microsoft.com/office/drawing/2014/main" id="{ACC41B8F-C088-43D0-B175-49F5A8A89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8" y="1726"/>
                <a:ext cx="251" cy="345"/>
              </a:xfrm>
              <a:custGeom>
                <a:avLst/>
                <a:gdLst>
                  <a:gd name="T0" fmla="*/ 65 w 406"/>
                  <a:gd name="T1" fmla="*/ 112 h 557"/>
                  <a:gd name="T2" fmla="*/ 65 w 406"/>
                  <a:gd name="T3" fmla="*/ 140 h 557"/>
                  <a:gd name="T4" fmla="*/ 77 w 406"/>
                  <a:gd name="T5" fmla="*/ 136 h 557"/>
                  <a:gd name="T6" fmla="*/ 81 w 406"/>
                  <a:gd name="T7" fmla="*/ 140 h 557"/>
                  <a:gd name="T8" fmla="*/ 93 w 406"/>
                  <a:gd name="T9" fmla="*/ 116 h 557"/>
                  <a:gd name="T10" fmla="*/ 89 w 406"/>
                  <a:gd name="T11" fmla="*/ 83 h 557"/>
                  <a:gd name="T12" fmla="*/ 121 w 406"/>
                  <a:gd name="T13" fmla="*/ 59 h 557"/>
                  <a:gd name="T14" fmla="*/ 109 w 406"/>
                  <a:gd name="T15" fmla="*/ 35 h 557"/>
                  <a:gd name="T16" fmla="*/ 133 w 406"/>
                  <a:gd name="T17" fmla="*/ 3 h 557"/>
                  <a:gd name="T18" fmla="*/ 157 w 406"/>
                  <a:gd name="T19" fmla="*/ 15 h 557"/>
                  <a:gd name="T20" fmla="*/ 197 w 406"/>
                  <a:gd name="T21" fmla="*/ 31 h 557"/>
                  <a:gd name="T22" fmla="*/ 278 w 406"/>
                  <a:gd name="T23" fmla="*/ 67 h 557"/>
                  <a:gd name="T24" fmla="*/ 266 w 406"/>
                  <a:gd name="T25" fmla="*/ 87 h 557"/>
                  <a:gd name="T26" fmla="*/ 286 w 406"/>
                  <a:gd name="T27" fmla="*/ 112 h 557"/>
                  <a:gd name="T28" fmla="*/ 274 w 406"/>
                  <a:gd name="T29" fmla="*/ 184 h 557"/>
                  <a:gd name="T30" fmla="*/ 270 w 406"/>
                  <a:gd name="T31" fmla="*/ 216 h 557"/>
                  <a:gd name="T32" fmla="*/ 246 w 406"/>
                  <a:gd name="T33" fmla="*/ 228 h 557"/>
                  <a:gd name="T34" fmla="*/ 274 w 406"/>
                  <a:gd name="T35" fmla="*/ 280 h 557"/>
                  <a:gd name="T36" fmla="*/ 302 w 406"/>
                  <a:gd name="T37" fmla="*/ 228 h 557"/>
                  <a:gd name="T38" fmla="*/ 346 w 406"/>
                  <a:gd name="T39" fmla="*/ 208 h 557"/>
                  <a:gd name="T40" fmla="*/ 406 w 406"/>
                  <a:gd name="T41" fmla="*/ 337 h 557"/>
                  <a:gd name="T42" fmla="*/ 402 w 406"/>
                  <a:gd name="T43" fmla="*/ 389 h 557"/>
                  <a:gd name="T44" fmla="*/ 386 w 406"/>
                  <a:gd name="T45" fmla="*/ 381 h 557"/>
                  <a:gd name="T46" fmla="*/ 370 w 406"/>
                  <a:gd name="T47" fmla="*/ 425 h 557"/>
                  <a:gd name="T48" fmla="*/ 350 w 406"/>
                  <a:gd name="T49" fmla="*/ 441 h 557"/>
                  <a:gd name="T50" fmla="*/ 330 w 406"/>
                  <a:gd name="T51" fmla="*/ 518 h 557"/>
                  <a:gd name="T52" fmla="*/ 209 w 406"/>
                  <a:gd name="T53" fmla="*/ 538 h 557"/>
                  <a:gd name="T54" fmla="*/ 173 w 406"/>
                  <a:gd name="T55" fmla="*/ 534 h 557"/>
                  <a:gd name="T56" fmla="*/ 61 w 406"/>
                  <a:gd name="T57" fmla="*/ 550 h 557"/>
                  <a:gd name="T58" fmla="*/ 16 w 406"/>
                  <a:gd name="T59" fmla="*/ 554 h 557"/>
                  <a:gd name="T60" fmla="*/ 16 w 406"/>
                  <a:gd name="T61" fmla="*/ 546 h 557"/>
                  <a:gd name="T62" fmla="*/ 33 w 406"/>
                  <a:gd name="T63" fmla="*/ 505 h 557"/>
                  <a:gd name="T64" fmla="*/ 49 w 406"/>
                  <a:gd name="T65" fmla="*/ 417 h 557"/>
                  <a:gd name="T66" fmla="*/ 37 w 406"/>
                  <a:gd name="T67" fmla="*/ 353 h 557"/>
                  <a:gd name="T68" fmla="*/ 12 w 406"/>
                  <a:gd name="T69" fmla="*/ 321 h 557"/>
                  <a:gd name="T70" fmla="*/ 4 w 406"/>
                  <a:gd name="T71" fmla="*/ 309 h 557"/>
                  <a:gd name="T72" fmla="*/ 12 w 406"/>
                  <a:gd name="T73" fmla="*/ 284 h 557"/>
                  <a:gd name="T74" fmla="*/ 0 w 406"/>
                  <a:gd name="T75" fmla="*/ 252 h 557"/>
                  <a:gd name="T76" fmla="*/ 21 w 406"/>
                  <a:gd name="T77" fmla="*/ 184 h 557"/>
                  <a:gd name="T78" fmla="*/ 16 w 406"/>
                  <a:gd name="T79" fmla="*/ 168 h 557"/>
                  <a:gd name="T80" fmla="*/ 29 w 406"/>
                  <a:gd name="T81" fmla="*/ 136 h 557"/>
                  <a:gd name="T82" fmla="*/ 61 w 406"/>
                  <a:gd name="T83" fmla="*/ 108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6" h="557">
                    <a:moveTo>
                      <a:pt x="65" y="112"/>
                    </a:moveTo>
                    <a:cubicBezTo>
                      <a:pt x="65" y="121"/>
                      <a:pt x="65" y="130"/>
                      <a:pt x="65" y="140"/>
                    </a:cubicBezTo>
                    <a:cubicBezTo>
                      <a:pt x="67" y="152"/>
                      <a:pt x="70" y="134"/>
                      <a:pt x="77" y="136"/>
                    </a:cubicBezTo>
                    <a:cubicBezTo>
                      <a:pt x="77" y="136"/>
                      <a:pt x="78" y="142"/>
                      <a:pt x="81" y="140"/>
                    </a:cubicBezTo>
                    <a:cubicBezTo>
                      <a:pt x="87" y="135"/>
                      <a:pt x="92" y="125"/>
                      <a:pt x="93" y="116"/>
                    </a:cubicBezTo>
                    <a:cubicBezTo>
                      <a:pt x="94" y="106"/>
                      <a:pt x="86" y="93"/>
                      <a:pt x="89" y="83"/>
                    </a:cubicBezTo>
                    <a:cubicBezTo>
                      <a:pt x="94" y="68"/>
                      <a:pt x="102" y="60"/>
                      <a:pt x="121" y="59"/>
                    </a:cubicBezTo>
                    <a:cubicBezTo>
                      <a:pt x="126" y="42"/>
                      <a:pt x="105" y="51"/>
                      <a:pt x="109" y="35"/>
                    </a:cubicBezTo>
                    <a:cubicBezTo>
                      <a:pt x="111" y="18"/>
                      <a:pt x="125" y="14"/>
                      <a:pt x="133" y="3"/>
                    </a:cubicBezTo>
                    <a:cubicBezTo>
                      <a:pt x="143" y="0"/>
                      <a:pt x="146" y="12"/>
                      <a:pt x="157" y="15"/>
                    </a:cubicBezTo>
                    <a:cubicBezTo>
                      <a:pt x="173" y="19"/>
                      <a:pt x="194" y="12"/>
                      <a:pt x="197" y="31"/>
                    </a:cubicBezTo>
                    <a:cubicBezTo>
                      <a:pt x="233" y="34"/>
                      <a:pt x="261" y="45"/>
                      <a:pt x="278" y="67"/>
                    </a:cubicBezTo>
                    <a:cubicBezTo>
                      <a:pt x="278" y="79"/>
                      <a:pt x="266" y="77"/>
                      <a:pt x="266" y="87"/>
                    </a:cubicBezTo>
                    <a:cubicBezTo>
                      <a:pt x="269" y="99"/>
                      <a:pt x="280" y="102"/>
                      <a:pt x="286" y="112"/>
                    </a:cubicBezTo>
                    <a:cubicBezTo>
                      <a:pt x="287" y="137"/>
                      <a:pt x="299" y="172"/>
                      <a:pt x="274" y="184"/>
                    </a:cubicBezTo>
                    <a:cubicBezTo>
                      <a:pt x="277" y="199"/>
                      <a:pt x="269" y="203"/>
                      <a:pt x="270" y="216"/>
                    </a:cubicBezTo>
                    <a:cubicBezTo>
                      <a:pt x="262" y="220"/>
                      <a:pt x="254" y="224"/>
                      <a:pt x="246" y="228"/>
                    </a:cubicBezTo>
                    <a:cubicBezTo>
                      <a:pt x="242" y="261"/>
                      <a:pt x="247" y="276"/>
                      <a:pt x="274" y="280"/>
                    </a:cubicBezTo>
                    <a:cubicBezTo>
                      <a:pt x="283" y="263"/>
                      <a:pt x="303" y="256"/>
                      <a:pt x="302" y="228"/>
                    </a:cubicBezTo>
                    <a:cubicBezTo>
                      <a:pt x="321" y="225"/>
                      <a:pt x="324" y="207"/>
                      <a:pt x="346" y="208"/>
                    </a:cubicBezTo>
                    <a:cubicBezTo>
                      <a:pt x="382" y="236"/>
                      <a:pt x="376" y="304"/>
                      <a:pt x="406" y="337"/>
                    </a:cubicBezTo>
                    <a:cubicBezTo>
                      <a:pt x="399" y="347"/>
                      <a:pt x="404" y="372"/>
                      <a:pt x="402" y="389"/>
                    </a:cubicBezTo>
                    <a:cubicBezTo>
                      <a:pt x="389" y="394"/>
                      <a:pt x="399" y="376"/>
                      <a:pt x="386" y="381"/>
                    </a:cubicBezTo>
                    <a:cubicBezTo>
                      <a:pt x="374" y="389"/>
                      <a:pt x="368" y="402"/>
                      <a:pt x="370" y="425"/>
                    </a:cubicBezTo>
                    <a:cubicBezTo>
                      <a:pt x="362" y="429"/>
                      <a:pt x="356" y="435"/>
                      <a:pt x="350" y="441"/>
                    </a:cubicBezTo>
                    <a:cubicBezTo>
                      <a:pt x="357" y="480"/>
                      <a:pt x="331" y="487"/>
                      <a:pt x="330" y="518"/>
                    </a:cubicBezTo>
                    <a:cubicBezTo>
                      <a:pt x="290" y="520"/>
                      <a:pt x="251" y="536"/>
                      <a:pt x="209" y="538"/>
                    </a:cubicBezTo>
                    <a:cubicBezTo>
                      <a:pt x="198" y="538"/>
                      <a:pt x="185" y="534"/>
                      <a:pt x="173" y="534"/>
                    </a:cubicBezTo>
                    <a:cubicBezTo>
                      <a:pt x="139" y="534"/>
                      <a:pt x="98" y="545"/>
                      <a:pt x="61" y="550"/>
                    </a:cubicBezTo>
                    <a:cubicBezTo>
                      <a:pt x="47" y="551"/>
                      <a:pt x="31" y="549"/>
                      <a:pt x="16" y="554"/>
                    </a:cubicBezTo>
                    <a:cubicBezTo>
                      <a:pt x="3" y="557"/>
                      <a:pt x="10" y="546"/>
                      <a:pt x="16" y="546"/>
                    </a:cubicBezTo>
                    <a:cubicBezTo>
                      <a:pt x="23" y="534"/>
                      <a:pt x="25" y="525"/>
                      <a:pt x="33" y="505"/>
                    </a:cubicBezTo>
                    <a:cubicBezTo>
                      <a:pt x="40" y="486"/>
                      <a:pt x="51" y="453"/>
                      <a:pt x="49" y="417"/>
                    </a:cubicBezTo>
                    <a:cubicBezTo>
                      <a:pt x="47" y="392"/>
                      <a:pt x="33" y="373"/>
                      <a:pt x="37" y="353"/>
                    </a:cubicBezTo>
                    <a:cubicBezTo>
                      <a:pt x="21" y="347"/>
                      <a:pt x="21" y="337"/>
                      <a:pt x="12" y="321"/>
                    </a:cubicBezTo>
                    <a:cubicBezTo>
                      <a:pt x="11" y="317"/>
                      <a:pt x="5" y="314"/>
                      <a:pt x="4" y="309"/>
                    </a:cubicBezTo>
                    <a:cubicBezTo>
                      <a:pt x="3" y="299"/>
                      <a:pt x="12" y="295"/>
                      <a:pt x="12" y="284"/>
                    </a:cubicBezTo>
                    <a:cubicBezTo>
                      <a:pt x="13" y="272"/>
                      <a:pt x="8" y="262"/>
                      <a:pt x="0" y="252"/>
                    </a:cubicBezTo>
                    <a:cubicBezTo>
                      <a:pt x="6" y="233"/>
                      <a:pt x="24" y="218"/>
                      <a:pt x="21" y="184"/>
                    </a:cubicBezTo>
                    <a:cubicBezTo>
                      <a:pt x="20" y="177"/>
                      <a:pt x="16" y="171"/>
                      <a:pt x="16" y="168"/>
                    </a:cubicBezTo>
                    <a:cubicBezTo>
                      <a:pt x="19" y="154"/>
                      <a:pt x="34" y="149"/>
                      <a:pt x="29" y="136"/>
                    </a:cubicBezTo>
                    <a:cubicBezTo>
                      <a:pt x="42" y="129"/>
                      <a:pt x="54" y="121"/>
                      <a:pt x="61" y="10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234">
                <a:extLst>
                  <a:ext uri="{FF2B5EF4-FFF2-40B4-BE49-F238E27FC236}">
                    <a16:creationId xmlns:a16="http://schemas.microsoft.com/office/drawing/2014/main" id="{1BA34F3B-84E4-465C-A524-50822FCFB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" y="1725"/>
                <a:ext cx="256" cy="346"/>
              </a:xfrm>
              <a:custGeom>
                <a:avLst/>
                <a:gdLst>
                  <a:gd name="T0" fmla="*/ 18 w 413"/>
                  <a:gd name="T1" fmla="*/ 545 h 559"/>
                  <a:gd name="T2" fmla="*/ 42 w 413"/>
                  <a:gd name="T3" fmla="*/ 390 h 559"/>
                  <a:gd name="T4" fmla="*/ 10 w 413"/>
                  <a:gd name="T5" fmla="*/ 320 h 559"/>
                  <a:gd name="T6" fmla="*/ 1 w 413"/>
                  <a:gd name="T7" fmla="*/ 256 h 559"/>
                  <a:gd name="T8" fmla="*/ 21 w 413"/>
                  <a:gd name="T9" fmla="*/ 186 h 559"/>
                  <a:gd name="T10" fmla="*/ 29 w 413"/>
                  <a:gd name="T11" fmla="*/ 139 h 559"/>
                  <a:gd name="T12" fmla="*/ 66 w 413"/>
                  <a:gd name="T13" fmla="*/ 111 h 559"/>
                  <a:gd name="T14" fmla="*/ 24 w 413"/>
                  <a:gd name="T15" fmla="*/ 176 h 559"/>
                  <a:gd name="T16" fmla="*/ 18 w 413"/>
                  <a:gd name="T17" fmla="*/ 287 h 559"/>
                  <a:gd name="T18" fmla="*/ 18 w 413"/>
                  <a:gd name="T19" fmla="*/ 321 h 559"/>
                  <a:gd name="T20" fmla="*/ 42 w 413"/>
                  <a:gd name="T21" fmla="*/ 355 h 559"/>
                  <a:gd name="T22" fmla="*/ 33 w 413"/>
                  <a:gd name="T23" fmla="*/ 523 h 559"/>
                  <a:gd name="T24" fmla="*/ 15 w 413"/>
                  <a:gd name="T25" fmla="*/ 553 h 559"/>
                  <a:gd name="T26" fmla="*/ 107 w 413"/>
                  <a:gd name="T27" fmla="*/ 542 h 559"/>
                  <a:gd name="T28" fmla="*/ 275 w 413"/>
                  <a:gd name="T29" fmla="*/ 527 h 559"/>
                  <a:gd name="T30" fmla="*/ 350 w 413"/>
                  <a:gd name="T31" fmla="*/ 442 h 559"/>
                  <a:gd name="T32" fmla="*/ 396 w 413"/>
                  <a:gd name="T33" fmla="*/ 380 h 559"/>
                  <a:gd name="T34" fmla="*/ 403 w 413"/>
                  <a:gd name="T35" fmla="*/ 371 h 559"/>
                  <a:gd name="T36" fmla="*/ 326 w 413"/>
                  <a:gd name="T37" fmla="*/ 222 h 559"/>
                  <a:gd name="T38" fmla="*/ 278 w 413"/>
                  <a:gd name="T39" fmla="*/ 285 h 559"/>
                  <a:gd name="T40" fmla="*/ 247 w 413"/>
                  <a:gd name="T41" fmla="*/ 228 h 559"/>
                  <a:gd name="T42" fmla="*/ 274 w 413"/>
                  <a:gd name="T43" fmla="*/ 186 h 559"/>
                  <a:gd name="T44" fmla="*/ 286 w 413"/>
                  <a:gd name="T45" fmla="*/ 114 h 559"/>
                  <a:gd name="T46" fmla="*/ 273 w 413"/>
                  <a:gd name="T47" fmla="*/ 78 h 559"/>
                  <a:gd name="T48" fmla="*/ 198 w 413"/>
                  <a:gd name="T49" fmla="*/ 34 h 559"/>
                  <a:gd name="T50" fmla="*/ 138 w 413"/>
                  <a:gd name="T51" fmla="*/ 7 h 559"/>
                  <a:gd name="T52" fmla="*/ 127 w 413"/>
                  <a:gd name="T53" fmla="*/ 62 h 559"/>
                  <a:gd name="T54" fmla="*/ 96 w 413"/>
                  <a:gd name="T55" fmla="*/ 103 h 559"/>
                  <a:gd name="T56" fmla="*/ 78 w 413"/>
                  <a:gd name="T57" fmla="*/ 141 h 559"/>
                  <a:gd name="T58" fmla="*/ 65 w 413"/>
                  <a:gd name="T59" fmla="*/ 114 h 559"/>
                  <a:gd name="T60" fmla="*/ 82 w 413"/>
                  <a:gd name="T61" fmla="*/ 135 h 559"/>
                  <a:gd name="T62" fmla="*/ 91 w 413"/>
                  <a:gd name="T63" fmla="*/ 104 h 559"/>
                  <a:gd name="T64" fmla="*/ 109 w 413"/>
                  <a:gd name="T65" fmla="*/ 37 h 559"/>
                  <a:gd name="T66" fmla="*/ 135 w 413"/>
                  <a:gd name="T67" fmla="*/ 2 h 559"/>
                  <a:gd name="T68" fmla="*/ 203 w 413"/>
                  <a:gd name="T69" fmla="*/ 31 h 559"/>
                  <a:gd name="T70" fmla="*/ 276 w 413"/>
                  <a:gd name="T71" fmla="*/ 82 h 559"/>
                  <a:gd name="T72" fmla="*/ 292 w 413"/>
                  <a:gd name="T73" fmla="*/ 113 h 559"/>
                  <a:gd name="T74" fmla="*/ 278 w 413"/>
                  <a:gd name="T75" fmla="*/ 205 h 559"/>
                  <a:gd name="T76" fmla="*/ 262 w 413"/>
                  <a:gd name="T77" fmla="*/ 227 h 559"/>
                  <a:gd name="T78" fmla="*/ 302 w 413"/>
                  <a:gd name="T79" fmla="*/ 230 h 559"/>
                  <a:gd name="T80" fmla="*/ 349 w 413"/>
                  <a:gd name="T81" fmla="*/ 207 h 559"/>
                  <a:gd name="T82" fmla="*/ 411 w 413"/>
                  <a:gd name="T83" fmla="*/ 337 h 559"/>
                  <a:gd name="T84" fmla="*/ 408 w 413"/>
                  <a:gd name="T85" fmla="*/ 391 h 559"/>
                  <a:gd name="T86" fmla="*/ 395 w 413"/>
                  <a:gd name="T87" fmla="*/ 388 h 559"/>
                  <a:gd name="T88" fmla="*/ 376 w 413"/>
                  <a:gd name="T89" fmla="*/ 429 h 559"/>
                  <a:gd name="T90" fmla="*/ 336 w 413"/>
                  <a:gd name="T91" fmla="*/ 520 h 559"/>
                  <a:gd name="T92" fmla="*/ 213 w 413"/>
                  <a:gd name="T93" fmla="*/ 542 h 559"/>
                  <a:gd name="T94" fmla="*/ 64 w 413"/>
                  <a:gd name="T95" fmla="*/ 554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13" h="559">
                    <a:moveTo>
                      <a:pt x="16" y="559"/>
                    </a:moveTo>
                    <a:cubicBezTo>
                      <a:pt x="13" y="559"/>
                      <a:pt x="11" y="558"/>
                      <a:pt x="10" y="557"/>
                    </a:cubicBezTo>
                    <a:cubicBezTo>
                      <a:pt x="9" y="555"/>
                      <a:pt x="9" y="553"/>
                      <a:pt x="10" y="551"/>
                    </a:cubicBezTo>
                    <a:cubicBezTo>
                      <a:pt x="11" y="549"/>
                      <a:pt x="14" y="546"/>
                      <a:pt x="18" y="545"/>
                    </a:cubicBezTo>
                    <a:cubicBezTo>
                      <a:pt x="22" y="538"/>
                      <a:pt x="24" y="531"/>
                      <a:pt x="28" y="521"/>
                    </a:cubicBezTo>
                    <a:cubicBezTo>
                      <a:pt x="29" y="517"/>
                      <a:pt x="31" y="512"/>
                      <a:pt x="33" y="507"/>
                    </a:cubicBezTo>
                    <a:cubicBezTo>
                      <a:pt x="42" y="483"/>
                      <a:pt x="51" y="452"/>
                      <a:pt x="49" y="419"/>
                    </a:cubicBezTo>
                    <a:cubicBezTo>
                      <a:pt x="48" y="409"/>
                      <a:pt x="45" y="399"/>
                      <a:pt x="42" y="390"/>
                    </a:cubicBezTo>
                    <a:cubicBezTo>
                      <a:pt x="39" y="379"/>
                      <a:pt x="35" y="368"/>
                      <a:pt x="37" y="357"/>
                    </a:cubicBezTo>
                    <a:cubicBezTo>
                      <a:pt x="25" y="352"/>
                      <a:pt x="22" y="344"/>
                      <a:pt x="17" y="334"/>
                    </a:cubicBezTo>
                    <a:cubicBezTo>
                      <a:pt x="16" y="331"/>
                      <a:pt x="15" y="327"/>
                      <a:pt x="13" y="324"/>
                    </a:cubicBezTo>
                    <a:cubicBezTo>
                      <a:pt x="12" y="323"/>
                      <a:pt x="11" y="321"/>
                      <a:pt x="10" y="320"/>
                    </a:cubicBezTo>
                    <a:cubicBezTo>
                      <a:pt x="8" y="318"/>
                      <a:pt x="5" y="315"/>
                      <a:pt x="5" y="311"/>
                    </a:cubicBezTo>
                    <a:cubicBezTo>
                      <a:pt x="4" y="305"/>
                      <a:pt x="6" y="301"/>
                      <a:pt x="9" y="297"/>
                    </a:cubicBezTo>
                    <a:cubicBezTo>
                      <a:pt x="11" y="294"/>
                      <a:pt x="12" y="291"/>
                      <a:pt x="13" y="286"/>
                    </a:cubicBezTo>
                    <a:cubicBezTo>
                      <a:pt x="14" y="274"/>
                      <a:pt x="8" y="264"/>
                      <a:pt x="1" y="256"/>
                    </a:cubicBezTo>
                    <a:cubicBezTo>
                      <a:pt x="0" y="255"/>
                      <a:pt x="0" y="255"/>
                      <a:pt x="0" y="255"/>
                    </a:cubicBezTo>
                    <a:cubicBezTo>
                      <a:pt x="1" y="253"/>
                      <a:pt x="1" y="253"/>
                      <a:pt x="1" y="253"/>
                    </a:cubicBezTo>
                    <a:cubicBezTo>
                      <a:pt x="3" y="247"/>
                      <a:pt x="6" y="242"/>
                      <a:pt x="9" y="236"/>
                    </a:cubicBezTo>
                    <a:cubicBezTo>
                      <a:pt x="16" y="222"/>
                      <a:pt x="23" y="209"/>
                      <a:pt x="21" y="186"/>
                    </a:cubicBezTo>
                    <a:cubicBezTo>
                      <a:pt x="20" y="183"/>
                      <a:pt x="19" y="180"/>
                      <a:pt x="18" y="178"/>
                    </a:cubicBezTo>
                    <a:cubicBezTo>
                      <a:pt x="17" y="175"/>
                      <a:pt x="16" y="172"/>
                      <a:pt x="17" y="169"/>
                    </a:cubicBezTo>
                    <a:cubicBezTo>
                      <a:pt x="18" y="163"/>
                      <a:pt x="21" y="159"/>
                      <a:pt x="25" y="154"/>
                    </a:cubicBezTo>
                    <a:cubicBezTo>
                      <a:pt x="29" y="148"/>
                      <a:pt x="32" y="145"/>
                      <a:pt x="29" y="139"/>
                    </a:cubicBezTo>
                    <a:cubicBezTo>
                      <a:pt x="28" y="136"/>
                      <a:pt x="28" y="136"/>
                      <a:pt x="28" y="136"/>
                    </a:cubicBezTo>
                    <a:cubicBezTo>
                      <a:pt x="30" y="135"/>
                      <a:pt x="30" y="135"/>
                      <a:pt x="30" y="135"/>
                    </a:cubicBezTo>
                    <a:cubicBezTo>
                      <a:pt x="42" y="130"/>
                      <a:pt x="55" y="122"/>
                      <a:pt x="61" y="108"/>
                    </a:cubicBezTo>
                    <a:cubicBezTo>
                      <a:pt x="66" y="111"/>
                      <a:pt x="66" y="111"/>
                      <a:pt x="66" y="111"/>
                    </a:cubicBezTo>
                    <a:cubicBezTo>
                      <a:pt x="60" y="125"/>
                      <a:pt x="47" y="133"/>
                      <a:pt x="35" y="139"/>
                    </a:cubicBezTo>
                    <a:cubicBezTo>
                      <a:pt x="37" y="147"/>
                      <a:pt x="33" y="153"/>
                      <a:pt x="29" y="158"/>
                    </a:cubicBezTo>
                    <a:cubicBezTo>
                      <a:pt x="26" y="162"/>
                      <a:pt x="23" y="165"/>
                      <a:pt x="22" y="170"/>
                    </a:cubicBezTo>
                    <a:cubicBezTo>
                      <a:pt x="22" y="171"/>
                      <a:pt x="23" y="174"/>
                      <a:pt x="24" y="176"/>
                    </a:cubicBezTo>
                    <a:cubicBezTo>
                      <a:pt x="25" y="179"/>
                      <a:pt x="26" y="182"/>
                      <a:pt x="26" y="186"/>
                    </a:cubicBezTo>
                    <a:cubicBezTo>
                      <a:pt x="29" y="210"/>
                      <a:pt x="21" y="225"/>
                      <a:pt x="14" y="238"/>
                    </a:cubicBezTo>
                    <a:cubicBezTo>
                      <a:pt x="11" y="243"/>
                      <a:pt x="8" y="248"/>
                      <a:pt x="6" y="254"/>
                    </a:cubicBezTo>
                    <a:cubicBezTo>
                      <a:pt x="13" y="262"/>
                      <a:pt x="19" y="273"/>
                      <a:pt x="18" y="287"/>
                    </a:cubicBezTo>
                    <a:cubicBezTo>
                      <a:pt x="18" y="292"/>
                      <a:pt x="15" y="296"/>
                      <a:pt x="13" y="300"/>
                    </a:cubicBezTo>
                    <a:cubicBezTo>
                      <a:pt x="11" y="303"/>
                      <a:pt x="9" y="306"/>
                      <a:pt x="10" y="310"/>
                    </a:cubicBezTo>
                    <a:cubicBezTo>
                      <a:pt x="11" y="313"/>
                      <a:pt x="12" y="314"/>
                      <a:pt x="14" y="316"/>
                    </a:cubicBezTo>
                    <a:cubicBezTo>
                      <a:pt x="16" y="318"/>
                      <a:pt x="17" y="319"/>
                      <a:pt x="18" y="321"/>
                    </a:cubicBezTo>
                    <a:cubicBezTo>
                      <a:pt x="20" y="325"/>
                      <a:pt x="21" y="328"/>
                      <a:pt x="22" y="331"/>
                    </a:cubicBezTo>
                    <a:cubicBezTo>
                      <a:pt x="27" y="342"/>
                      <a:pt x="30" y="348"/>
                      <a:pt x="40" y="352"/>
                    </a:cubicBezTo>
                    <a:cubicBezTo>
                      <a:pt x="43" y="353"/>
                      <a:pt x="43" y="353"/>
                      <a:pt x="43" y="353"/>
                    </a:cubicBezTo>
                    <a:cubicBezTo>
                      <a:pt x="42" y="355"/>
                      <a:pt x="42" y="355"/>
                      <a:pt x="42" y="355"/>
                    </a:cubicBezTo>
                    <a:cubicBezTo>
                      <a:pt x="41" y="366"/>
                      <a:pt x="44" y="377"/>
                      <a:pt x="48" y="388"/>
                    </a:cubicBezTo>
                    <a:cubicBezTo>
                      <a:pt x="51" y="398"/>
                      <a:pt x="54" y="408"/>
                      <a:pt x="54" y="419"/>
                    </a:cubicBezTo>
                    <a:cubicBezTo>
                      <a:pt x="57" y="453"/>
                      <a:pt x="47" y="485"/>
                      <a:pt x="38" y="508"/>
                    </a:cubicBezTo>
                    <a:cubicBezTo>
                      <a:pt x="36" y="514"/>
                      <a:pt x="34" y="519"/>
                      <a:pt x="33" y="523"/>
                    </a:cubicBezTo>
                    <a:cubicBezTo>
                      <a:pt x="29" y="533"/>
                      <a:pt x="27" y="541"/>
                      <a:pt x="22" y="549"/>
                    </a:cubicBezTo>
                    <a:cubicBezTo>
                      <a:pt x="21" y="550"/>
                      <a:pt x="21" y="550"/>
                      <a:pt x="21" y="550"/>
                    </a:cubicBezTo>
                    <a:cubicBezTo>
                      <a:pt x="20" y="550"/>
                      <a:pt x="20" y="550"/>
                      <a:pt x="20" y="550"/>
                    </a:cubicBezTo>
                    <a:cubicBezTo>
                      <a:pt x="18" y="550"/>
                      <a:pt x="16" y="552"/>
                      <a:pt x="15" y="553"/>
                    </a:cubicBezTo>
                    <a:cubicBezTo>
                      <a:pt x="16" y="553"/>
                      <a:pt x="17" y="553"/>
                      <a:pt x="19" y="553"/>
                    </a:cubicBezTo>
                    <a:cubicBezTo>
                      <a:pt x="28" y="550"/>
                      <a:pt x="38" y="550"/>
                      <a:pt x="48" y="550"/>
                    </a:cubicBezTo>
                    <a:cubicBezTo>
                      <a:pt x="53" y="550"/>
                      <a:pt x="58" y="550"/>
                      <a:pt x="63" y="549"/>
                    </a:cubicBezTo>
                    <a:cubicBezTo>
                      <a:pt x="78" y="547"/>
                      <a:pt x="93" y="544"/>
                      <a:pt x="107" y="542"/>
                    </a:cubicBezTo>
                    <a:cubicBezTo>
                      <a:pt x="131" y="538"/>
                      <a:pt x="155" y="533"/>
                      <a:pt x="176" y="533"/>
                    </a:cubicBezTo>
                    <a:cubicBezTo>
                      <a:pt x="182" y="533"/>
                      <a:pt x="188" y="534"/>
                      <a:pt x="194" y="535"/>
                    </a:cubicBezTo>
                    <a:cubicBezTo>
                      <a:pt x="201" y="536"/>
                      <a:pt x="207" y="537"/>
                      <a:pt x="212" y="537"/>
                    </a:cubicBezTo>
                    <a:cubicBezTo>
                      <a:pt x="234" y="536"/>
                      <a:pt x="255" y="531"/>
                      <a:pt x="275" y="527"/>
                    </a:cubicBezTo>
                    <a:cubicBezTo>
                      <a:pt x="293" y="523"/>
                      <a:pt x="312" y="518"/>
                      <a:pt x="330" y="517"/>
                    </a:cubicBezTo>
                    <a:cubicBezTo>
                      <a:pt x="332" y="505"/>
                      <a:pt x="336" y="496"/>
                      <a:pt x="341" y="488"/>
                    </a:cubicBezTo>
                    <a:cubicBezTo>
                      <a:pt x="348" y="476"/>
                      <a:pt x="354" y="465"/>
                      <a:pt x="350" y="444"/>
                    </a:cubicBezTo>
                    <a:cubicBezTo>
                      <a:pt x="350" y="442"/>
                      <a:pt x="350" y="442"/>
                      <a:pt x="350" y="442"/>
                    </a:cubicBezTo>
                    <a:cubicBezTo>
                      <a:pt x="351" y="441"/>
                      <a:pt x="351" y="441"/>
                      <a:pt x="351" y="441"/>
                    </a:cubicBezTo>
                    <a:cubicBezTo>
                      <a:pt x="357" y="436"/>
                      <a:pt x="363" y="430"/>
                      <a:pt x="370" y="426"/>
                    </a:cubicBezTo>
                    <a:cubicBezTo>
                      <a:pt x="368" y="404"/>
                      <a:pt x="374" y="389"/>
                      <a:pt x="388" y="381"/>
                    </a:cubicBezTo>
                    <a:cubicBezTo>
                      <a:pt x="392" y="379"/>
                      <a:pt x="394" y="379"/>
                      <a:pt x="396" y="380"/>
                    </a:cubicBezTo>
                    <a:cubicBezTo>
                      <a:pt x="399" y="381"/>
                      <a:pt x="400" y="384"/>
                      <a:pt x="400" y="386"/>
                    </a:cubicBezTo>
                    <a:cubicBezTo>
                      <a:pt x="400" y="387"/>
                      <a:pt x="401" y="389"/>
                      <a:pt x="401" y="389"/>
                    </a:cubicBezTo>
                    <a:cubicBezTo>
                      <a:pt x="401" y="389"/>
                      <a:pt x="401" y="389"/>
                      <a:pt x="403" y="389"/>
                    </a:cubicBezTo>
                    <a:cubicBezTo>
                      <a:pt x="403" y="383"/>
                      <a:pt x="403" y="377"/>
                      <a:pt x="403" y="371"/>
                    </a:cubicBezTo>
                    <a:cubicBezTo>
                      <a:pt x="402" y="359"/>
                      <a:pt x="402" y="347"/>
                      <a:pt x="406" y="339"/>
                    </a:cubicBezTo>
                    <a:cubicBezTo>
                      <a:pt x="392" y="323"/>
                      <a:pt x="386" y="300"/>
                      <a:pt x="380" y="278"/>
                    </a:cubicBezTo>
                    <a:cubicBezTo>
                      <a:pt x="373" y="253"/>
                      <a:pt x="366" y="227"/>
                      <a:pt x="348" y="213"/>
                    </a:cubicBezTo>
                    <a:cubicBezTo>
                      <a:pt x="338" y="213"/>
                      <a:pt x="332" y="217"/>
                      <a:pt x="326" y="222"/>
                    </a:cubicBezTo>
                    <a:cubicBezTo>
                      <a:pt x="321" y="226"/>
                      <a:pt x="315" y="231"/>
                      <a:pt x="308" y="232"/>
                    </a:cubicBezTo>
                    <a:cubicBezTo>
                      <a:pt x="307" y="250"/>
                      <a:pt x="299" y="260"/>
                      <a:pt x="290" y="269"/>
                    </a:cubicBezTo>
                    <a:cubicBezTo>
                      <a:pt x="286" y="274"/>
                      <a:pt x="282" y="278"/>
                      <a:pt x="279" y="284"/>
                    </a:cubicBezTo>
                    <a:cubicBezTo>
                      <a:pt x="278" y="285"/>
                      <a:pt x="278" y="285"/>
                      <a:pt x="278" y="285"/>
                    </a:cubicBezTo>
                    <a:cubicBezTo>
                      <a:pt x="276" y="285"/>
                      <a:pt x="276" y="285"/>
                      <a:pt x="276" y="285"/>
                    </a:cubicBezTo>
                    <a:cubicBezTo>
                      <a:pt x="246" y="281"/>
                      <a:pt x="242" y="262"/>
                      <a:pt x="246" y="230"/>
                    </a:cubicBezTo>
                    <a:cubicBezTo>
                      <a:pt x="246" y="228"/>
                      <a:pt x="246" y="228"/>
                      <a:pt x="246" y="228"/>
                    </a:cubicBezTo>
                    <a:cubicBezTo>
                      <a:pt x="247" y="228"/>
                      <a:pt x="247" y="228"/>
                      <a:pt x="247" y="228"/>
                    </a:cubicBezTo>
                    <a:cubicBezTo>
                      <a:pt x="252" y="226"/>
                      <a:pt x="255" y="224"/>
                      <a:pt x="259" y="222"/>
                    </a:cubicBezTo>
                    <a:cubicBezTo>
                      <a:pt x="263" y="220"/>
                      <a:pt x="266" y="218"/>
                      <a:pt x="270" y="216"/>
                    </a:cubicBezTo>
                    <a:cubicBezTo>
                      <a:pt x="270" y="211"/>
                      <a:pt x="271" y="207"/>
                      <a:pt x="272" y="203"/>
                    </a:cubicBezTo>
                    <a:cubicBezTo>
                      <a:pt x="274" y="199"/>
                      <a:pt x="276" y="194"/>
                      <a:pt x="274" y="186"/>
                    </a:cubicBezTo>
                    <a:cubicBezTo>
                      <a:pt x="274" y="184"/>
                      <a:pt x="274" y="184"/>
                      <a:pt x="274" y="184"/>
                    </a:cubicBezTo>
                    <a:cubicBezTo>
                      <a:pt x="276" y="183"/>
                      <a:pt x="276" y="183"/>
                      <a:pt x="276" y="183"/>
                    </a:cubicBezTo>
                    <a:cubicBezTo>
                      <a:pt x="294" y="175"/>
                      <a:pt x="291" y="153"/>
                      <a:pt x="288" y="132"/>
                    </a:cubicBezTo>
                    <a:cubicBezTo>
                      <a:pt x="287" y="126"/>
                      <a:pt x="286" y="120"/>
                      <a:pt x="286" y="114"/>
                    </a:cubicBezTo>
                    <a:cubicBezTo>
                      <a:pt x="284" y="111"/>
                      <a:pt x="281" y="109"/>
                      <a:pt x="278" y="106"/>
                    </a:cubicBezTo>
                    <a:cubicBezTo>
                      <a:pt x="273" y="102"/>
                      <a:pt x="268" y="98"/>
                      <a:pt x="266" y="90"/>
                    </a:cubicBezTo>
                    <a:cubicBezTo>
                      <a:pt x="266" y="89"/>
                      <a:pt x="266" y="89"/>
                      <a:pt x="266" y="89"/>
                    </a:cubicBezTo>
                    <a:cubicBezTo>
                      <a:pt x="266" y="83"/>
                      <a:pt x="270" y="80"/>
                      <a:pt x="273" y="78"/>
                    </a:cubicBezTo>
                    <a:cubicBezTo>
                      <a:pt x="276" y="75"/>
                      <a:pt x="278" y="74"/>
                      <a:pt x="278" y="70"/>
                    </a:cubicBezTo>
                    <a:cubicBezTo>
                      <a:pt x="263" y="50"/>
                      <a:pt x="237" y="39"/>
                      <a:pt x="200" y="36"/>
                    </a:cubicBezTo>
                    <a:cubicBezTo>
                      <a:pt x="198" y="36"/>
                      <a:pt x="198" y="36"/>
                      <a:pt x="198" y="36"/>
                    </a:cubicBezTo>
                    <a:cubicBezTo>
                      <a:pt x="198" y="34"/>
                      <a:pt x="198" y="34"/>
                      <a:pt x="198" y="34"/>
                    </a:cubicBezTo>
                    <a:cubicBezTo>
                      <a:pt x="196" y="23"/>
                      <a:pt x="188" y="22"/>
                      <a:pt x="174" y="21"/>
                    </a:cubicBezTo>
                    <a:cubicBezTo>
                      <a:pt x="169" y="21"/>
                      <a:pt x="164" y="21"/>
                      <a:pt x="160" y="20"/>
                    </a:cubicBezTo>
                    <a:cubicBezTo>
                      <a:pt x="154" y="18"/>
                      <a:pt x="150" y="15"/>
                      <a:pt x="147" y="12"/>
                    </a:cubicBezTo>
                    <a:cubicBezTo>
                      <a:pt x="143" y="8"/>
                      <a:pt x="141" y="7"/>
                      <a:pt x="138" y="7"/>
                    </a:cubicBezTo>
                    <a:cubicBezTo>
                      <a:pt x="135" y="11"/>
                      <a:pt x="131" y="14"/>
                      <a:pt x="128" y="17"/>
                    </a:cubicBezTo>
                    <a:cubicBezTo>
                      <a:pt x="122" y="22"/>
                      <a:pt x="116" y="27"/>
                      <a:pt x="115" y="37"/>
                    </a:cubicBezTo>
                    <a:cubicBezTo>
                      <a:pt x="113" y="43"/>
                      <a:pt x="115" y="44"/>
                      <a:pt x="119" y="46"/>
                    </a:cubicBezTo>
                    <a:cubicBezTo>
                      <a:pt x="124" y="48"/>
                      <a:pt x="130" y="51"/>
                      <a:pt x="127" y="62"/>
                    </a:cubicBezTo>
                    <a:cubicBezTo>
                      <a:pt x="126" y="64"/>
                      <a:pt x="126" y="64"/>
                      <a:pt x="126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06" y="64"/>
                      <a:pt x="99" y="72"/>
                      <a:pt x="94" y="86"/>
                    </a:cubicBezTo>
                    <a:cubicBezTo>
                      <a:pt x="93" y="91"/>
                      <a:pt x="95" y="97"/>
                      <a:pt x="96" y="103"/>
                    </a:cubicBezTo>
                    <a:cubicBezTo>
                      <a:pt x="98" y="108"/>
                      <a:pt x="99" y="113"/>
                      <a:pt x="99" y="118"/>
                    </a:cubicBezTo>
                    <a:cubicBezTo>
                      <a:pt x="97" y="128"/>
                      <a:pt x="92" y="139"/>
                      <a:pt x="85" y="144"/>
                    </a:cubicBezTo>
                    <a:cubicBezTo>
                      <a:pt x="84" y="145"/>
                      <a:pt x="82" y="145"/>
                      <a:pt x="81" y="145"/>
                    </a:cubicBezTo>
                    <a:cubicBezTo>
                      <a:pt x="80" y="144"/>
                      <a:pt x="79" y="143"/>
                      <a:pt x="78" y="141"/>
                    </a:cubicBezTo>
                    <a:cubicBezTo>
                      <a:pt x="77" y="142"/>
                      <a:pt x="76" y="143"/>
                      <a:pt x="75" y="145"/>
                    </a:cubicBezTo>
                    <a:cubicBezTo>
                      <a:pt x="73" y="147"/>
                      <a:pt x="71" y="149"/>
                      <a:pt x="69" y="149"/>
                    </a:cubicBezTo>
                    <a:cubicBezTo>
                      <a:pt x="66" y="148"/>
                      <a:pt x="65" y="145"/>
                      <a:pt x="65" y="142"/>
                    </a:cubicBezTo>
                    <a:cubicBezTo>
                      <a:pt x="65" y="114"/>
                      <a:pt x="65" y="114"/>
                      <a:pt x="65" y="114"/>
                    </a:cubicBezTo>
                    <a:cubicBezTo>
                      <a:pt x="70" y="114"/>
                      <a:pt x="70" y="114"/>
                      <a:pt x="70" y="114"/>
                    </a:cubicBezTo>
                    <a:cubicBezTo>
                      <a:pt x="70" y="141"/>
                      <a:pt x="70" y="141"/>
                      <a:pt x="70" y="141"/>
                    </a:cubicBezTo>
                    <a:cubicBezTo>
                      <a:pt x="73" y="138"/>
                      <a:pt x="76" y="134"/>
                      <a:pt x="80" y="135"/>
                    </a:cubicBezTo>
                    <a:cubicBezTo>
                      <a:pt x="82" y="135"/>
                      <a:pt x="82" y="135"/>
                      <a:pt x="82" y="135"/>
                    </a:cubicBezTo>
                    <a:cubicBezTo>
                      <a:pt x="83" y="137"/>
                      <a:pt x="83" y="137"/>
                      <a:pt x="83" y="137"/>
                    </a:cubicBezTo>
                    <a:cubicBezTo>
                      <a:pt x="83" y="138"/>
                      <a:pt x="83" y="138"/>
                      <a:pt x="83" y="139"/>
                    </a:cubicBezTo>
                    <a:cubicBezTo>
                      <a:pt x="88" y="134"/>
                      <a:pt x="92" y="125"/>
                      <a:pt x="93" y="117"/>
                    </a:cubicBezTo>
                    <a:cubicBezTo>
                      <a:pt x="94" y="114"/>
                      <a:pt x="92" y="109"/>
                      <a:pt x="91" y="104"/>
                    </a:cubicBezTo>
                    <a:cubicBezTo>
                      <a:pt x="89" y="97"/>
                      <a:pt x="87" y="90"/>
                      <a:pt x="89" y="84"/>
                    </a:cubicBezTo>
                    <a:cubicBezTo>
                      <a:pt x="95" y="67"/>
                      <a:pt x="105" y="59"/>
                      <a:pt x="122" y="59"/>
                    </a:cubicBezTo>
                    <a:cubicBezTo>
                      <a:pt x="123" y="53"/>
                      <a:pt x="121" y="53"/>
                      <a:pt x="117" y="51"/>
                    </a:cubicBezTo>
                    <a:cubicBezTo>
                      <a:pt x="113" y="49"/>
                      <a:pt x="107" y="46"/>
                      <a:pt x="109" y="37"/>
                    </a:cubicBezTo>
                    <a:cubicBezTo>
                      <a:pt x="110" y="25"/>
                      <a:pt x="118" y="19"/>
                      <a:pt x="125" y="13"/>
                    </a:cubicBezTo>
                    <a:cubicBezTo>
                      <a:pt x="128" y="10"/>
                      <a:pt x="131" y="7"/>
                      <a:pt x="134" y="3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5" y="2"/>
                      <a:pt x="135" y="2"/>
                      <a:pt x="135" y="2"/>
                    </a:cubicBezTo>
                    <a:cubicBezTo>
                      <a:pt x="142" y="0"/>
                      <a:pt x="147" y="4"/>
                      <a:pt x="151" y="8"/>
                    </a:cubicBezTo>
                    <a:cubicBezTo>
                      <a:pt x="153" y="11"/>
                      <a:pt x="156" y="13"/>
                      <a:pt x="161" y="14"/>
                    </a:cubicBezTo>
                    <a:cubicBezTo>
                      <a:pt x="165" y="15"/>
                      <a:pt x="170" y="16"/>
                      <a:pt x="174" y="16"/>
                    </a:cubicBezTo>
                    <a:cubicBezTo>
                      <a:pt x="186" y="16"/>
                      <a:pt x="199" y="17"/>
                      <a:pt x="203" y="31"/>
                    </a:cubicBezTo>
                    <a:cubicBezTo>
                      <a:pt x="241" y="34"/>
                      <a:pt x="267" y="46"/>
                      <a:pt x="283" y="68"/>
                    </a:cubicBezTo>
                    <a:cubicBezTo>
                      <a:pt x="283" y="68"/>
                      <a:pt x="283" y="68"/>
                      <a:pt x="283" y="68"/>
                    </a:cubicBezTo>
                    <a:cubicBezTo>
                      <a:pt x="284" y="69"/>
                      <a:pt x="284" y="69"/>
                      <a:pt x="284" y="69"/>
                    </a:cubicBezTo>
                    <a:cubicBezTo>
                      <a:pt x="284" y="76"/>
                      <a:pt x="280" y="80"/>
                      <a:pt x="276" y="82"/>
                    </a:cubicBezTo>
                    <a:cubicBezTo>
                      <a:pt x="273" y="84"/>
                      <a:pt x="272" y="86"/>
                      <a:pt x="271" y="89"/>
                    </a:cubicBezTo>
                    <a:cubicBezTo>
                      <a:pt x="273" y="95"/>
                      <a:pt x="277" y="98"/>
                      <a:pt x="282" y="102"/>
                    </a:cubicBezTo>
                    <a:cubicBezTo>
                      <a:pt x="285" y="105"/>
                      <a:pt x="289" y="108"/>
                      <a:pt x="291" y="112"/>
                    </a:cubicBezTo>
                    <a:cubicBezTo>
                      <a:pt x="292" y="113"/>
                      <a:pt x="292" y="113"/>
                      <a:pt x="292" y="113"/>
                    </a:cubicBezTo>
                    <a:cubicBezTo>
                      <a:pt x="292" y="113"/>
                      <a:pt x="292" y="113"/>
                      <a:pt x="292" y="113"/>
                    </a:cubicBezTo>
                    <a:cubicBezTo>
                      <a:pt x="292" y="119"/>
                      <a:pt x="293" y="125"/>
                      <a:pt x="293" y="131"/>
                    </a:cubicBezTo>
                    <a:cubicBezTo>
                      <a:pt x="296" y="153"/>
                      <a:pt x="299" y="177"/>
                      <a:pt x="280" y="187"/>
                    </a:cubicBezTo>
                    <a:cubicBezTo>
                      <a:pt x="281" y="195"/>
                      <a:pt x="279" y="201"/>
                      <a:pt x="278" y="205"/>
                    </a:cubicBezTo>
                    <a:cubicBezTo>
                      <a:pt x="276" y="209"/>
                      <a:pt x="275" y="213"/>
                      <a:pt x="276" y="218"/>
                    </a:cubicBezTo>
                    <a:cubicBezTo>
                      <a:pt x="276" y="220"/>
                      <a:pt x="276" y="220"/>
                      <a:pt x="276" y="220"/>
                    </a:cubicBezTo>
                    <a:cubicBezTo>
                      <a:pt x="274" y="221"/>
                      <a:pt x="274" y="221"/>
                      <a:pt x="274" y="221"/>
                    </a:cubicBezTo>
                    <a:cubicBezTo>
                      <a:pt x="270" y="222"/>
                      <a:pt x="266" y="224"/>
                      <a:pt x="262" y="227"/>
                    </a:cubicBezTo>
                    <a:cubicBezTo>
                      <a:pt x="258" y="228"/>
                      <a:pt x="255" y="230"/>
                      <a:pt x="251" y="232"/>
                    </a:cubicBezTo>
                    <a:cubicBezTo>
                      <a:pt x="248" y="264"/>
                      <a:pt x="253" y="275"/>
                      <a:pt x="275" y="279"/>
                    </a:cubicBezTo>
                    <a:cubicBezTo>
                      <a:pt x="278" y="274"/>
                      <a:pt x="282" y="270"/>
                      <a:pt x="286" y="265"/>
                    </a:cubicBezTo>
                    <a:cubicBezTo>
                      <a:pt x="295" y="256"/>
                      <a:pt x="303" y="247"/>
                      <a:pt x="302" y="230"/>
                    </a:cubicBezTo>
                    <a:cubicBezTo>
                      <a:pt x="302" y="228"/>
                      <a:pt x="302" y="228"/>
                      <a:pt x="302" y="228"/>
                    </a:cubicBezTo>
                    <a:cubicBezTo>
                      <a:pt x="305" y="227"/>
                      <a:pt x="305" y="227"/>
                      <a:pt x="305" y="227"/>
                    </a:cubicBezTo>
                    <a:cubicBezTo>
                      <a:pt x="312" y="226"/>
                      <a:pt x="317" y="222"/>
                      <a:pt x="322" y="218"/>
                    </a:cubicBezTo>
                    <a:cubicBezTo>
                      <a:pt x="328" y="213"/>
                      <a:pt x="336" y="207"/>
                      <a:pt x="349" y="207"/>
                    </a:cubicBezTo>
                    <a:cubicBezTo>
                      <a:pt x="350" y="207"/>
                      <a:pt x="350" y="207"/>
                      <a:pt x="350" y="207"/>
                    </a:cubicBezTo>
                    <a:cubicBezTo>
                      <a:pt x="351" y="208"/>
                      <a:pt x="351" y="208"/>
                      <a:pt x="351" y="208"/>
                    </a:cubicBezTo>
                    <a:cubicBezTo>
                      <a:pt x="370" y="223"/>
                      <a:pt x="378" y="250"/>
                      <a:pt x="385" y="276"/>
                    </a:cubicBezTo>
                    <a:cubicBezTo>
                      <a:pt x="391" y="299"/>
                      <a:pt x="397" y="322"/>
                      <a:pt x="411" y="337"/>
                    </a:cubicBezTo>
                    <a:cubicBezTo>
                      <a:pt x="413" y="338"/>
                      <a:pt x="413" y="338"/>
                      <a:pt x="413" y="338"/>
                    </a:cubicBezTo>
                    <a:cubicBezTo>
                      <a:pt x="412" y="340"/>
                      <a:pt x="412" y="340"/>
                      <a:pt x="412" y="340"/>
                    </a:cubicBezTo>
                    <a:cubicBezTo>
                      <a:pt x="407" y="347"/>
                      <a:pt x="408" y="359"/>
                      <a:pt x="408" y="371"/>
                    </a:cubicBezTo>
                    <a:cubicBezTo>
                      <a:pt x="408" y="378"/>
                      <a:pt x="409" y="385"/>
                      <a:pt x="408" y="391"/>
                    </a:cubicBezTo>
                    <a:cubicBezTo>
                      <a:pt x="408" y="393"/>
                      <a:pt x="408" y="393"/>
                      <a:pt x="408" y="393"/>
                    </a:cubicBezTo>
                    <a:cubicBezTo>
                      <a:pt x="406" y="393"/>
                      <a:pt x="406" y="393"/>
                      <a:pt x="406" y="393"/>
                    </a:cubicBezTo>
                    <a:cubicBezTo>
                      <a:pt x="403" y="395"/>
                      <a:pt x="400" y="395"/>
                      <a:pt x="398" y="394"/>
                    </a:cubicBezTo>
                    <a:cubicBezTo>
                      <a:pt x="396" y="392"/>
                      <a:pt x="395" y="390"/>
                      <a:pt x="395" y="388"/>
                    </a:cubicBezTo>
                    <a:cubicBezTo>
                      <a:pt x="394" y="387"/>
                      <a:pt x="394" y="385"/>
                      <a:pt x="394" y="385"/>
                    </a:cubicBezTo>
                    <a:cubicBezTo>
                      <a:pt x="394" y="385"/>
                      <a:pt x="393" y="384"/>
                      <a:pt x="390" y="385"/>
                    </a:cubicBezTo>
                    <a:cubicBezTo>
                      <a:pt x="378" y="393"/>
                      <a:pt x="374" y="406"/>
                      <a:pt x="376" y="427"/>
                    </a:cubicBezTo>
                    <a:cubicBezTo>
                      <a:pt x="376" y="429"/>
                      <a:pt x="376" y="429"/>
                      <a:pt x="376" y="429"/>
                    </a:cubicBezTo>
                    <a:cubicBezTo>
                      <a:pt x="374" y="430"/>
                      <a:pt x="374" y="430"/>
                      <a:pt x="374" y="430"/>
                    </a:cubicBezTo>
                    <a:cubicBezTo>
                      <a:pt x="367" y="433"/>
                      <a:pt x="361" y="439"/>
                      <a:pt x="356" y="444"/>
                    </a:cubicBezTo>
                    <a:cubicBezTo>
                      <a:pt x="360" y="467"/>
                      <a:pt x="353" y="479"/>
                      <a:pt x="346" y="490"/>
                    </a:cubicBezTo>
                    <a:cubicBezTo>
                      <a:pt x="341" y="499"/>
                      <a:pt x="336" y="507"/>
                      <a:pt x="336" y="520"/>
                    </a:cubicBezTo>
                    <a:cubicBezTo>
                      <a:pt x="336" y="522"/>
                      <a:pt x="336" y="522"/>
                      <a:pt x="336" y="522"/>
                    </a:cubicBezTo>
                    <a:cubicBezTo>
                      <a:pt x="333" y="522"/>
                      <a:pt x="333" y="522"/>
                      <a:pt x="333" y="522"/>
                    </a:cubicBezTo>
                    <a:cubicBezTo>
                      <a:pt x="314" y="524"/>
                      <a:pt x="295" y="528"/>
                      <a:pt x="276" y="532"/>
                    </a:cubicBezTo>
                    <a:cubicBezTo>
                      <a:pt x="256" y="537"/>
                      <a:pt x="234" y="541"/>
                      <a:pt x="213" y="542"/>
                    </a:cubicBezTo>
                    <a:cubicBezTo>
                      <a:pt x="206" y="543"/>
                      <a:pt x="200" y="542"/>
                      <a:pt x="193" y="540"/>
                    </a:cubicBezTo>
                    <a:cubicBezTo>
                      <a:pt x="188" y="539"/>
                      <a:pt x="182" y="538"/>
                      <a:pt x="176" y="538"/>
                    </a:cubicBezTo>
                    <a:cubicBezTo>
                      <a:pt x="155" y="539"/>
                      <a:pt x="131" y="543"/>
                      <a:pt x="108" y="547"/>
                    </a:cubicBezTo>
                    <a:cubicBezTo>
                      <a:pt x="94" y="550"/>
                      <a:pt x="78" y="553"/>
                      <a:pt x="64" y="554"/>
                    </a:cubicBezTo>
                    <a:cubicBezTo>
                      <a:pt x="59" y="555"/>
                      <a:pt x="53" y="555"/>
                      <a:pt x="48" y="555"/>
                    </a:cubicBezTo>
                    <a:cubicBezTo>
                      <a:pt x="39" y="555"/>
                      <a:pt x="29" y="555"/>
                      <a:pt x="20" y="558"/>
                    </a:cubicBezTo>
                    <a:cubicBezTo>
                      <a:pt x="19" y="559"/>
                      <a:pt x="17" y="559"/>
                      <a:pt x="16" y="5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235">
                <a:extLst>
                  <a:ext uri="{FF2B5EF4-FFF2-40B4-BE49-F238E27FC236}">
                    <a16:creationId xmlns:a16="http://schemas.microsoft.com/office/drawing/2014/main" id="{676E264A-EDB8-4B8C-B732-AA765B985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" y="1571"/>
                <a:ext cx="42" cy="32"/>
              </a:xfrm>
              <a:custGeom>
                <a:avLst/>
                <a:gdLst>
                  <a:gd name="T0" fmla="*/ 0 w 68"/>
                  <a:gd name="T1" fmla="*/ 45 h 52"/>
                  <a:gd name="T2" fmla="*/ 44 w 68"/>
                  <a:gd name="T3" fmla="*/ 33 h 52"/>
                  <a:gd name="T4" fmla="*/ 68 w 68"/>
                  <a:gd name="T5" fmla="*/ 7 h 52"/>
                  <a:gd name="T6" fmla="*/ 42 w 68"/>
                  <a:gd name="T7" fmla="*/ 27 h 52"/>
                  <a:gd name="T8" fmla="*/ 0 w 68"/>
                  <a:gd name="T9" fmla="*/ 45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2">
                    <a:moveTo>
                      <a:pt x="0" y="45"/>
                    </a:moveTo>
                    <a:cubicBezTo>
                      <a:pt x="0" y="52"/>
                      <a:pt x="38" y="35"/>
                      <a:pt x="44" y="33"/>
                    </a:cubicBezTo>
                    <a:cubicBezTo>
                      <a:pt x="50" y="31"/>
                      <a:pt x="68" y="13"/>
                      <a:pt x="68" y="7"/>
                    </a:cubicBezTo>
                    <a:cubicBezTo>
                      <a:pt x="68" y="0"/>
                      <a:pt x="48" y="22"/>
                      <a:pt x="42" y="27"/>
                    </a:cubicBezTo>
                    <a:cubicBezTo>
                      <a:pt x="36" y="31"/>
                      <a:pt x="0" y="38"/>
                      <a:pt x="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236">
                <a:extLst>
                  <a:ext uri="{FF2B5EF4-FFF2-40B4-BE49-F238E27FC236}">
                    <a16:creationId xmlns:a16="http://schemas.microsoft.com/office/drawing/2014/main" id="{150C3E1F-15CC-4803-9C72-211B95E64F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51" y="1573"/>
                <a:ext cx="46" cy="29"/>
              </a:xfrm>
              <a:custGeom>
                <a:avLst/>
                <a:gdLst>
                  <a:gd name="T0" fmla="*/ 6 w 74"/>
                  <a:gd name="T1" fmla="*/ 47 h 47"/>
                  <a:gd name="T2" fmla="*/ 6 w 74"/>
                  <a:gd name="T3" fmla="*/ 47 h 47"/>
                  <a:gd name="T4" fmla="*/ 0 w 74"/>
                  <a:gd name="T5" fmla="*/ 42 h 47"/>
                  <a:gd name="T6" fmla="*/ 28 w 74"/>
                  <a:gd name="T7" fmla="*/ 27 h 47"/>
                  <a:gd name="T8" fmla="*/ 43 w 74"/>
                  <a:gd name="T9" fmla="*/ 22 h 47"/>
                  <a:gd name="T10" fmla="*/ 51 w 74"/>
                  <a:gd name="T11" fmla="*/ 14 h 47"/>
                  <a:gd name="T12" fmla="*/ 70 w 74"/>
                  <a:gd name="T13" fmla="*/ 0 h 47"/>
                  <a:gd name="T14" fmla="*/ 74 w 74"/>
                  <a:gd name="T15" fmla="*/ 4 h 47"/>
                  <a:gd name="T16" fmla="*/ 48 w 74"/>
                  <a:gd name="T17" fmla="*/ 33 h 47"/>
                  <a:gd name="T18" fmla="*/ 38 w 74"/>
                  <a:gd name="T19" fmla="*/ 36 h 47"/>
                  <a:gd name="T20" fmla="*/ 6 w 74"/>
                  <a:gd name="T21" fmla="*/ 47 h 47"/>
                  <a:gd name="T22" fmla="*/ 66 w 74"/>
                  <a:gd name="T23" fmla="*/ 8 h 47"/>
                  <a:gd name="T24" fmla="*/ 55 w 74"/>
                  <a:gd name="T25" fmla="*/ 18 h 47"/>
                  <a:gd name="T26" fmla="*/ 47 w 74"/>
                  <a:gd name="T27" fmla="*/ 26 h 47"/>
                  <a:gd name="T28" fmla="*/ 30 w 74"/>
                  <a:gd name="T29" fmla="*/ 32 h 47"/>
                  <a:gd name="T30" fmla="*/ 7 w 74"/>
                  <a:gd name="T31" fmla="*/ 41 h 47"/>
                  <a:gd name="T32" fmla="*/ 36 w 74"/>
                  <a:gd name="T33" fmla="*/ 31 h 47"/>
                  <a:gd name="T34" fmla="*/ 46 w 74"/>
                  <a:gd name="T35" fmla="*/ 27 h 47"/>
                  <a:gd name="T36" fmla="*/ 66 w 74"/>
                  <a:gd name="T37" fmla="*/ 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4" h="47">
                    <a:moveTo>
                      <a:pt x="6" y="47"/>
                    </a:moveTo>
                    <a:cubicBezTo>
                      <a:pt x="6" y="47"/>
                      <a:pt x="6" y="47"/>
                      <a:pt x="6" y="47"/>
                    </a:cubicBezTo>
                    <a:cubicBezTo>
                      <a:pt x="0" y="47"/>
                      <a:pt x="0" y="43"/>
                      <a:pt x="0" y="42"/>
                    </a:cubicBezTo>
                    <a:cubicBezTo>
                      <a:pt x="0" y="36"/>
                      <a:pt x="11" y="32"/>
                      <a:pt x="28" y="27"/>
                    </a:cubicBezTo>
                    <a:cubicBezTo>
                      <a:pt x="34" y="25"/>
                      <a:pt x="41" y="23"/>
                      <a:pt x="43" y="22"/>
                    </a:cubicBezTo>
                    <a:cubicBezTo>
                      <a:pt x="45" y="20"/>
                      <a:pt x="48" y="17"/>
                      <a:pt x="51" y="14"/>
                    </a:cubicBezTo>
                    <a:cubicBezTo>
                      <a:pt x="63" y="4"/>
                      <a:pt x="67" y="0"/>
                      <a:pt x="70" y="0"/>
                    </a:cubicBezTo>
                    <a:cubicBezTo>
                      <a:pt x="72" y="0"/>
                      <a:pt x="74" y="1"/>
                      <a:pt x="74" y="4"/>
                    </a:cubicBezTo>
                    <a:cubicBezTo>
                      <a:pt x="74" y="12"/>
                      <a:pt x="54" y="31"/>
                      <a:pt x="48" y="33"/>
                    </a:cubicBezTo>
                    <a:cubicBezTo>
                      <a:pt x="46" y="33"/>
                      <a:pt x="42" y="35"/>
                      <a:pt x="38" y="36"/>
                    </a:cubicBezTo>
                    <a:cubicBezTo>
                      <a:pt x="27" y="41"/>
                      <a:pt x="12" y="47"/>
                      <a:pt x="6" y="47"/>
                    </a:cubicBezTo>
                    <a:close/>
                    <a:moveTo>
                      <a:pt x="66" y="8"/>
                    </a:moveTo>
                    <a:cubicBezTo>
                      <a:pt x="63" y="11"/>
                      <a:pt x="58" y="15"/>
                      <a:pt x="55" y="18"/>
                    </a:cubicBezTo>
                    <a:cubicBezTo>
                      <a:pt x="52" y="22"/>
                      <a:pt x="49" y="25"/>
                      <a:pt x="47" y="26"/>
                    </a:cubicBezTo>
                    <a:cubicBezTo>
                      <a:pt x="44" y="28"/>
                      <a:pt x="39" y="30"/>
                      <a:pt x="30" y="32"/>
                    </a:cubicBezTo>
                    <a:cubicBezTo>
                      <a:pt x="23" y="34"/>
                      <a:pt x="10" y="38"/>
                      <a:pt x="7" y="41"/>
                    </a:cubicBezTo>
                    <a:cubicBezTo>
                      <a:pt x="13" y="41"/>
                      <a:pt x="27" y="35"/>
                      <a:pt x="36" y="31"/>
                    </a:cubicBezTo>
                    <a:cubicBezTo>
                      <a:pt x="41" y="29"/>
                      <a:pt x="45" y="28"/>
                      <a:pt x="46" y="27"/>
                    </a:cubicBezTo>
                    <a:cubicBezTo>
                      <a:pt x="51" y="26"/>
                      <a:pt x="62" y="15"/>
                      <a:pt x="6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237">
                <a:extLst>
                  <a:ext uri="{FF2B5EF4-FFF2-40B4-BE49-F238E27FC236}">
                    <a16:creationId xmlns:a16="http://schemas.microsoft.com/office/drawing/2014/main" id="{0B248592-E5F1-4025-B9BD-8DBFDCC9A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1" y="2059"/>
                <a:ext cx="202" cy="341"/>
              </a:xfrm>
              <a:custGeom>
                <a:avLst/>
                <a:gdLst>
                  <a:gd name="T0" fmla="*/ 104 w 326"/>
                  <a:gd name="T1" fmla="*/ 530 h 550"/>
                  <a:gd name="T2" fmla="*/ 91 w 326"/>
                  <a:gd name="T3" fmla="*/ 538 h 550"/>
                  <a:gd name="T4" fmla="*/ 75 w 326"/>
                  <a:gd name="T5" fmla="*/ 530 h 550"/>
                  <a:gd name="T6" fmla="*/ 47 w 326"/>
                  <a:gd name="T7" fmla="*/ 534 h 550"/>
                  <a:gd name="T8" fmla="*/ 47 w 326"/>
                  <a:gd name="T9" fmla="*/ 546 h 550"/>
                  <a:gd name="T10" fmla="*/ 43 w 326"/>
                  <a:gd name="T11" fmla="*/ 538 h 550"/>
                  <a:gd name="T12" fmla="*/ 7 w 326"/>
                  <a:gd name="T13" fmla="*/ 542 h 550"/>
                  <a:gd name="T14" fmla="*/ 11 w 326"/>
                  <a:gd name="T15" fmla="*/ 498 h 550"/>
                  <a:gd name="T16" fmla="*/ 27 w 326"/>
                  <a:gd name="T17" fmla="*/ 494 h 550"/>
                  <a:gd name="T18" fmla="*/ 47 w 326"/>
                  <a:gd name="T19" fmla="*/ 434 h 550"/>
                  <a:gd name="T20" fmla="*/ 55 w 326"/>
                  <a:gd name="T21" fmla="*/ 438 h 550"/>
                  <a:gd name="T22" fmla="*/ 47 w 326"/>
                  <a:gd name="T23" fmla="*/ 402 h 550"/>
                  <a:gd name="T24" fmla="*/ 39 w 326"/>
                  <a:gd name="T25" fmla="*/ 390 h 550"/>
                  <a:gd name="T26" fmla="*/ 31 w 326"/>
                  <a:gd name="T27" fmla="*/ 382 h 550"/>
                  <a:gd name="T28" fmla="*/ 43 w 326"/>
                  <a:gd name="T29" fmla="*/ 349 h 550"/>
                  <a:gd name="T30" fmla="*/ 11 w 326"/>
                  <a:gd name="T31" fmla="*/ 40 h 550"/>
                  <a:gd name="T32" fmla="*/ 31 w 326"/>
                  <a:gd name="T33" fmla="*/ 44 h 550"/>
                  <a:gd name="T34" fmla="*/ 27 w 326"/>
                  <a:gd name="T35" fmla="*/ 52 h 550"/>
                  <a:gd name="T36" fmla="*/ 51 w 326"/>
                  <a:gd name="T37" fmla="*/ 40 h 550"/>
                  <a:gd name="T38" fmla="*/ 71 w 326"/>
                  <a:gd name="T39" fmla="*/ 24 h 550"/>
                  <a:gd name="T40" fmla="*/ 79 w 326"/>
                  <a:gd name="T41" fmla="*/ 28 h 550"/>
                  <a:gd name="T42" fmla="*/ 79 w 326"/>
                  <a:gd name="T43" fmla="*/ 24 h 550"/>
                  <a:gd name="T44" fmla="*/ 180 w 326"/>
                  <a:gd name="T45" fmla="*/ 12 h 550"/>
                  <a:gd name="T46" fmla="*/ 268 w 326"/>
                  <a:gd name="T47" fmla="*/ 0 h 550"/>
                  <a:gd name="T48" fmla="*/ 268 w 326"/>
                  <a:gd name="T49" fmla="*/ 12 h 550"/>
                  <a:gd name="T50" fmla="*/ 276 w 326"/>
                  <a:gd name="T51" fmla="*/ 24 h 550"/>
                  <a:gd name="T52" fmla="*/ 276 w 326"/>
                  <a:gd name="T53" fmla="*/ 48 h 550"/>
                  <a:gd name="T54" fmla="*/ 292 w 326"/>
                  <a:gd name="T55" fmla="*/ 156 h 550"/>
                  <a:gd name="T56" fmla="*/ 301 w 326"/>
                  <a:gd name="T57" fmla="*/ 253 h 550"/>
                  <a:gd name="T58" fmla="*/ 313 w 326"/>
                  <a:gd name="T59" fmla="*/ 333 h 550"/>
                  <a:gd name="T60" fmla="*/ 313 w 326"/>
                  <a:gd name="T61" fmla="*/ 365 h 550"/>
                  <a:gd name="T62" fmla="*/ 305 w 326"/>
                  <a:gd name="T63" fmla="*/ 373 h 550"/>
                  <a:gd name="T64" fmla="*/ 321 w 326"/>
                  <a:gd name="T65" fmla="*/ 382 h 550"/>
                  <a:gd name="T66" fmla="*/ 305 w 326"/>
                  <a:gd name="T67" fmla="*/ 386 h 550"/>
                  <a:gd name="T68" fmla="*/ 301 w 326"/>
                  <a:gd name="T69" fmla="*/ 398 h 550"/>
                  <a:gd name="T70" fmla="*/ 292 w 326"/>
                  <a:gd name="T71" fmla="*/ 394 h 550"/>
                  <a:gd name="T72" fmla="*/ 288 w 326"/>
                  <a:gd name="T73" fmla="*/ 406 h 550"/>
                  <a:gd name="T74" fmla="*/ 280 w 326"/>
                  <a:gd name="T75" fmla="*/ 398 h 550"/>
                  <a:gd name="T76" fmla="*/ 264 w 326"/>
                  <a:gd name="T77" fmla="*/ 398 h 550"/>
                  <a:gd name="T78" fmla="*/ 260 w 326"/>
                  <a:gd name="T79" fmla="*/ 434 h 550"/>
                  <a:gd name="T80" fmla="*/ 224 w 326"/>
                  <a:gd name="T81" fmla="*/ 466 h 550"/>
                  <a:gd name="T82" fmla="*/ 216 w 326"/>
                  <a:gd name="T83" fmla="*/ 506 h 550"/>
                  <a:gd name="T84" fmla="*/ 200 w 326"/>
                  <a:gd name="T85" fmla="*/ 498 h 550"/>
                  <a:gd name="T86" fmla="*/ 188 w 326"/>
                  <a:gd name="T87" fmla="*/ 506 h 550"/>
                  <a:gd name="T88" fmla="*/ 172 w 326"/>
                  <a:gd name="T89" fmla="*/ 486 h 550"/>
                  <a:gd name="T90" fmla="*/ 172 w 326"/>
                  <a:gd name="T91" fmla="*/ 494 h 550"/>
                  <a:gd name="T92" fmla="*/ 160 w 326"/>
                  <a:gd name="T93" fmla="*/ 502 h 550"/>
                  <a:gd name="T94" fmla="*/ 156 w 326"/>
                  <a:gd name="T95" fmla="*/ 522 h 550"/>
                  <a:gd name="T96" fmla="*/ 152 w 326"/>
                  <a:gd name="T97" fmla="*/ 526 h 550"/>
                  <a:gd name="T98" fmla="*/ 132 w 326"/>
                  <a:gd name="T99" fmla="*/ 518 h 550"/>
                  <a:gd name="T100" fmla="*/ 112 w 326"/>
                  <a:gd name="T101" fmla="*/ 522 h 550"/>
                  <a:gd name="T102" fmla="*/ 108 w 326"/>
                  <a:gd name="T103" fmla="*/ 530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26" h="550">
                    <a:moveTo>
                      <a:pt x="104" y="530"/>
                    </a:moveTo>
                    <a:cubicBezTo>
                      <a:pt x="98" y="531"/>
                      <a:pt x="97" y="538"/>
                      <a:pt x="91" y="538"/>
                    </a:cubicBezTo>
                    <a:cubicBezTo>
                      <a:pt x="83" y="538"/>
                      <a:pt x="81" y="531"/>
                      <a:pt x="75" y="530"/>
                    </a:cubicBezTo>
                    <a:cubicBezTo>
                      <a:pt x="69" y="529"/>
                      <a:pt x="48" y="534"/>
                      <a:pt x="47" y="534"/>
                    </a:cubicBezTo>
                    <a:cubicBezTo>
                      <a:pt x="46" y="535"/>
                      <a:pt x="48" y="546"/>
                      <a:pt x="47" y="546"/>
                    </a:cubicBezTo>
                    <a:cubicBezTo>
                      <a:pt x="42" y="547"/>
                      <a:pt x="46" y="540"/>
                      <a:pt x="43" y="538"/>
                    </a:cubicBezTo>
                    <a:cubicBezTo>
                      <a:pt x="37" y="534"/>
                      <a:pt x="16" y="550"/>
                      <a:pt x="7" y="542"/>
                    </a:cubicBezTo>
                    <a:cubicBezTo>
                      <a:pt x="5" y="524"/>
                      <a:pt x="14" y="517"/>
                      <a:pt x="11" y="498"/>
                    </a:cubicBezTo>
                    <a:cubicBezTo>
                      <a:pt x="19" y="496"/>
                      <a:pt x="19" y="486"/>
                      <a:pt x="27" y="494"/>
                    </a:cubicBezTo>
                    <a:cubicBezTo>
                      <a:pt x="21" y="476"/>
                      <a:pt x="45" y="456"/>
                      <a:pt x="47" y="434"/>
                    </a:cubicBezTo>
                    <a:cubicBezTo>
                      <a:pt x="51" y="435"/>
                      <a:pt x="51" y="438"/>
                      <a:pt x="55" y="438"/>
                    </a:cubicBezTo>
                    <a:cubicBezTo>
                      <a:pt x="50" y="431"/>
                      <a:pt x="51" y="413"/>
                      <a:pt x="47" y="402"/>
                    </a:cubicBezTo>
                    <a:cubicBezTo>
                      <a:pt x="47" y="400"/>
                      <a:pt x="38" y="391"/>
                      <a:pt x="39" y="390"/>
                    </a:cubicBezTo>
                    <a:cubicBezTo>
                      <a:pt x="47" y="383"/>
                      <a:pt x="33" y="390"/>
                      <a:pt x="31" y="382"/>
                    </a:cubicBezTo>
                    <a:cubicBezTo>
                      <a:pt x="37" y="373"/>
                      <a:pt x="31" y="352"/>
                      <a:pt x="43" y="349"/>
                    </a:cubicBezTo>
                    <a:cubicBezTo>
                      <a:pt x="29" y="250"/>
                      <a:pt x="24" y="141"/>
                      <a:pt x="11" y="40"/>
                    </a:cubicBezTo>
                    <a:cubicBezTo>
                      <a:pt x="0" y="43"/>
                      <a:pt x="30" y="43"/>
                      <a:pt x="31" y="44"/>
                    </a:cubicBezTo>
                    <a:cubicBezTo>
                      <a:pt x="31" y="44"/>
                      <a:pt x="27" y="52"/>
                      <a:pt x="27" y="52"/>
                    </a:cubicBezTo>
                    <a:cubicBezTo>
                      <a:pt x="26" y="52"/>
                      <a:pt x="42" y="45"/>
                      <a:pt x="51" y="40"/>
                    </a:cubicBezTo>
                    <a:cubicBezTo>
                      <a:pt x="58" y="35"/>
                      <a:pt x="63" y="28"/>
                      <a:pt x="71" y="24"/>
                    </a:cubicBezTo>
                    <a:cubicBezTo>
                      <a:pt x="76" y="21"/>
                      <a:pt x="79" y="28"/>
                      <a:pt x="79" y="28"/>
                    </a:cubicBezTo>
                    <a:cubicBezTo>
                      <a:pt x="84" y="27"/>
                      <a:pt x="81" y="23"/>
                      <a:pt x="79" y="24"/>
                    </a:cubicBezTo>
                    <a:cubicBezTo>
                      <a:pt x="108" y="16"/>
                      <a:pt x="145" y="17"/>
                      <a:pt x="180" y="12"/>
                    </a:cubicBezTo>
                    <a:cubicBezTo>
                      <a:pt x="200" y="9"/>
                      <a:pt x="238" y="3"/>
                      <a:pt x="268" y="0"/>
                    </a:cubicBezTo>
                    <a:cubicBezTo>
                      <a:pt x="273" y="5"/>
                      <a:pt x="269" y="12"/>
                      <a:pt x="268" y="12"/>
                    </a:cubicBezTo>
                    <a:cubicBezTo>
                      <a:pt x="270" y="17"/>
                      <a:pt x="275" y="18"/>
                      <a:pt x="276" y="24"/>
                    </a:cubicBezTo>
                    <a:cubicBezTo>
                      <a:pt x="278" y="31"/>
                      <a:pt x="276" y="40"/>
                      <a:pt x="276" y="48"/>
                    </a:cubicBezTo>
                    <a:cubicBezTo>
                      <a:pt x="279" y="80"/>
                      <a:pt x="288" y="118"/>
                      <a:pt x="292" y="156"/>
                    </a:cubicBezTo>
                    <a:cubicBezTo>
                      <a:pt x="296" y="188"/>
                      <a:pt x="297" y="221"/>
                      <a:pt x="301" y="253"/>
                    </a:cubicBezTo>
                    <a:cubicBezTo>
                      <a:pt x="304" y="281"/>
                      <a:pt x="312" y="310"/>
                      <a:pt x="313" y="333"/>
                    </a:cubicBezTo>
                    <a:cubicBezTo>
                      <a:pt x="313" y="347"/>
                      <a:pt x="307" y="352"/>
                      <a:pt x="313" y="365"/>
                    </a:cubicBezTo>
                    <a:cubicBezTo>
                      <a:pt x="293" y="351"/>
                      <a:pt x="326" y="386"/>
                      <a:pt x="305" y="373"/>
                    </a:cubicBezTo>
                    <a:cubicBezTo>
                      <a:pt x="308" y="387"/>
                      <a:pt x="314" y="374"/>
                      <a:pt x="321" y="382"/>
                    </a:cubicBezTo>
                    <a:cubicBezTo>
                      <a:pt x="322" y="388"/>
                      <a:pt x="306" y="395"/>
                      <a:pt x="305" y="386"/>
                    </a:cubicBezTo>
                    <a:cubicBezTo>
                      <a:pt x="299" y="374"/>
                      <a:pt x="305" y="396"/>
                      <a:pt x="301" y="398"/>
                    </a:cubicBezTo>
                    <a:cubicBezTo>
                      <a:pt x="298" y="399"/>
                      <a:pt x="291" y="395"/>
                      <a:pt x="292" y="394"/>
                    </a:cubicBezTo>
                    <a:cubicBezTo>
                      <a:pt x="288" y="397"/>
                      <a:pt x="297" y="404"/>
                      <a:pt x="288" y="406"/>
                    </a:cubicBezTo>
                    <a:cubicBezTo>
                      <a:pt x="284" y="406"/>
                      <a:pt x="283" y="398"/>
                      <a:pt x="280" y="398"/>
                    </a:cubicBezTo>
                    <a:cubicBezTo>
                      <a:pt x="275" y="396"/>
                      <a:pt x="264" y="411"/>
                      <a:pt x="264" y="398"/>
                    </a:cubicBezTo>
                    <a:cubicBezTo>
                      <a:pt x="250" y="406"/>
                      <a:pt x="263" y="416"/>
                      <a:pt x="260" y="434"/>
                    </a:cubicBezTo>
                    <a:cubicBezTo>
                      <a:pt x="238" y="435"/>
                      <a:pt x="249" y="479"/>
                      <a:pt x="224" y="466"/>
                    </a:cubicBezTo>
                    <a:cubicBezTo>
                      <a:pt x="221" y="479"/>
                      <a:pt x="222" y="496"/>
                      <a:pt x="216" y="506"/>
                    </a:cubicBezTo>
                    <a:cubicBezTo>
                      <a:pt x="204" y="513"/>
                      <a:pt x="197" y="498"/>
                      <a:pt x="200" y="498"/>
                    </a:cubicBezTo>
                    <a:cubicBezTo>
                      <a:pt x="196" y="498"/>
                      <a:pt x="196" y="509"/>
                      <a:pt x="188" y="506"/>
                    </a:cubicBezTo>
                    <a:cubicBezTo>
                      <a:pt x="188" y="494"/>
                      <a:pt x="181" y="489"/>
                      <a:pt x="172" y="486"/>
                    </a:cubicBezTo>
                    <a:cubicBezTo>
                      <a:pt x="158" y="481"/>
                      <a:pt x="169" y="501"/>
                      <a:pt x="172" y="494"/>
                    </a:cubicBezTo>
                    <a:cubicBezTo>
                      <a:pt x="170" y="499"/>
                      <a:pt x="163" y="498"/>
                      <a:pt x="160" y="502"/>
                    </a:cubicBezTo>
                    <a:cubicBezTo>
                      <a:pt x="155" y="508"/>
                      <a:pt x="157" y="519"/>
                      <a:pt x="156" y="522"/>
                    </a:cubicBezTo>
                    <a:cubicBezTo>
                      <a:pt x="155" y="524"/>
                      <a:pt x="143" y="524"/>
                      <a:pt x="152" y="526"/>
                    </a:cubicBezTo>
                    <a:cubicBezTo>
                      <a:pt x="149" y="536"/>
                      <a:pt x="133" y="524"/>
                      <a:pt x="132" y="518"/>
                    </a:cubicBezTo>
                    <a:cubicBezTo>
                      <a:pt x="121" y="514"/>
                      <a:pt x="118" y="536"/>
                      <a:pt x="112" y="522"/>
                    </a:cubicBezTo>
                    <a:cubicBezTo>
                      <a:pt x="105" y="524"/>
                      <a:pt x="115" y="529"/>
                      <a:pt x="108" y="5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238">
                <a:extLst>
                  <a:ext uri="{FF2B5EF4-FFF2-40B4-BE49-F238E27FC236}">
                    <a16:creationId xmlns:a16="http://schemas.microsoft.com/office/drawing/2014/main" id="{40EB8B7E-8397-4F65-AEFB-E6F9B37D3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3" y="2057"/>
                <a:ext cx="199" cy="343"/>
              </a:xfrm>
              <a:custGeom>
                <a:avLst/>
                <a:gdLst>
                  <a:gd name="T0" fmla="*/ 27 w 321"/>
                  <a:gd name="T1" fmla="*/ 546 h 553"/>
                  <a:gd name="T2" fmla="*/ 5 w 321"/>
                  <a:gd name="T3" fmla="*/ 502 h 553"/>
                  <a:gd name="T4" fmla="*/ 20 w 321"/>
                  <a:gd name="T5" fmla="*/ 491 h 553"/>
                  <a:gd name="T6" fmla="*/ 47 w 321"/>
                  <a:gd name="T7" fmla="*/ 435 h 553"/>
                  <a:gd name="T8" fmla="*/ 25 w 321"/>
                  <a:gd name="T9" fmla="*/ 385 h 553"/>
                  <a:gd name="T10" fmla="*/ 20 w 321"/>
                  <a:gd name="T11" fmla="*/ 188 h 553"/>
                  <a:gd name="T12" fmla="*/ 11 w 321"/>
                  <a:gd name="T13" fmla="*/ 42 h 553"/>
                  <a:gd name="T14" fmla="*/ 47 w 321"/>
                  <a:gd name="T15" fmla="*/ 40 h 553"/>
                  <a:gd name="T16" fmla="*/ 76 w 321"/>
                  <a:gd name="T17" fmla="*/ 24 h 553"/>
                  <a:gd name="T18" fmla="*/ 267 w 321"/>
                  <a:gd name="T19" fmla="*/ 0 h 553"/>
                  <a:gd name="T20" fmla="*/ 276 w 321"/>
                  <a:gd name="T21" fmla="*/ 40 h 553"/>
                  <a:gd name="T22" fmla="*/ 300 w 321"/>
                  <a:gd name="T23" fmla="*/ 256 h 553"/>
                  <a:gd name="T24" fmla="*/ 316 w 321"/>
                  <a:gd name="T25" fmla="*/ 377 h 553"/>
                  <a:gd name="T26" fmla="*/ 320 w 321"/>
                  <a:gd name="T27" fmla="*/ 384 h 553"/>
                  <a:gd name="T28" fmla="*/ 292 w 321"/>
                  <a:gd name="T29" fmla="*/ 402 h 553"/>
                  <a:gd name="T30" fmla="*/ 271 w 321"/>
                  <a:gd name="T31" fmla="*/ 406 h 553"/>
                  <a:gd name="T32" fmla="*/ 260 w 321"/>
                  <a:gd name="T33" fmla="*/ 439 h 553"/>
                  <a:gd name="T34" fmla="*/ 221 w 321"/>
                  <a:gd name="T35" fmla="*/ 486 h 553"/>
                  <a:gd name="T36" fmla="*/ 195 w 321"/>
                  <a:gd name="T37" fmla="*/ 507 h 553"/>
                  <a:gd name="T38" fmla="*/ 165 w 321"/>
                  <a:gd name="T39" fmla="*/ 491 h 553"/>
                  <a:gd name="T40" fmla="*/ 159 w 321"/>
                  <a:gd name="T41" fmla="*/ 507 h 553"/>
                  <a:gd name="T42" fmla="*/ 143 w 321"/>
                  <a:gd name="T43" fmla="*/ 535 h 553"/>
                  <a:gd name="T44" fmla="*/ 110 w 321"/>
                  <a:gd name="T45" fmla="*/ 533 h 553"/>
                  <a:gd name="T46" fmla="*/ 104 w 321"/>
                  <a:gd name="T47" fmla="*/ 525 h 553"/>
                  <a:gd name="T48" fmla="*/ 116 w 321"/>
                  <a:gd name="T49" fmla="*/ 524 h 553"/>
                  <a:gd name="T50" fmla="*/ 143 w 321"/>
                  <a:gd name="T51" fmla="*/ 528 h 553"/>
                  <a:gd name="T52" fmla="*/ 161 w 321"/>
                  <a:gd name="T53" fmla="*/ 499 h 553"/>
                  <a:gd name="T54" fmla="*/ 191 w 321"/>
                  <a:gd name="T55" fmla="*/ 503 h 553"/>
                  <a:gd name="T56" fmla="*/ 197 w 321"/>
                  <a:gd name="T57" fmla="*/ 501 h 553"/>
                  <a:gd name="T58" fmla="*/ 216 w 321"/>
                  <a:gd name="T59" fmla="*/ 485 h 553"/>
                  <a:gd name="T60" fmla="*/ 238 w 321"/>
                  <a:gd name="T61" fmla="*/ 455 h 553"/>
                  <a:gd name="T62" fmla="*/ 264 w 321"/>
                  <a:gd name="T63" fmla="*/ 401 h 553"/>
                  <a:gd name="T64" fmla="*/ 285 w 321"/>
                  <a:gd name="T65" fmla="*/ 406 h 553"/>
                  <a:gd name="T66" fmla="*/ 291 w 321"/>
                  <a:gd name="T67" fmla="*/ 399 h 553"/>
                  <a:gd name="T68" fmla="*/ 304 w 321"/>
                  <a:gd name="T69" fmla="*/ 387 h 553"/>
                  <a:gd name="T70" fmla="*/ 310 w 321"/>
                  <a:gd name="T71" fmla="*/ 385 h 553"/>
                  <a:gd name="T72" fmla="*/ 303 w 321"/>
                  <a:gd name="T73" fmla="*/ 372 h 553"/>
                  <a:gd name="T74" fmla="*/ 301 w 321"/>
                  <a:gd name="T75" fmla="*/ 293 h 553"/>
                  <a:gd name="T76" fmla="*/ 271 w 321"/>
                  <a:gd name="T77" fmla="*/ 51 h 553"/>
                  <a:gd name="T78" fmla="*/ 263 w 321"/>
                  <a:gd name="T79" fmla="*/ 17 h 553"/>
                  <a:gd name="T80" fmla="*/ 263 w 321"/>
                  <a:gd name="T81" fmla="*/ 13 h 553"/>
                  <a:gd name="T82" fmla="*/ 82 w 321"/>
                  <a:gd name="T83" fmla="*/ 28 h 553"/>
                  <a:gd name="T84" fmla="*/ 59 w 321"/>
                  <a:gd name="T85" fmla="*/ 38 h 553"/>
                  <a:gd name="T86" fmla="*/ 24 w 321"/>
                  <a:gd name="T87" fmla="*/ 55 h 553"/>
                  <a:gd name="T88" fmla="*/ 24 w 321"/>
                  <a:gd name="T89" fmla="*/ 49 h 553"/>
                  <a:gd name="T90" fmla="*/ 43 w 321"/>
                  <a:gd name="T91" fmla="*/ 355 h 553"/>
                  <a:gd name="T92" fmla="*/ 41 w 321"/>
                  <a:gd name="T93" fmla="*/ 389 h 553"/>
                  <a:gd name="T94" fmla="*/ 55 w 321"/>
                  <a:gd name="T95" fmla="*/ 439 h 553"/>
                  <a:gd name="T96" fmla="*/ 35 w 321"/>
                  <a:gd name="T97" fmla="*/ 466 h 553"/>
                  <a:gd name="T98" fmla="*/ 11 w 321"/>
                  <a:gd name="T99" fmla="*/ 503 h 553"/>
                  <a:gd name="T100" fmla="*/ 43 w 321"/>
                  <a:gd name="T101" fmla="*/ 535 h 553"/>
                  <a:gd name="T102" fmla="*/ 93 w 321"/>
                  <a:gd name="T103" fmla="*/ 535 h 553"/>
                  <a:gd name="T104" fmla="*/ 88 w 321"/>
                  <a:gd name="T105" fmla="*/ 544 h 553"/>
                  <a:gd name="T106" fmla="*/ 45 w 321"/>
                  <a:gd name="T107" fmla="*/ 552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" h="553">
                    <a:moveTo>
                      <a:pt x="44" y="552"/>
                    </a:moveTo>
                    <a:cubicBezTo>
                      <a:pt x="42" y="552"/>
                      <a:pt x="41" y="552"/>
                      <a:pt x="40" y="551"/>
                    </a:cubicBezTo>
                    <a:cubicBezTo>
                      <a:pt x="38" y="549"/>
                      <a:pt x="38" y="547"/>
                      <a:pt x="38" y="545"/>
                    </a:cubicBezTo>
                    <a:cubicBezTo>
                      <a:pt x="38" y="545"/>
                      <a:pt x="38" y="544"/>
                      <a:pt x="38" y="543"/>
                    </a:cubicBezTo>
                    <a:cubicBezTo>
                      <a:pt x="37" y="542"/>
                      <a:pt x="31" y="545"/>
                      <a:pt x="27" y="546"/>
                    </a:cubicBezTo>
                    <a:cubicBezTo>
                      <a:pt x="18" y="549"/>
                      <a:pt x="9" y="553"/>
                      <a:pt x="2" y="547"/>
                    </a:cubicBezTo>
                    <a:cubicBezTo>
                      <a:pt x="1" y="547"/>
                      <a:pt x="1" y="547"/>
                      <a:pt x="1" y="547"/>
                    </a:cubicBezTo>
                    <a:cubicBezTo>
                      <a:pt x="1" y="546"/>
                      <a:pt x="1" y="546"/>
                      <a:pt x="1" y="546"/>
                    </a:cubicBezTo>
                    <a:cubicBezTo>
                      <a:pt x="0" y="536"/>
                      <a:pt x="2" y="530"/>
                      <a:pt x="4" y="523"/>
                    </a:cubicBezTo>
                    <a:cubicBezTo>
                      <a:pt x="5" y="517"/>
                      <a:pt x="7" y="511"/>
                      <a:pt x="5" y="502"/>
                    </a:cubicBezTo>
                    <a:cubicBezTo>
                      <a:pt x="5" y="499"/>
                      <a:pt x="5" y="499"/>
                      <a:pt x="5" y="499"/>
                    </a:cubicBezTo>
                    <a:cubicBezTo>
                      <a:pt x="7" y="498"/>
                      <a:pt x="7" y="498"/>
                      <a:pt x="7" y="498"/>
                    </a:cubicBezTo>
                    <a:cubicBezTo>
                      <a:pt x="10" y="498"/>
                      <a:pt x="11" y="496"/>
                      <a:pt x="13" y="495"/>
                    </a:cubicBezTo>
                    <a:cubicBezTo>
                      <a:pt x="14" y="493"/>
                      <a:pt x="16" y="491"/>
                      <a:pt x="19" y="491"/>
                    </a:cubicBezTo>
                    <a:cubicBezTo>
                      <a:pt x="19" y="491"/>
                      <a:pt x="20" y="491"/>
                      <a:pt x="20" y="491"/>
                    </a:cubicBezTo>
                    <a:cubicBezTo>
                      <a:pt x="20" y="482"/>
                      <a:pt x="25" y="473"/>
                      <a:pt x="31" y="463"/>
                    </a:cubicBezTo>
                    <a:cubicBezTo>
                      <a:pt x="35" y="455"/>
                      <a:pt x="40" y="446"/>
                      <a:pt x="42" y="436"/>
                    </a:cubicBezTo>
                    <a:cubicBezTo>
                      <a:pt x="42" y="433"/>
                      <a:pt x="42" y="433"/>
                      <a:pt x="42" y="433"/>
                    </a:cubicBezTo>
                    <a:cubicBezTo>
                      <a:pt x="45" y="434"/>
                      <a:pt x="45" y="434"/>
                      <a:pt x="45" y="434"/>
                    </a:cubicBezTo>
                    <a:cubicBezTo>
                      <a:pt x="46" y="434"/>
                      <a:pt x="46" y="435"/>
                      <a:pt x="47" y="435"/>
                    </a:cubicBezTo>
                    <a:cubicBezTo>
                      <a:pt x="46" y="431"/>
                      <a:pt x="45" y="426"/>
                      <a:pt x="44" y="421"/>
                    </a:cubicBezTo>
                    <a:cubicBezTo>
                      <a:pt x="44" y="416"/>
                      <a:pt x="43" y="410"/>
                      <a:pt x="42" y="405"/>
                    </a:cubicBezTo>
                    <a:cubicBezTo>
                      <a:pt x="41" y="405"/>
                      <a:pt x="40" y="403"/>
                      <a:pt x="39" y="402"/>
                    </a:cubicBezTo>
                    <a:cubicBezTo>
                      <a:pt x="35" y="397"/>
                      <a:pt x="33" y="394"/>
                      <a:pt x="33" y="392"/>
                    </a:cubicBezTo>
                    <a:cubicBezTo>
                      <a:pt x="30" y="392"/>
                      <a:pt x="27" y="390"/>
                      <a:pt x="25" y="385"/>
                    </a:cubicBezTo>
                    <a:cubicBezTo>
                      <a:pt x="25" y="384"/>
                      <a:pt x="25" y="384"/>
                      <a:pt x="25" y="384"/>
                    </a:cubicBezTo>
                    <a:cubicBezTo>
                      <a:pt x="26" y="383"/>
                      <a:pt x="26" y="383"/>
                      <a:pt x="26" y="383"/>
                    </a:cubicBezTo>
                    <a:cubicBezTo>
                      <a:pt x="28" y="380"/>
                      <a:pt x="28" y="375"/>
                      <a:pt x="29" y="370"/>
                    </a:cubicBezTo>
                    <a:cubicBezTo>
                      <a:pt x="29" y="363"/>
                      <a:pt x="30" y="353"/>
                      <a:pt x="37" y="350"/>
                    </a:cubicBezTo>
                    <a:cubicBezTo>
                      <a:pt x="30" y="298"/>
                      <a:pt x="25" y="242"/>
                      <a:pt x="20" y="188"/>
                    </a:cubicBezTo>
                    <a:cubicBezTo>
                      <a:pt x="16" y="141"/>
                      <a:pt x="12" y="93"/>
                      <a:pt x="6" y="47"/>
                    </a:cubicBezTo>
                    <a:cubicBezTo>
                      <a:pt x="4" y="47"/>
                      <a:pt x="3" y="46"/>
                      <a:pt x="3" y="44"/>
                    </a:cubicBezTo>
                    <a:cubicBezTo>
                      <a:pt x="2" y="41"/>
                      <a:pt x="6" y="41"/>
                      <a:pt x="7" y="40"/>
                    </a:cubicBez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3" y="43"/>
                      <a:pt x="17" y="43"/>
                      <a:pt x="19" y="43"/>
                    </a:cubicBezTo>
                    <a:cubicBezTo>
                      <a:pt x="28" y="44"/>
                      <a:pt x="29" y="44"/>
                      <a:pt x="30" y="45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7" y="46"/>
                      <a:pt x="43" y="43"/>
                      <a:pt x="47" y="40"/>
                    </a:cubicBezTo>
                    <a:cubicBezTo>
                      <a:pt x="50" y="39"/>
                      <a:pt x="52" y="36"/>
                      <a:pt x="55" y="34"/>
                    </a:cubicBezTo>
                    <a:cubicBezTo>
                      <a:pt x="58" y="30"/>
                      <a:pt x="62" y="27"/>
                      <a:pt x="67" y="24"/>
                    </a:cubicBezTo>
                    <a:cubicBezTo>
                      <a:pt x="70" y="23"/>
                      <a:pt x="73" y="23"/>
                      <a:pt x="76" y="26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93" y="19"/>
                      <a:pt x="114" y="18"/>
                      <a:pt x="136" y="16"/>
                    </a:cubicBezTo>
                    <a:cubicBezTo>
                      <a:pt x="149" y="15"/>
                      <a:pt x="163" y="14"/>
                      <a:pt x="177" y="12"/>
                    </a:cubicBezTo>
                    <a:cubicBezTo>
                      <a:pt x="190" y="10"/>
                      <a:pt x="190" y="10"/>
                      <a:pt x="190" y="10"/>
                    </a:cubicBezTo>
                    <a:cubicBezTo>
                      <a:pt x="212" y="7"/>
                      <a:pt x="241" y="3"/>
                      <a:pt x="265" y="0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1"/>
                      <a:pt x="268" y="1"/>
                      <a:pt x="268" y="1"/>
                    </a:cubicBezTo>
                    <a:cubicBezTo>
                      <a:pt x="271" y="6"/>
                      <a:pt x="270" y="12"/>
                      <a:pt x="269" y="15"/>
                    </a:cubicBezTo>
                    <a:cubicBezTo>
                      <a:pt x="269" y="16"/>
                      <a:pt x="270" y="17"/>
                      <a:pt x="271" y="18"/>
                    </a:cubicBezTo>
                    <a:cubicBezTo>
                      <a:pt x="273" y="20"/>
                      <a:pt x="275" y="22"/>
                      <a:pt x="276" y="26"/>
                    </a:cubicBezTo>
                    <a:cubicBezTo>
                      <a:pt x="277" y="31"/>
                      <a:pt x="277" y="36"/>
                      <a:pt x="276" y="40"/>
                    </a:cubicBezTo>
                    <a:cubicBezTo>
                      <a:pt x="276" y="44"/>
                      <a:pt x="276" y="47"/>
                      <a:pt x="276" y="51"/>
                    </a:cubicBezTo>
                    <a:cubicBezTo>
                      <a:pt x="278" y="67"/>
                      <a:pt x="281" y="85"/>
                      <a:pt x="284" y="104"/>
                    </a:cubicBezTo>
                    <a:cubicBezTo>
                      <a:pt x="287" y="122"/>
                      <a:pt x="290" y="140"/>
                      <a:pt x="292" y="159"/>
                    </a:cubicBezTo>
                    <a:cubicBezTo>
                      <a:pt x="294" y="174"/>
                      <a:pt x="295" y="191"/>
                      <a:pt x="296" y="206"/>
                    </a:cubicBezTo>
                    <a:cubicBezTo>
                      <a:pt x="297" y="222"/>
                      <a:pt x="298" y="239"/>
                      <a:pt x="300" y="256"/>
                    </a:cubicBezTo>
                    <a:cubicBezTo>
                      <a:pt x="302" y="268"/>
                      <a:pt x="304" y="280"/>
                      <a:pt x="306" y="292"/>
                    </a:cubicBezTo>
                    <a:cubicBezTo>
                      <a:pt x="309" y="308"/>
                      <a:pt x="312" y="323"/>
                      <a:pt x="312" y="336"/>
                    </a:cubicBezTo>
                    <a:cubicBezTo>
                      <a:pt x="313" y="342"/>
                      <a:pt x="312" y="346"/>
                      <a:pt x="311" y="349"/>
                    </a:cubicBezTo>
                    <a:cubicBezTo>
                      <a:pt x="310" y="355"/>
                      <a:pt x="309" y="360"/>
                      <a:pt x="312" y="367"/>
                    </a:cubicBezTo>
                    <a:cubicBezTo>
                      <a:pt x="316" y="377"/>
                      <a:pt x="316" y="377"/>
                      <a:pt x="316" y="377"/>
                    </a:cubicBezTo>
                    <a:cubicBezTo>
                      <a:pt x="309" y="372"/>
                      <a:pt x="309" y="372"/>
                      <a:pt x="309" y="372"/>
                    </a:cubicBezTo>
                    <a:cubicBezTo>
                      <a:pt x="311" y="375"/>
                      <a:pt x="312" y="377"/>
                      <a:pt x="312" y="379"/>
                    </a:cubicBezTo>
                    <a:cubicBezTo>
                      <a:pt x="314" y="379"/>
                      <a:pt x="317" y="380"/>
                      <a:pt x="320" y="383"/>
                    </a:cubicBezTo>
                    <a:cubicBezTo>
                      <a:pt x="320" y="383"/>
                      <a:pt x="320" y="383"/>
                      <a:pt x="320" y="383"/>
                    </a:cubicBezTo>
                    <a:cubicBezTo>
                      <a:pt x="320" y="384"/>
                      <a:pt x="320" y="384"/>
                      <a:pt x="320" y="384"/>
                    </a:cubicBezTo>
                    <a:cubicBezTo>
                      <a:pt x="321" y="387"/>
                      <a:pt x="320" y="389"/>
                      <a:pt x="317" y="392"/>
                    </a:cubicBezTo>
                    <a:cubicBezTo>
                      <a:pt x="314" y="395"/>
                      <a:pt x="308" y="397"/>
                      <a:pt x="304" y="395"/>
                    </a:cubicBezTo>
                    <a:cubicBezTo>
                      <a:pt x="303" y="395"/>
                      <a:pt x="303" y="395"/>
                      <a:pt x="302" y="395"/>
                    </a:cubicBezTo>
                    <a:cubicBezTo>
                      <a:pt x="302" y="399"/>
                      <a:pt x="301" y="402"/>
                      <a:pt x="298" y="403"/>
                    </a:cubicBezTo>
                    <a:cubicBezTo>
                      <a:pt x="297" y="404"/>
                      <a:pt x="294" y="403"/>
                      <a:pt x="292" y="402"/>
                    </a:cubicBezTo>
                    <a:cubicBezTo>
                      <a:pt x="292" y="404"/>
                      <a:pt x="292" y="407"/>
                      <a:pt x="291" y="408"/>
                    </a:cubicBezTo>
                    <a:cubicBezTo>
                      <a:pt x="290" y="410"/>
                      <a:pt x="288" y="411"/>
                      <a:pt x="286" y="411"/>
                    </a:cubicBezTo>
                    <a:cubicBezTo>
                      <a:pt x="281" y="412"/>
                      <a:pt x="279" y="408"/>
                      <a:pt x="277" y="405"/>
                    </a:cubicBezTo>
                    <a:cubicBezTo>
                      <a:pt x="277" y="404"/>
                      <a:pt x="276" y="403"/>
                      <a:pt x="276" y="403"/>
                    </a:cubicBezTo>
                    <a:cubicBezTo>
                      <a:pt x="276" y="403"/>
                      <a:pt x="273" y="405"/>
                      <a:pt x="271" y="406"/>
                    </a:cubicBezTo>
                    <a:cubicBezTo>
                      <a:pt x="268" y="408"/>
                      <a:pt x="265" y="410"/>
                      <a:pt x="262" y="408"/>
                    </a:cubicBezTo>
                    <a:cubicBezTo>
                      <a:pt x="260" y="408"/>
                      <a:pt x="260" y="407"/>
                      <a:pt x="259" y="406"/>
                    </a:cubicBezTo>
                    <a:cubicBezTo>
                      <a:pt x="256" y="409"/>
                      <a:pt x="257" y="412"/>
                      <a:pt x="259" y="418"/>
                    </a:cubicBezTo>
                    <a:cubicBezTo>
                      <a:pt x="260" y="423"/>
                      <a:pt x="261" y="430"/>
                      <a:pt x="260" y="437"/>
                    </a:cubicBezTo>
                    <a:cubicBezTo>
                      <a:pt x="260" y="439"/>
                      <a:pt x="260" y="439"/>
                      <a:pt x="260" y="439"/>
                    </a:cubicBezTo>
                    <a:cubicBezTo>
                      <a:pt x="257" y="440"/>
                      <a:pt x="257" y="440"/>
                      <a:pt x="257" y="440"/>
                    </a:cubicBezTo>
                    <a:cubicBezTo>
                      <a:pt x="250" y="440"/>
                      <a:pt x="247" y="447"/>
                      <a:pt x="243" y="457"/>
                    </a:cubicBezTo>
                    <a:cubicBezTo>
                      <a:pt x="241" y="464"/>
                      <a:pt x="239" y="471"/>
                      <a:pt x="233" y="474"/>
                    </a:cubicBezTo>
                    <a:cubicBezTo>
                      <a:pt x="230" y="475"/>
                      <a:pt x="227" y="474"/>
                      <a:pt x="223" y="473"/>
                    </a:cubicBezTo>
                    <a:cubicBezTo>
                      <a:pt x="222" y="477"/>
                      <a:pt x="222" y="481"/>
                      <a:pt x="221" y="486"/>
                    </a:cubicBezTo>
                    <a:cubicBezTo>
                      <a:pt x="220" y="494"/>
                      <a:pt x="219" y="504"/>
                      <a:pt x="216" y="510"/>
                    </a:cubicBezTo>
                    <a:cubicBezTo>
                      <a:pt x="215" y="511"/>
                      <a:pt x="215" y="511"/>
                      <a:pt x="215" y="511"/>
                    </a:cubicBezTo>
                    <a:cubicBezTo>
                      <a:pt x="215" y="511"/>
                      <a:pt x="215" y="511"/>
                      <a:pt x="215" y="511"/>
                    </a:cubicBezTo>
                    <a:cubicBezTo>
                      <a:pt x="209" y="515"/>
                      <a:pt x="204" y="515"/>
                      <a:pt x="199" y="511"/>
                    </a:cubicBezTo>
                    <a:cubicBezTo>
                      <a:pt x="198" y="510"/>
                      <a:pt x="196" y="508"/>
                      <a:pt x="195" y="507"/>
                    </a:cubicBezTo>
                    <a:cubicBezTo>
                      <a:pt x="194" y="510"/>
                      <a:pt x="190" y="514"/>
                      <a:pt x="184" y="512"/>
                    </a:cubicBezTo>
                    <a:cubicBezTo>
                      <a:pt x="182" y="511"/>
                      <a:pt x="182" y="511"/>
                      <a:pt x="182" y="511"/>
                    </a:cubicBezTo>
                    <a:cubicBezTo>
                      <a:pt x="182" y="509"/>
                      <a:pt x="182" y="509"/>
                      <a:pt x="182" y="509"/>
                    </a:cubicBezTo>
                    <a:cubicBezTo>
                      <a:pt x="182" y="499"/>
                      <a:pt x="176" y="495"/>
                      <a:pt x="168" y="492"/>
                    </a:cubicBezTo>
                    <a:cubicBezTo>
                      <a:pt x="166" y="491"/>
                      <a:pt x="165" y="491"/>
                      <a:pt x="165" y="491"/>
                    </a:cubicBezTo>
                    <a:cubicBezTo>
                      <a:pt x="165" y="492"/>
                      <a:pt x="166" y="495"/>
                      <a:pt x="167" y="496"/>
                    </a:cubicBezTo>
                    <a:cubicBezTo>
                      <a:pt x="167" y="496"/>
                      <a:pt x="167" y="496"/>
                      <a:pt x="166" y="496"/>
                    </a:cubicBezTo>
                    <a:cubicBezTo>
                      <a:pt x="171" y="498"/>
                      <a:pt x="171" y="498"/>
                      <a:pt x="171" y="498"/>
                    </a:cubicBezTo>
                    <a:cubicBezTo>
                      <a:pt x="170" y="502"/>
                      <a:pt x="166" y="503"/>
                      <a:pt x="163" y="504"/>
                    </a:cubicBezTo>
                    <a:cubicBezTo>
                      <a:pt x="162" y="505"/>
                      <a:pt x="160" y="506"/>
                      <a:pt x="159" y="507"/>
                    </a:cubicBezTo>
                    <a:cubicBezTo>
                      <a:pt x="157" y="510"/>
                      <a:pt x="156" y="516"/>
                      <a:pt x="156" y="520"/>
                    </a:cubicBezTo>
                    <a:cubicBezTo>
                      <a:pt x="156" y="523"/>
                      <a:pt x="156" y="525"/>
                      <a:pt x="155" y="526"/>
                    </a:cubicBezTo>
                    <a:cubicBezTo>
                      <a:pt x="155" y="528"/>
                      <a:pt x="153" y="528"/>
                      <a:pt x="152" y="529"/>
                    </a:cubicBezTo>
                    <a:cubicBezTo>
                      <a:pt x="151" y="530"/>
                      <a:pt x="151" y="530"/>
                      <a:pt x="151" y="530"/>
                    </a:cubicBezTo>
                    <a:cubicBezTo>
                      <a:pt x="150" y="534"/>
                      <a:pt x="147" y="536"/>
                      <a:pt x="143" y="535"/>
                    </a:cubicBezTo>
                    <a:cubicBezTo>
                      <a:pt x="137" y="535"/>
                      <a:pt x="129" y="529"/>
                      <a:pt x="127" y="523"/>
                    </a:cubicBezTo>
                    <a:cubicBezTo>
                      <a:pt x="124" y="523"/>
                      <a:pt x="122" y="525"/>
                      <a:pt x="120" y="528"/>
                    </a:cubicBezTo>
                    <a:cubicBezTo>
                      <a:pt x="117" y="530"/>
                      <a:pt x="115" y="533"/>
                      <a:pt x="112" y="532"/>
                    </a:cubicBezTo>
                    <a:cubicBezTo>
                      <a:pt x="111" y="532"/>
                      <a:pt x="111" y="532"/>
                      <a:pt x="110" y="532"/>
                    </a:cubicBezTo>
                    <a:cubicBezTo>
                      <a:pt x="110" y="532"/>
                      <a:pt x="110" y="533"/>
                      <a:pt x="110" y="533"/>
                    </a:cubicBezTo>
                    <a:cubicBezTo>
                      <a:pt x="109" y="536"/>
                      <a:pt x="106" y="536"/>
                      <a:pt x="105" y="536"/>
                    </a:cubicBezTo>
                    <a:cubicBezTo>
                      <a:pt x="104" y="531"/>
                      <a:pt x="104" y="531"/>
                      <a:pt x="104" y="531"/>
                    </a:cubicBezTo>
                    <a:cubicBezTo>
                      <a:pt x="104" y="531"/>
                      <a:pt x="104" y="530"/>
                      <a:pt x="104" y="530"/>
                    </a:cubicBezTo>
                    <a:cubicBezTo>
                      <a:pt x="104" y="530"/>
                      <a:pt x="104" y="530"/>
                      <a:pt x="104" y="530"/>
                    </a:cubicBezTo>
                    <a:cubicBezTo>
                      <a:pt x="104" y="529"/>
                      <a:pt x="103" y="527"/>
                      <a:pt x="104" y="525"/>
                    </a:cubicBezTo>
                    <a:cubicBezTo>
                      <a:pt x="105" y="524"/>
                      <a:pt x="106" y="523"/>
                      <a:pt x="108" y="523"/>
                    </a:cubicBezTo>
                    <a:cubicBezTo>
                      <a:pt x="110" y="522"/>
                      <a:pt x="110" y="522"/>
                      <a:pt x="110" y="522"/>
                    </a:cubicBezTo>
                    <a:cubicBezTo>
                      <a:pt x="111" y="524"/>
                      <a:pt x="111" y="524"/>
                      <a:pt x="111" y="524"/>
                    </a:cubicBezTo>
                    <a:cubicBezTo>
                      <a:pt x="112" y="526"/>
                      <a:pt x="113" y="527"/>
                      <a:pt x="113" y="527"/>
                    </a:cubicBezTo>
                    <a:cubicBezTo>
                      <a:pt x="113" y="527"/>
                      <a:pt x="115" y="525"/>
                      <a:pt x="116" y="524"/>
                    </a:cubicBezTo>
                    <a:cubicBezTo>
                      <a:pt x="119" y="521"/>
                      <a:pt x="123" y="516"/>
                      <a:pt x="130" y="519"/>
                    </a:cubicBezTo>
                    <a:cubicBezTo>
                      <a:pt x="131" y="519"/>
                      <a:pt x="131" y="519"/>
                      <a:pt x="131" y="519"/>
                    </a:cubicBezTo>
                    <a:cubicBezTo>
                      <a:pt x="131" y="521"/>
                      <a:pt x="131" y="521"/>
                      <a:pt x="131" y="521"/>
                    </a:cubicBezTo>
                    <a:cubicBezTo>
                      <a:pt x="132" y="524"/>
                      <a:pt x="139" y="530"/>
                      <a:pt x="144" y="530"/>
                    </a:cubicBezTo>
                    <a:cubicBezTo>
                      <a:pt x="143" y="529"/>
                      <a:pt x="143" y="529"/>
                      <a:pt x="143" y="528"/>
                    </a:cubicBezTo>
                    <a:cubicBezTo>
                      <a:pt x="143" y="525"/>
                      <a:pt x="145" y="524"/>
                      <a:pt x="148" y="524"/>
                    </a:cubicBezTo>
                    <a:cubicBezTo>
                      <a:pt x="149" y="524"/>
                      <a:pt x="150" y="524"/>
                      <a:pt x="150" y="523"/>
                    </a:cubicBezTo>
                    <a:cubicBezTo>
                      <a:pt x="151" y="523"/>
                      <a:pt x="151" y="521"/>
                      <a:pt x="151" y="520"/>
                    </a:cubicBezTo>
                    <a:cubicBezTo>
                      <a:pt x="151" y="515"/>
                      <a:pt x="151" y="508"/>
                      <a:pt x="155" y="503"/>
                    </a:cubicBezTo>
                    <a:cubicBezTo>
                      <a:pt x="156" y="501"/>
                      <a:pt x="159" y="500"/>
                      <a:pt x="161" y="499"/>
                    </a:cubicBezTo>
                    <a:cubicBezTo>
                      <a:pt x="162" y="499"/>
                      <a:pt x="162" y="499"/>
                      <a:pt x="163" y="499"/>
                    </a:cubicBezTo>
                    <a:cubicBezTo>
                      <a:pt x="160" y="496"/>
                      <a:pt x="159" y="492"/>
                      <a:pt x="160" y="489"/>
                    </a:cubicBezTo>
                    <a:cubicBezTo>
                      <a:pt x="160" y="487"/>
                      <a:pt x="162" y="484"/>
                      <a:pt x="170" y="486"/>
                    </a:cubicBezTo>
                    <a:cubicBezTo>
                      <a:pt x="178" y="489"/>
                      <a:pt x="187" y="494"/>
                      <a:pt x="188" y="507"/>
                    </a:cubicBezTo>
                    <a:cubicBezTo>
                      <a:pt x="189" y="507"/>
                      <a:pt x="190" y="506"/>
                      <a:pt x="191" y="503"/>
                    </a:cubicBezTo>
                    <a:cubicBezTo>
                      <a:pt x="192" y="501"/>
                      <a:pt x="194" y="498"/>
                      <a:pt x="197" y="498"/>
                    </a:cubicBezTo>
                    <a:cubicBezTo>
                      <a:pt x="197" y="498"/>
                      <a:pt x="197" y="498"/>
                      <a:pt x="197" y="498"/>
                    </a:cubicBezTo>
                    <a:cubicBezTo>
                      <a:pt x="197" y="498"/>
                      <a:pt x="197" y="498"/>
                      <a:pt x="197" y="498"/>
                    </a:cubicBezTo>
                    <a:cubicBezTo>
                      <a:pt x="197" y="498"/>
                      <a:pt x="197" y="498"/>
                      <a:pt x="197" y="498"/>
                    </a:cubicBezTo>
                    <a:cubicBezTo>
                      <a:pt x="197" y="501"/>
                      <a:pt x="197" y="501"/>
                      <a:pt x="197" y="501"/>
                    </a:cubicBezTo>
                    <a:cubicBezTo>
                      <a:pt x="199" y="503"/>
                      <a:pt x="199" y="503"/>
                      <a:pt x="199" y="503"/>
                    </a:cubicBezTo>
                    <a:cubicBezTo>
                      <a:pt x="199" y="503"/>
                      <a:pt x="199" y="502"/>
                      <a:pt x="199" y="502"/>
                    </a:cubicBezTo>
                    <a:cubicBezTo>
                      <a:pt x="199" y="503"/>
                      <a:pt x="201" y="506"/>
                      <a:pt x="204" y="508"/>
                    </a:cubicBezTo>
                    <a:cubicBezTo>
                      <a:pt x="206" y="509"/>
                      <a:pt x="208" y="509"/>
                      <a:pt x="211" y="507"/>
                    </a:cubicBezTo>
                    <a:cubicBezTo>
                      <a:pt x="214" y="501"/>
                      <a:pt x="215" y="493"/>
                      <a:pt x="216" y="485"/>
                    </a:cubicBezTo>
                    <a:cubicBezTo>
                      <a:pt x="216" y="479"/>
                      <a:pt x="217" y="473"/>
                      <a:pt x="218" y="468"/>
                    </a:cubicBezTo>
                    <a:cubicBezTo>
                      <a:pt x="219" y="465"/>
                      <a:pt x="219" y="465"/>
                      <a:pt x="219" y="465"/>
                    </a:cubicBezTo>
                    <a:cubicBezTo>
                      <a:pt x="222" y="467"/>
                      <a:pt x="222" y="467"/>
                      <a:pt x="222" y="467"/>
                    </a:cubicBezTo>
                    <a:cubicBezTo>
                      <a:pt x="226" y="469"/>
                      <a:pt x="229" y="469"/>
                      <a:pt x="231" y="468"/>
                    </a:cubicBezTo>
                    <a:cubicBezTo>
                      <a:pt x="234" y="467"/>
                      <a:pt x="236" y="461"/>
                      <a:pt x="238" y="455"/>
                    </a:cubicBezTo>
                    <a:cubicBezTo>
                      <a:pt x="241" y="447"/>
                      <a:pt x="244" y="436"/>
                      <a:pt x="255" y="434"/>
                    </a:cubicBezTo>
                    <a:cubicBezTo>
                      <a:pt x="255" y="429"/>
                      <a:pt x="254" y="424"/>
                      <a:pt x="253" y="419"/>
                    </a:cubicBezTo>
                    <a:cubicBezTo>
                      <a:pt x="251" y="412"/>
                      <a:pt x="250" y="404"/>
                      <a:pt x="260" y="398"/>
                    </a:cubicBezTo>
                    <a:cubicBezTo>
                      <a:pt x="264" y="396"/>
                      <a:pt x="264" y="396"/>
                      <a:pt x="264" y="396"/>
                    </a:cubicBezTo>
                    <a:cubicBezTo>
                      <a:pt x="264" y="401"/>
                      <a:pt x="264" y="401"/>
                      <a:pt x="264" y="401"/>
                    </a:cubicBezTo>
                    <a:cubicBezTo>
                      <a:pt x="264" y="402"/>
                      <a:pt x="264" y="403"/>
                      <a:pt x="264" y="403"/>
                    </a:cubicBezTo>
                    <a:cubicBezTo>
                      <a:pt x="265" y="403"/>
                      <a:pt x="267" y="402"/>
                      <a:pt x="268" y="401"/>
                    </a:cubicBezTo>
                    <a:cubicBezTo>
                      <a:pt x="272" y="399"/>
                      <a:pt x="275" y="397"/>
                      <a:pt x="278" y="398"/>
                    </a:cubicBezTo>
                    <a:cubicBezTo>
                      <a:pt x="280" y="399"/>
                      <a:pt x="281" y="400"/>
                      <a:pt x="282" y="402"/>
                    </a:cubicBezTo>
                    <a:cubicBezTo>
                      <a:pt x="283" y="404"/>
                      <a:pt x="284" y="406"/>
                      <a:pt x="285" y="406"/>
                    </a:cubicBezTo>
                    <a:cubicBezTo>
                      <a:pt x="286" y="406"/>
                      <a:pt x="287" y="405"/>
                      <a:pt x="287" y="405"/>
                    </a:cubicBezTo>
                    <a:cubicBezTo>
                      <a:pt x="287" y="405"/>
                      <a:pt x="286" y="404"/>
                      <a:pt x="286" y="403"/>
                    </a:cubicBezTo>
                    <a:cubicBezTo>
                      <a:pt x="285" y="401"/>
                      <a:pt x="285" y="397"/>
                      <a:pt x="288" y="395"/>
                    </a:cubicBezTo>
                    <a:cubicBezTo>
                      <a:pt x="288" y="395"/>
                      <a:pt x="288" y="395"/>
                      <a:pt x="288" y="395"/>
                    </a:cubicBezTo>
                    <a:cubicBezTo>
                      <a:pt x="291" y="399"/>
                      <a:pt x="291" y="399"/>
                      <a:pt x="291" y="399"/>
                    </a:cubicBezTo>
                    <a:cubicBezTo>
                      <a:pt x="292" y="398"/>
                      <a:pt x="292" y="397"/>
                      <a:pt x="292" y="396"/>
                    </a:cubicBezTo>
                    <a:cubicBezTo>
                      <a:pt x="292" y="397"/>
                      <a:pt x="295" y="398"/>
                      <a:pt x="296" y="398"/>
                    </a:cubicBezTo>
                    <a:cubicBezTo>
                      <a:pt x="297" y="397"/>
                      <a:pt x="296" y="392"/>
                      <a:pt x="296" y="390"/>
                    </a:cubicBezTo>
                    <a:cubicBezTo>
                      <a:pt x="296" y="386"/>
                      <a:pt x="296" y="383"/>
                      <a:pt x="299" y="383"/>
                    </a:cubicBezTo>
                    <a:cubicBezTo>
                      <a:pt x="301" y="382"/>
                      <a:pt x="303" y="385"/>
                      <a:pt x="304" y="387"/>
                    </a:cubicBezTo>
                    <a:cubicBezTo>
                      <a:pt x="304" y="388"/>
                      <a:pt x="304" y="388"/>
                      <a:pt x="304" y="388"/>
                    </a:cubicBezTo>
                    <a:cubicBezTo>
                      <a:pt x="304" y="390"/>
                      <a:pt x="305" y="390"/>
                      <a:pt x="306" y="390"/>
                    </a:cubicBezTo>
                    <a:cubicBezTo>
                      <a:pt x="307" y="391"/>
                      <a:pt x="311" y="390"/>
                      <a:pt x="314" y="388"/>
                    </a:cubicBezTo>
                    <a:cubicBezTo>
                      <a:pt x="314" y="387"/>
                      <a:pt x="315" y="386"/>
                      <a:pt x="315" y="386"/>
                    </a:cubicBezTo>
                    <a:cubicBezTo>
                      <a:pt x="313" y="384"/>
                      <a:pt x="312" y="385"/>
                      <a:pt x="310" y="385"/>
                    </a:cubicBezTo>
                    <a:cubicBezTo>
                      <a:pt x="305" y="387"/>
                      <a:pt x="301" y="386"/>
                      <a:pt x="299" y="377"/>
                    </a:cubicBezTo>
                    <a:cubicBezTo>
                      <a:pt x="297" y="371"/>
                      <a:pt x="297" y="371"/>
                      <a:pt x="297" y="371"/>
                    </a:cubicBezTo>
                    <a:cubicBezTo>
                      <a:pt x="303" y="374"/>
                      <a:pt x="303" y="374"/>
                      <a:pt x="303" y="374"/>
                    </a:cubicBezTo>
                    <a:cubicBezTo>
                      <a:pt x="304" y="375"/>
                      <a:pt x="304" y="375"/>
                      <a:pt x="305" y="375"/>
                    </a:cubicBezTo>
                    <a:cubicBezTo>
                      <a:pt x="304" y="374"/>
                      <a:pt x="304" y="373"/>
                      <a:pt x="303" y="372"/>
                    </a:cubicBezTo>
                    <a:cubicBezTo>
                      <a:pt x="301" y="368"/>
                      <a:pt x="299" y="365"/>
                      <a:pt x="301" y="363"/>
                    </a:cubicBezTo>
                    <a:cubicBezTo>
                      <a:pt x="302" y="362"/>
                      <a:pt x="303" y="362"/>
                      <a:pt x="305" y="362"/>
                    </a:cubicBezTo>
                    <a:cubicBezTo>
                      <a:pt x="304" y="357"/>
                      <a:pt x="305" y="353"/>
                      <a:pt x="306" y="348"/>
                    </a:cubicBezTo>
                    <a:cubicBezTo>
                      <a:pt x="306" y="345"/>
                      <a:pt x="307" y="341"/>
                      <a:pt x="307" y="336"/>
                    </a:cubicBezTo>
                    <a:cubicBezTo>
                      <a:pt x="306" y="323"/>
                      <a:pt x="304" y="308"/>
                      <a:pt x="301" y="293"/>
                    </a:cubicBezTo>
                    <a:cubicBezTo>
                      <a:pt x="298" y="281"/>
                      <a:pt x="296" y="268"/>
                      <a:pt x="295" y="256"/>
                    </a:cubicBezTo>
                    <a:cubicBezTo>
                      <a:pt x="293" y="240"/>
                      <a:pt x="292" y="223"/>
                      <a:pt x="291" y="207"/>
                    </a:cubicBezTo>
                    <a:cubicBezTo>
                      <a:pt x="290" y="191"/>
                      <a:pt x="288" y="175"/>
                      <a:pt x="287" y="160"/>
                    </a:cubicBezTo>
                    <a:cubicBezTo>
                      <a:pt x="285" y="141"/>
                      <a:pt x="282" y="123"/>
                      <a:pt x="279" y="105"/>
                    </a:cubicBezTo>
                    <a:cubicBezTo>
                      <a:pt x="275" y="86"/>
                      <a:pt x="272" y="68"/>
                      <a:pt x="271" y="51"/>
                    </a:cubicBezTo>
                    <a:cubicBezTo>
                      <a:pt x="270" y="47"/>
                      <a:pt x="271" y="44"/>
                      <a:pt x="271" y="40"/>
                    </a:cubicBezTo>
                    <a:cubicBezTo>
                      <a:pt x="271" y="36"/>
                      <a:pt x="271" y="31"/>
                      <a:pt x="271" y="27"/>
                    </a:cubicBezTo>
                    <a:cubicBezTo>
                      <a:pt x="270" y="25"/>
                      <a:pt x="269" y="24"/>
                      <a:pt x="267" y="22"/>
                    </a:cubicBezTo>
                    <a:cubicBezTo>
                      <a:pt x="266" y="21"/>
                      <a:pt x="265" y="19"/>
                      <a:pt x="263" y="17"/>
                    </a:cubicBezTo>
                    <a:cubicBezTo>
                      <a:pt x="263" y="17"/>
                      <a:pt x="263" y="17"/>
                      <a:pt x="263" y="17"/>
                    </a:cubicBezTo>
                    <a:cubicBezTo>
                      <a:pt x="263" y="16"/>
                      <a:pt x="263" y="16"/>
                      <a:pt x="263" y="16"/>
                    </a:cubicBezTo>
                    <a:cubicBezTo>
                      <a:pt x="263" y="16"/>
                      <a:pt x="263" y="16"/>
                      <a:pt x="263" y="16"/>
                    </a:cubicBezTo>
                    <a:cubicBezTo>
                      <a:pt x="263" y="16"/>
                      <a:pt x="263" y="16"/>
                      <a:pt x="263" y="16"/>
                    </a:cubicBezTo>
                    <a:cubicBezTo>
                      <a:pt x="265" y="15"/>
                      <a:pt x="265" y="15"/>
                      <a:pt x="265" y="15"/>
                    </a:cubicBezTo>
                    <a:cubicBezTo>
                      <a:pt x="263" y="13"/>
                      <a:pt x="263" y="13"/>
                      <a:pt x="263" y="13"/>
                    </a:cubicBezTo>
                    <a:cubicBezTo>
                      <a:pt x="264" y="12"/>
                      <a:pt x="265" y="9"/>
                      <a:pt x="264" y="6"/>
                    </a:cubicBezTo>
                    <a:cubicBezTo>
                      <a:pt x="240" y="8"/>
                      <a:pt x="212" y="13"/>
                      <a:pt x="191" y="15"/>
                    </a:cubicBezTo>
                    <a:cubicBezTo>
                      <a:pt x="177" y="17"/>
                      <a:pt x="177" y="17"/>
                      <a:pt x="177" y="17"/>
                    </a:cubicBezTo>
                    <a:cubicBezTo>
                      <a:pt x="164" y="19"/>
                      <a:pt x="150" y="20"/>
                      <a:pt x="137" y="21"/>
                    </a:cubicBezTo>
                    <a:cubicBezTo>
                      <a:pt x="117" y="23"/>
                      <a:pt x="98" y="24"/>
                      <a:pt x="82" y="28"/>
                    </a:cubicBezTo>
                    <a:cubicBezTo>
                      <a:pt x="82" y="29"/>
                      <a:pt x="82" y="29"/>
                      <a:pt x="82" y="30"/>
                    </a:cubicBezTo>
                    <a:cubicBezTo>
                      <a:pt x="81" y="31"/>
                      <a:pt x="80" y="33"/>
                      <a:pt x="77" y="33"/>
                    </a:cubicBezTo>
                    <a:cubicBezTo>
                      <a:pt x="75" y="34"/>
                      <a:pt x="74" y="32"/>
                      <a:pt x="73" y="32"/>
                    </a:cubicBezTo>
                    <a:cubicBezTo>
                      <a:pt x="71" y="29"/>
                      <a:pt x="71" y="29"/>
                      <a:pt x="70" y="29"/>
                    </a:cubicBezTo>
                    <a:cubicBezTo>
                      <a:pt x="65" y="32"/>
                      <a:pt x="62" y="35"/>
                      <a:pt x="59" y="38"/>
                    </a:cubicBezTo>
                    <a:cubicBezTo>
                      <a:pt x="56" y="40"/>
                      <a:pt x="53" y="43"/>
                      <a:pt x="50" y="45"/>
                    </a:cubicBezTo>
                    <a:cubicBezTo>
                      <a:pt x="44" y="49"/>
                      <a:pt x="36" y="52"/>
                      <a:pt x="30" y="55"/>
                    </a:cubicBezTo>
                    <a:cubicBezTo>
                      <a:pt x="28" y="56"/>
                      <a:pt x="26" y="57"/>
                      <a:pt x="26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4"/>
                      <a:pt x="21" y="54"/>
                      <a:pt x="22" y="53"/>
                    </a:cubicBezTo>
                    <a:cubicBezTo>
                      <a:pt x="22" y="52"/>
                      <a:pt x="23" y="50"/>
                      <a:pt x="24" y="49"/>
                    </a:cubicBezTo>
                    <a:cubicBezTo>
                      <a:pt x="22" y="49"/>
                      <a:pt x="20" y="49"/>
                      <a:pt x="19" y="49"/>
                    </a:cubicBezTo>
                    <a:cubicBezTo>
                      <a:pt x="16" y="48"/>
                      <a:pt x="14" y="48"/>
                      <a:pt x="12" y="48"/>
                    </a:cubicBezTo>
                    <a:cubicBezTo>
                      <a:pt x="17" y="94"/>
                      <a:pt x="21" y="141"/>
                      <a:pt x="26" y="187"/>
                    </a:cubicBezTo>
                    <a:cubicBezTo>
                      <a:pt x="30" y="242"/>
                      <a:pt x="35" y="299"/>
                      <a:pt x="43" y="352"/>
                    </a:cubicBezTo>
                    <a:cubicBezTo>
                      <a:pt x="43" y="355"/>
                      <a:pt x="43" y="355"/>
                      <a:pt x="43" y="355"/>
                    </a:cubicBezTo>
                    <a:cubicBezTo>
                      <a:pt x="41" y="355"/>
                      <a:pt x="41" y="355"/>
                      <a:pt x="41" y="355"/>
                    </a:cubicBezTo>
                    <a:cubicBezTo>
                      <a:pt x="36" y="356"/>
                      <a:pt x="35" y="362"/>
                      <a:pt x="34" y="371"/>
                    </a:cubicBezTo>
                    <a:cubicBezTo>
                      <a:pt x="34" y="376"/>
                      <a:pt x="33" y="381"/>
                      <a:pt x="31" y="385"/>
                    </a:cubicBezTo>
                    <a:cubicBezTo>
                      <a:pt x="32" y="386"/>
                      <a:pt x="34" y="387"/>
                      <a:pt x="37" y="387"/>
                    </a:cubicBezTo>
                    <a:cubicBezTo>
                      <a:pt x="38" y="387"/>
                      <a:pt x="40" y="387"/>
                      <a:pt x="41" y="389"/>
                    </a:cubicBezTo>
                    <a:cubicBezTo>
                      <a:pt x="42" y="391"/>
                      <a:pt x="41" y="392"/>
                      <a:pt x="39" y="393"/>
                    </a:cubicBezTo>
                    <a:cubicBezTo>
                      <a:pt x="40" y="395"/>
                      <a:pt x="42" y="397"/>
                      <a:pt x="43" y="399"/>
                    </a:cubicBezTo>
                    <a:cubicBezTo>
                      <a:pt x="46" y="402"/>
                      <a:pt x="47" y="403"/>
                      <a:pt x="47" y="404"/>
                    </a:cubicBezTo>
                    <a:cubicBezTo>
                      <a:pt x="48" y="409"/>
                      <a:pt x="49" y="415"/>
                      <a:pt x="50" y="420"/>
                    </a:cubicBezTo>
                    <a:cubicBezTo>
                      <a:pt x="51" y="428"/>
                      <a:pt x="52" y="436"/>
                      <a:pt x="55" y="439"/>
                    </a:cubicBezTo>
                    <a:cubicBezTo>
                      <a:pt x="58" y="444"/>
                      <a:pt x="58" y="444"/>
                      <a:pt x="58" y="444"/>
                    </a:cubicBezTo>
                    <a:cubicBezTo>
                      <a:pt x="52" y="444"/>
                      <a:pt x="52" y="444"/>
                      <a:pt x="52" y="444"/>
                    </a:cubicBezTo>
                    <a:cubicBezTo>
                      <a:pt x="52" y="444"/>
                      <a:pt x="52" y="444"/>
                      <a:pt x="52" y="444"/>
                    </a:cubicBezTo>
                    <a:cubicBezTo>
                      <a:pt x="49" y="444"/>
                      <a:pt x="48" y="442"/>
                      <a:pt x="46" y="441"/>
                    </a:cubicBezTo>
                    <a:cubicBezTo>
                      <a:pt x="44" y="450"/>
                      <a:pt x="40" y="458"/>
                      <a:pt x="35" y="466"/>
                    </a:cubicBezTo>
                    <a:cubicBezTo>
                      <a:pt x="29" y="477"/>
                      <a:pt x="24" y="487"/>
                      <a:pt x="27" y="496"/>
                    </a:cubicBezTo>
                    <a:cubicBezTo>
                      <a:pt x="22" y="499"/>
                      <a:pt x="22" y="499"/>
                      <a:pt x="22" y="499"/>
                    </a:cubicBezTo>
                    <a:cubicBezTo>
                      <a:pt x="20" y="497"/>
                      <a:pt x="19" y="497"/>
                      <a:pt x="19" y="497"/>
                    </a:cubicBezTo>
                    <a:cubicBezTo>
                      <a:pt x="18" y="497"/>
                      <a:pt x="17" y="498"/>
                      <a:pt x="17" y="499"/>
                    </a:cubicBezTo>
                    <a:cubicBezTo>
                      <a:pt x="15" y="500"/>
                      <a:pt x="14" y="502"/>
                      <a:pt x="11" y="503"/>
                    </a:cubicBezTo>
                    <a:cubicBezTo>
                      <a:pt x="12" y="512"/>
                      <a:pt x="11" y="519"/>
                      <a:pt x="9" y="525"/>
                    </a:cubicBezTo>
                    <a:cubicBezTo>
                      <a:pt x="7" y="531"/>
                      <a:pt x="6" y="536"/>
                      <a:pt x="7" y="544"/>
                    </a:cubicBezTo>
                    <a:cubicBezTo>
                      <a:pt x="11" y="546"/>
                      <a:pt x="18" y="543"/>
                      <a:pt x="25" y="541"/>
                    </a:cubicBezTo>
                    <a:cubicBezTo>
                      <a:pt x="32" y="539"/>
                      <a:pt x="37" y="536"/>
                      <a:pt x="41" y="539"/>
                    </a:cubicBezTo>
                    <a:cubicBezTo>
                      <a:pt x="41" y="537"/>
                      <a:pt x="42" y="536"/>
                      <a:pt x="43" y="535"/>
                    </a:cubicBezTo>
                    <a:cubicBezTo>
                      <a:pt x="45" y="534"/>
                      <a:pt x="66" y="529"/>
                      <a:pt x="73" y="531"/>
                    </a:cubicBezTo>
                    <a:cubicBezTo>
                      <a:pt x="76" y="531"/>
                      <a:pt x="78" y="533"/>
                      <a:pt x="80" y="535"/>
                    </a:cubicBezTo>
                    <a:cubicBezTo>
                      <a:pt x="83" y="537"/>
                      <a:pt x="85" y="539"/>
                      <a:pt x="88" y="539"/>
                    </a:cubicBezTo>
                    <a:cubicBezTo>
                      <a:pt x="88" y="539"/>
                      <a:pt x="88" y="539"/>
                      <a:pt x="88" y="539"/>
                    </a:cubicBezTo>
                    <a:cubicBezTo>
                      <a:pt x="90" y="539"/>
                      <a:pt x="91" y="537"/>
                      <a:pt x="93" y="535"/>
                    </a:cubicBezTo>
                    <a:cubicBezTo>
                      <a:pt x="95" y="533"/>
                      <a:pt x="97" y="531"/>
                      <a:pt x="100" y="531"/>
                    </a:cubicBezTo>
                    <a:cubicBezTo>
                      <a:pt x="101" y="536"/>
                      <a:pt x="101" y="536"/>
                      <a:pt x="101" y="536"/>
                    </a:cubicBezTo>
                    <a:cubicBezTo>
                      <a:pt x="100" y="536"/>
                      <a:pt x="99" y="537"/>
                      <a:pt x="97" y="539"/>
                    </a:cubicBezTo>
                    <a:cubicBezTo>
                      <a:pt x="95" y="541"/>
                      <a:pt x="93" y="544"/>
                      <a:pt x="88" y="544"/>
                    </a:cubicBezTo>
                    <a:cubicBezTo>
                      <a:pt x="88" y="544"/>
                      <a:pt x="88" y="544"/>
                      <a:pt x="88" y="544"/>
                    </a:cubicBezTo>
                    <a:cubicBezTo>
                      <a:pt x="83" y="544"/>
                      <a:pt x="79" y="541"/>
                      <a:pt x="77" y="539"/>
                    </a:cubicBezTo>
                    <a:cubicBezTo>
                      <a:pt x="75" y="537"/>
                      <a:pt x="74" y="536"/>
                      <a:pt x="72" y="536"/>
                    </a:cubicBezTo>
                    <a:cubicBezTo>
                      <a:pt x="67" y="535"/>
                      <a:pt x="52" y="538"/>
                      <a:pt x="47" y="539"/>
                    </a:cubicBezTo>
                    <a:cubicBezTo>
                      <a:pt x="47" y="541"/>
                      <a:pt x="47" y="542"/>
                      <a:pt x="47" y="543"/>
                    </a:cubicBezTo>
                    <a:cubicBezTo>
                      <a:pt x="47" y="549"/>
                      <a:pt x="48" y="552"/>
                      <a:pt x="45" y="552"/>
                    </a:cubicBezTo>
                    <a:cubicBezTo>
                      <a:pt x="44" y="552"/>
                      <a:pt x="44" y="552"/>
                      <a:pt x="44" y="5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239">
                <a:extLst>
                  <a:ext uri="{FF2B5EF4-FFF2-40B4-BE49-F238E27FC236}">
                    <a16:creationId xmlns:a16="http://schemas.microsoft.com/office/drawing/2014/main" id="{AF607FB4-2084-4162-9225-12ED6D52E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1" y="2019"/>
                <a:ext cx="257" cy="456"/>
              </a:xfrm>
              <a:custGeom>
                <a:avLst/>
                <a:gdLst>
                  <a:gd name="T0" fmla="*/ 370 w 415"/>
                  <a:gd name="T1" fmla="*/ 668 h 736"/>
                  <a:gd name="T2" fmla="*/ 330 w 415"/>
                  <a:gd name="T3" fmla="*/ 688 h 736"/>
                  <a:gd name="T4" fmla="*/ 338 w 415"/>
                  <a:gd name="T5" fmla="*/ 724 h 736"/>
                  <a:gd name="T6" fmla="*/ 261 w 415"/>
                  <a:gd name="T7" fmla="*/ 736 h 736"/>
                  <a:gd name="T8" fmla="*/ 233 w 415"/>
                  <a:gd name="T9" fmla="*/ 712 h 736"/>
                  <a:gd name="T10" fmla="*/ 237 w 415"/>
                  <a:gd name="T11" fmla="*/ 692 h 736"/>
                  <a:gd name="T12" fmla="*/ 229 w 415"/>
                  <a:gd name="T13" fmla="*/ 656 h 736"/>
                  <a:gd name="T14" fmla="*/ 193 w 415"/>
                  <a:gd name="T15" fmla="*/ 623 h 736"/>
                  <a:gd name="T16" fmla="*/ 181 w 415"/>
                  <a:gd name="T17" fmla="*/ 623 h 736"/>
                  <a:gd name="T18" fmla="*/ 181 w 415"/>
                  <a:gd name="T19" fmla="*/ 615 h 736"/>
                  <a:gd name="T20" fmla="*/ 161 w 415"/>
                  <a:gd name="T21" fmla="*/ 611 h 736"/>
                  <a:gd name="T22" fmla="*/ 157 w 415"/>
                  <a:gd name="T23" fmla="*/ 603 h 736"/>
                  <a:gd name="T24" fmla="*/ 145 w 415"/>
                  <a:gd name="T25" fmla="*/ 543 h 736"/>
                  <a:gd name="T26" fmla="*/ 153 w 415"/>
                  <a:gd name="T27" fmla="*/ 503 h 736"/>
                  <a:gd name="T28" fmla="*/ 121 w 415"/>
                  <a:gd name="T29" fmla="*/ 487 h 736"/>
                  <a:gd name="T30" fmla="*/ 97 w 415"/>
                  <a:gd name="T31" fmla="*/ 495 h 736"/>
                  <a:gd name="T32" fmla="*/ 85 w 415"/>
                  <a:gd name="T33" fmla="*/ 451 h 736"/>
                  <a:gd name="T34" fmla="*/ 52 w 415"/>
                  <a:gd name="T35" fmla="*/ 426 h 736"/>
                  <a:gd name="T36" fmla="*/ 44 w 415"/>
                  <a:gd name="T37" fmla="*/ 414 h 736"/>
                  <a:gd name="T38" fmla="*/ 16 w 415"/>
                  <a:gd name="T39" fmla="*/ 390 h 736"/>
                  <a:gd name="T40" fmla="*/ 8 w 415"/>
                  <a:gd name="T41" fmla="*/ 358 h 736"/>
                  <a:gd name="T42" fmla="*/ 0 w 415"/>
                  <a:gd name="T43" fmla="*/ 330 h 736"/>
                  <a:gd name="T44" fmla="*/ 8 w 415"/>
                  <a:gd name="T45" fmla="*/ 286 h 736"/>
                  <a:gd name="T46" fmla="*/ 36 w 415"/>
                  <a:gd name="T47" fmla="*/ 266 h 736"/>
                  <a:gd name="T48" fmla="*/ 52 w 415"/>
                  <a:gd name="T49" fmla="*/ 221 h 736"/>
                  <a:gd name="T50" fmla="*/ 36 w 415"/>
                  <a:gd name="T51" fmla="*/ 169 h 736"/>
                  <a:gd name="T52" fmla="*/ 101 w 415"/>
                  <a:gd name="T53" fmla="*/ 145 h 736"/>
                  <a:gd name="T54" fmla="*/ 121 w 415"/>
                  <a:gd name="T55" fmla="*/ 77 h 736"/>
                  <a:gd name="T56" fmla="*/ 101 w 415"/>
                  <a:gd name="T57" fmla="*/ 53 h 736"/>
                  <a:gd name="T58" fmla="*/ 85 w 415"/>
                  <a:gd name="T59" fmla="*/ 28 h 736"/>
                  <a:gd name="T60" fmla="*/ 73 w 415"/>
                  <a:gd name="T61" fmla="*/ 16 h 736"/>
                  <a:gd name="T62" fmla="*/ 338 w 415"/>
                  <a:gd name="T63" fmla="*/ 0 h 736"/>
                  <a:gd name="T64" fmla="*/ 350 w 415"/>
                  <a:gd name="T65" fmla="*/ 45 h 736"/>
                  <a:gd name="T66" fmla="*/ 358 w 415"/>
                  <a:gd name="T67" fmla="*/ 53 h 736"/>
                  <a:gd name="T68" fmla="*/ 358 w 415"/>
                  <a:gd name="T69" fmla="*/ 65 h 736"/>
                  <a:gd name="T70" fmla="*/ 378 w 415"/>
                  <a:gd name="T71" fmla="*/ 105 h 736"/>
                  <a:gd name="T72" fmla="*/ 382 w 415"/>
                  <a:gd name="T73" fmla="*/ 169 h 736"/>
                  <a:gd name="T74" fmla="*/ 402 w 415"/>
                  <a:gd name="T75" fmla="*/ 354 h 736"/>
                  <a:gd name="T76" fmla="*/ 406 w 415"/>
                  <a:gd name="T77" fmla="*/ 402 h 736"/>
                  <a:gd name="T78" fmla="*/ 398 w 415"/>
                  <a:gd name="T79" fmla="*/ 422 h 736"/>
                  <a:gd name="T80" fmla="*/ 402 w 415"/>
                  <a:gd name="T81" fmla="*/ 426 h 736"/>
                  <a:gd name="T82" fmla="*/ 398 w 415"/>
                  <a:gd name="T83" fmla="*/ 443 h 736"/>
                  <a:gd name="T84" fmla="*/ 414 w 415"/>
                  <a:gd name="T85" fmla="*/ 491 h 736"/>
                  <a:gd name="T86" fmla="*/ 406 w 415"/>
                  <a:gd name="T87" fmla="*/ 511 h 736"/>
                  <a:gd name="T88" fmla="*/ 394 w 415"/>
                  <a:gd name="T89" fmla="*/ 539 h 736"/>
                  <a:gd name="T90" fmla="*/ 374 w 415"/>
                  <a:gd name="T91" fmla="*/ 563 h 736"/>
                  <a:gd name="T92" fmla="*/ 370 w 415"/>
                  <a:gd name="T93" fmla="*/ 607 h 736"/>
                  <a:gd name="T94" fmla="*/ 374 w 415"/>
                  <a:gd name="T95" fmla="*/ 627 h 736"/>
                  <a:gd name="T96" fmla="*/ 370 w 415"/>
                  <a:gd name="T97" fmla="*/ 668 h 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15" h="736">
                    <a:moveTo>
                      <a:pt x="370" y="668"/>
                    </a:moveTo>
                    <a:cubicBezTo>
                      <a:pt x="350" y="668"/>
                      <a:pt x="340" y="677"/>
                      <a:pt x="330" y="688"/>
                    </a:cubicBezTo>
                    <a:cubicBezTo>
                      <a:pt x="329" y="703"/>
                      <a:pt x="349" y="711"/>
                      <a:pt x="338" y="724"/>
                    </a:cubicBezTo>
                    <a:cubicBezTo>
                      <a:pt x="311" y="710"/>
                      <a:pt x="270" y="698"/>
                      <a:pt x="261" y="736"/>
                    </a:cubicBezTo>
                    <a:cubicBezTo>
                      <a:pt x="251" y="736"/>
                      <a:pt x="237" y="722"/>
                      <a:pt x="233" y="712"/>
                    </a:cubicBezTo>
                    <a:cubicBezTo>
                      <a:pt x="231" y="706"/>
                      <a:pt x="238" y="700"/>
                      <a:pt x="237" y="692"/>
                    </a:cubicBezTo>
                    <a:cubicBezTo>
                      <a:pt x="237" y="677"/>
                      <a:pt x="223" y="668"/>
                      <a:pt x="229" y="656"/>
                    </a:cubicBezTo>
                    <a:cubicBezTo>
                      <a:pt x="213" y="651"/>
                      <a:pt x="207" y="632"/>
                      <a:pt x="193" y="623"/>
                    </a:cubicBezTo>
                    <a:cubicBezTo>
                      <a:pt x="191" y="622"/>
                      <a:pt x="183" y="625"/>
                      <a:pt x="181" y="623"/>
                    </a:cubicBezTo>
                    <a:cubicBezTo>
                      <a:pt x="180" y="622"/>
                      <a:pt x="182" y="616"/>
                      <a:pt x="181" y="615"/>
                    </a:cubicBezTo>
                    <a:cubicBezTo>
                      <a:pt x="177" y="613"/>
                      <a:pt x="167" y="614"/>
                      <a:pt x="161" y="611"/>
                    </a:cubicBezTo>
                    <a:cubicBezTo>
                      <a:pt x="159" y="610"/>
                      <a:pt x="158" y="604"/>
                      <a:pt x="157" y="603"/>
                    </a:cubicBezTo>
                    <a:cubicBezTo>
                      <a:pt x="132" y="592"/>
                      <a:pt x="127" y="573"/>
                      <a:pt x="145" y="543"/>
                    </a:cubicBezTo>
                    <a:cubicBezTo>
                      <a:pt x="149" y="536"/>
                      <a:pt x="148" y="520"/>
                      <a:pt x="153" y="503"/>
                    </a:cubicBezTo>
                    <a:cubicBezTo>
                      <a:pt x="146" y="496"/>
                      <a:pt x="132" y="486"/>
                      <a:pt x="121" y="487"/>
                    </a:cubicBezTo>
                    <a:cubicBezTo>
                      <a:pt x="111" y="487"/>
                      <a:pt x="106" y="496"/>
                      <a:pt x="97" y="495"/>
                    </a:cubicBezTo>
                    <a:cubicBezTo>
                      <a:pt x="91" y="481"/>
                      <a:pt x="93" y="464"/>
                      <a:pt x="85" y="451"/>
                    </a:cubicBezTo>
                    <a:cubicBezTo>
                      <a:pt x="76" y="436"/>
                      <a:pt x="64" y="436"/>
                      <a:pt x="52" y="426"/>
                    </a:cubicBezTo>
                    <a:cubicBezTo>
                      <a:pt x="49" y="424"/>
                      <a:pt x="48" y="417"/>
                      <a:pt x="44" y="414"/>
                    </a:cubicBezTo>
                    <a:cubicBezTo>
                      <a:pt x="40" y="410"/>
                      <a:pt x="20" y="396"/>
                      <a:pt x="16" y="390"/>
                    </a:cubicBezTo>
                    <a:cubicBezTo>
                      <a:pt x="12" y="384"/>
                      <a:pt x="11" y="367"/>
                      <a:pt x="8" y="358"/>
                    </a:cubicBezTo>
                    <a:cubicBezTo>
                      <a:pt x="5" y="347"/>
                      <a:pt x="0" y="340"/>
                      <a:pt x="0" y="330"/>
                    </a:cubicBezTo>
                    <a:cubicBezTo>
                      <a:pt x="1" y="309"/>
                      <a:pt x="17" y="315"/>
                      <a:pt x="8" y="286"/>
                    </a:cubicBezTo>
                    <a:cubicBezTo>
                      <a:pt x="12" y="274"/>
                      <a:pt x="26" y="272"/>
                      <a:pt x="36" y="266"/>
                    </a:cubicBezTo>
                    <a:cubicBezTo>
                      <a:pt x="33" y="242"/>
                      <a:pt x="47" y="236"/>
                      <a:pt x="52" y="221"/>
                    </a:cubicBezTo>
                    <a:cubicBezTo>
                      <a:pt x="50" y="196"/>
                      <a:pt x="27" y="196"/>
                      <a:pt x="36" y="169"/>
                    </a:cubicBezTo>
                    <a:cubicBezTo>
                      <a:pt x="60" y="164"/>
                      <a:pt x="80" y="154"/>
                      <a:pt x="101" y="145"/>
                    </a:cubicBezTo>
                    <a:cubicBezTo>
                      <a:pt x="105" y="115"/>
                      <a:pt x="126" y="103"/>
                      <a:pt x="121" y="77"/>
                    </a:cubicBezTo>
                    <a:cubicBezTo>
                      <a:pt x="118" y="63"/>
                      <a:pt x="111" y="59"/>
                      <a:pt x="101" y="53"/>
                    </a:cubicBezTo>
                    <a:cubicBezTo>
                      <a:pt x="93" y="48"/>
                      <a:pt x="93" y="38"/>
                      <a:pt x="85" y="28"/>
                    </a:cubicBezTo>
                    <a:cubicBezTo>
                      <a:pt x="78" y="21"/>
                      <a:pt x="68" y="28"/>
                      <a:pt x="73" y="16"/>
                    </a:cubicBezTo>
                    <a:cubicBezTo>
                      <a:pt x="166" y="16"/>
                      <a:pt x="249" y="5"/>
                      <a:pt x="338" y="0"/>
                    </a:cubicBezTo>
                    <a:cubicBezTo>
                      <a:pt x="334" y="21"/>
                      <a:pt x="342" y="31"/>
                      <a:pt x="350" y="45"/>
                    </a:cubicBezTo>
                    <a:cubicBezTo>
                      <a:pt x="351" y="47"/>
                      <a:pt x="357" y="51"/>
                      <a:pt x="358" y="53"/>
                    </a:cubicBezTo>
                    <a:cubicBezTo>
                      <a:pt x="359" y="56"/>
                      <a:pt x="356" y="61"/>
                      <a:pt x="358" y="65"/>
                    </a:cubicBezTo>
                    <a:cubicBezTo>
                      <a:pt x="364" y="77"/>
                      <a:pt x="375" y="91"/>
                      <a:pt x="378" y="105"/>
                    </a:cubicBezTo>
                    <a:cubicBezTo>
                      <a:pt x="382" y="123"/>
                      <a:pt x="380" y="147"/>
                      <a:pt x="382" y="169"/>
                    </a:cubicBezTo>
                    <a:cubicBezTo>
                      <a:pt x="388" y="230"/>
                      <a:pt x="397" y="299"/>
                      <a:pt x="402" y="354"/>
                    </a:cubicBezTo>
                    <a:cubicBezTo>
                      <a:pt x="404" y="370"/>
                      <a:pt x="407" y="388"/>
                      <a:pt x="406" y="402"/>
                    </a:cubicBezTo>
                    <a:cubicBezTo>
                      <a:pt x="406" y="413"/>
                      <a:pt x="400" y="414"/>
                      <a:pt x="398" y="422"/>
                    </a:cubicBezTo>
                    <a:cubicBezTo>
                      <a:pt x="397" y="427"/>
                      <a:pt x="402" y="425"/>
                      <a:pt x="402" y="426"/>
                    </a:cubicBezTo>
                    <a:cubicBezTo>
                      <a:pt x="403" y="429"/>
                      <a:pt x="398" y="436"/>
                      <a:pt x="398" y="443"/>
                    </a:cubicBezTo>
                    <a:cubicBezTo>
                      <a:pt x="400" y="457"/>
                      <a:pt x="415" y="470"/>
                      <a:pt x="414" y="491"/>
                    </a:cubicBezTo>
                    <a:cubicBezTo>
                      <a:pt x="414" y="499"/>
                      <a:pt x="410" y="500"/>
                      <a:pt x="406" y="511"/>
                    </a:cubicBezTo>
                    <a:cubicBezTo>
                      <a:pt x="400" y="526"/>
                      <a:pt x="400" y="528"/>
                      <a:pt x="394" y="539"/>
                    </a:cubicBezTo>
                    <a:cubicBezTo>
                      <a:pt x="390" y="545"/>
                      <a:pt x="384" y="561"/>
                      <a:pt x="374" y="563"/>
                    </a:cubicBezTo>
                    <a:cubicBezTo>
                      <a:pt x="381" y="579"/>
                      <a:pt x="372" y="592"/>
                      <a:pt x="370" y="607"/>
                    </a:cubicBezTo>
                    <a:cubicBezTo>
                      <a:pt x="370" y="613"/>
                      <a:pt x="375" y="620"/>
                      <a:pt x="374" y="627"/>
                    </a:cubicBezTo>
                    <a:cubicBezTo>
                      <a:pt x="373" y="638"/>
                      <a:pt x="360" y="650"/>
                      <a:pt x="370" y="6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240">
                <a:extLst>
                  <a:ext uri="{FF2B5EF4-FFF2-40B4-BE49-F238E27FC236}">
                    <a16:creationId xmlns:a16="http://schemas.microsoft.com/office/drawing/2014/main" id="{0306E773-33AC-4163-8C31-65B6A7DA76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70" y="2017"/>
                <a:ext cx="260" cy="459"/>
              </a:xfrm>
              <a:custGeom>
                <a:avLst/>
                <a:gdLst>
                  <a:gd name="T0" fmla="*/ 238 w 420"/>
                  <a:gd name="T1" fmla="*/ 695 h 742"/>
                  <a:gd name="T2" fmla="*/ 195 w 420"/>
                  <a:gd name="T3" fmla="*/ 629 h 742"/>
                  <a:gd name="T4" fmla="*/ 182 w 420"/>
                  <a:gd name="T5" fmla="*/ 628 h 742"/>
                  <a:gd name="T6" fmla="*/ 163 w 420"/>
                  <a:gd name="T7" fmla="*/ 617 h 742"/>
                  <a:gd name="T8" fmla="*/ 146 w 420"/>
                  <a:gd name="T9" fmla="*/ 545 h 742"/>
                  <a:gd name="T10" fmla="*/ 114 w 420"/>
                  <a:gd name="T11" fmla="*/ 496 h 742"/>
                  <a:gd name="T12" fmla="*/ 92 w 420"/>
                  <a:gd name="T13" fmla="*/ 479 h 742"/>
                  <a:gd name="T14" fmla="*/ 49 w 420"/>
                  <a:gd name="T15" fmla="*/ 425 h 742"/>
                  <a:gd name="T16" fmla="*/ 11 w 420"/>
                  <a:gd name="T17" fmla="*/ 375 h 742"/>
                  <a:gd name="T18" fmla="*/ 7 w 420"/>
                  <a:gd name="T19" fmla="*/ 315 h 742"/>
                  <a:gd name="T20" fmla="*/ 29 w 420"/>
                  <a:gd name="T21" fmla="*/ 271 h 742"/>
                  <a:gd name="T22" fmla="*/ 43 w 420"/>
                  <a:gd name="T23" fmla="*/ 203 h 742"/>
                  <a:gd name="T24" fmla="*/ 97 w 420"/>
                  <a:gd name="T25" fmla="*/ 148 h 742"/>
                  <a:gd name="T26" fmla="*/ 103 w 420"/>
                  <a:gd name="T27" fmla="*/ 58 h 742"/>
                  <a:gd name="T28" fmla="*/ 78 w 420"/>
                  <a:gd name="T29" fmla="*/ 30 h 742"/>
                  <a:gd name="T30" fmla="*/ 76 w 420"/>
                  <a:gd name="T31" fmla="*/ 17 h 742"/>
                  <a:gd name="T32" fmla="*/ 344 w 420"/>
                  <a:gd name="T33" fmla="*/ 4 h 742"/>
                  <a:gd name="T34" fmla="*/ 364 w 420"/>
                  <a:gd name="T35" fmla="*/ 55 h 742"/>
                  <a:gd name="T36" fmla="*/ 384 w 420"/>
                  <a:gd name="T37" fmla="*/ 107 h 742"/>
                  <a:gd name="T38" fmla="*/ 408 w 420"/>
                  <a:gd name="T39" fmla="*/ 357 h 742"/>
                  <a:gd name="T40" fmla="*/ 404 w 420"/>
                  <a:gd name="T41" fmla="*/ 426 h 742"/>
                  <a:gd name="T42" fmla="*/ 411 w 420"/>
                  <a:gd name="T43" fmla="*/ 462 h 742"/>
                  <a:gd name="T44" fmla="*/ 408 w 420"/>
                  <a:gd name="T45" fmla="*/ 525 h 742"/>
                  <a:gd name="T46" fmla="*/ 379 w 420"/>
                  <a:gd name="T47" fmla="*/ 596 h 742"/>
                  <a:gd name="T48" fmla="*/ 376 w 420"/>
                  <a:gd name="T49" fmla="*/ 642 h 742"/>
                  <a:gd name="T50" fmla="*/ 336 w 420"/>
                  <a:gd name="T51" fmla="*/ 692 h 742"/>
                  <a:gd name="T52" fmla="*/ 340 w 420"/>
                  <a:gd name="T53" fmla="*/ 729 h 742"/>
                  <a:gd name="T54" fmla="*/ 264 w 420"/>
                  <a:gd name="T55" fmla="*/ 742 h 742"/>
                  <a:gd name="T56" fmla="*/ 233 w 420"/>
                  <a:gd name="T57" fmla="*/ 656 h 742"/>
                  <a:gd name="T58" fmla="*/ 243 w 420"/>
                  <a:gd name="T59" fmla="*/ 695 h 742"/>
                  <a:gd name="T60" fmla="*/ 296 w 420"/>
                  <a:gd name="T61" fmla="*/ 711 h 742"/>
                  <a:gd name="T62" fmla="*/ 330 w 420"/>
                  <a:gd name="T63" fmla="*/ 690 h 742"/>
                  <a:gd name="T64" fmla="*/ 374 w 420"/>
                  <a:gd name="T65" fmla="*/ 630 h 742"/>
                  <a:gd name="T66" fmla="*/ 374 w 420"/>
                  <a:gd name="T67" fmla="*/ 567 h 742"/>
                  <a:gd name="T68" fmla="*/ 395 w 420"/>
                  <a:gd name="T69" fmla="*/ 541 h 742"/>
                  <a:gd name="T70" fmla="*/ 414 w 420"/>
                  <a:gd name="T71" fmla="*/ 494 h 742"/>
                  <a:gd name="T72" fmla="*/ 402 w 420"/>
                  <a:gd name="T73" fmla="*/ 431 h 742"/>
                  <a:gd name="T74" fmla="*/ 406 w 420"/>
                  <a:gd name="T75" fmla="*/ 405 h 742"/>
                  <a:gd name="T76" fmla="*/ 382 w 420"/>
                  <a:gd name="T77" fmla="*/ 172 h 742"/>
                  <a:gd name="T78" fmla="*/ 358 w 420"/>
                  <a:gd name="T79" fmla="*/ 69 h 742"/>
                  <a:gd name="T80" fmla="*/ 351 w 420"/>
                  <a:gd name="T81" fmla="*/ 49 h 742"/>
                  <a:gd name="T82" fmla="*/ 77 w 420"/>
                  <a:gd name="T83" fmla="*/ 22 h 742"/>
                  <a:gd name="T84" fmla="*/ 98 w 420"/>
                  <a:gd name="T85" fmla="*/ 43 h 742"/>
                  <a:gd name="T86" fmla="*/ 118 w 420"/>
                  <a:gd name="T87" fmla="*/ 118 h 742"/>
                  <a:gd name="T88" fmla="*/ 42 w 420"/>
                  <a:gd name="T89" fmla="*/ 174 h 742"/>
                  <a:gd name="T90" fmla="*/ 58 w 420"/>
                  <a:gd name="T91" fmla="*/ 225 h 742"/>
                  <a:gd name="T92" fmla="*/ 41 w 420"/>
                  <a:gd name="T93" fmla="*/ 271 h 742"/>
                  <a:gd name="T94" fmla="*/ 6 w 420"/>
                  <a:gd name="T95" fmla="*/ 333 h 742"/>
                  <a:gd name="T96" fmla="*/ 22 w 420"/>
                  <a:gd name="T97" fmla="*/ 392 h 742"/>
                  <a:gd name="T98" fmla="*/ 57 w 420"/>
                  <a:gd name="T99" fmla="*/ 427 h 742"/>
                  <a:gd name="T100" fmla="*/ 102 w 420"/>
                  <a:gd name="T101" fmla="*/ 495 h 742"/>
                  <a:gd name="T102" fmla="*/ 158 w 420"/>
                  <a:gd name="T103" fmla="*/ 504 h 742"/>
                  <a:gd name="T104" fmla="*/ 150 w 420"/>
                  <a:gd name="T105" fmla="*/ 547 h 742"/>
                  <a:gd name="T106" fmla="*/ 166 w 420"/>
                  <a:gd name="T107" fmla="*/ 612 h 742"/>
                  <a:gd name="T108" fmla="*/ 187 w 420"/>
                  <a:gd name="T109" fmla="*/ 62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0" h="742">
                    <a:moveTo>
                      <a:pt x="264" y="742"/>
                    </a:moveTo>
                    <a:cubicBezTo>
                      <a:pt x="252" y="742"/>
                      <a:pt x="238" y="726"/>
                      <a:pt x="234" y="716"/>
                    </a:cubicBezTo>
                    <a:cubicBezTo>
                      <a:pt x="232" y="712"/>
                      <a:pt x="234" y="708"/>
                      <a:pt x="235" y="704"/>
                    </a:cubicBezTo>
                    <a:cubicBezTo>
                      <a:pt x="236" y="701"/>
                      <a:pt x="238" y="698"/>
                      <a:pt x="238" y="695"/>
                    </a:cubicBezTo>
                    <a:cubicBezTo>
                      <a:pt x="237" y="689"/>
                      <a:pt x="235" y="684"/>
                      <a:pt x="233" y="679"/>
                    </a:cubicBezTo>
                    <a:cubicBezTo>
                      <a:pt x="229" y="673"/>
                      <a:pt x="226" y="667"/>
                      <a:pt x="229" y="660"/>
                    </a:cubicBezTo>
                    <a:cubicBezTo>
                      <a:pt x="220" y="657"/>
                      <a:pt x="215" y="650"/>
                      <a:pt x="209" y="643"/>
                    </a:cubicBezTo>
                    <a:cubicBezTo>
                      <a:pt x="205" y="638"/>
                      <a:pt x="200" y="632"/>
                      <a:pt x="195" y="629"/>
                    </a:cubicBezTo>
                    <a:cubicBezTo>
                      <a:pt x="193" y="629"/>
                      <a:pt x="192" y="629"/>
                      <a:pt x="191" y="629"/>
                    </a:cubicBezTo>
                    <a:cubicBezTo>
                      <a:pt x="189" y="630"/>
                      <a:pt x="188" y="630"/>
                      <a:pt x="186" y="630"/>
                    </a:cubicBezTo>
                    <a:cubicBezTo>
                      <a:pt x="186" y="630"/>
                      <a:pt x="186" y="630"/>
                      <a:pt x="186" y="630"/>
                    </a:cubicBezTo>
                    <a:cubicBezTo>
                      <a:pt x="185" y="630"/>
                      <a:pt x="183" y="630"/>
                      <a:pt x="182" y="628"/>
                    </a:cubicBezTo>
                    <a:cubicBezTo>
                      <a:pt x="181" y="627"/>
                      <a:pt x="181" y="624"/>
                      <a:pt x="181" y="622"/>
                    </a:cubicBezTo>
                    <a:cubicBezTo>
                      <a:pt x="182" y="621"/>
                      <a:pt x="182" y="621"/>
                      <a:pt x="182" y="620"/>
                    </a:cubicBezTo>
                    <a:cubicBezTo>
                      <a:pt x="180" y="620"/>
                      <a:pt x="178" y="620"/>
                      <a:pt x="175" y="619"/>
                    </a:cubicBezTo>
                    <a:cubicBezTo>
                      <a:pt x="171" y="619"/>
                      <a:pt x="166" y="619"/>
                      <a:pt x="163" y="617"/>
                    </a:cubicBezTo>
                    <a:cubicBezTo>
                      <a:pt x="161" y="616"/>
                      <a:pt x="160" y="613"/>
                      <a:pt x="159" y="611"/>
                    </a:cubicBezTo>
                    <a:cubicBezTo>
                      <a:pt x="159" y="610"/>
                      <a:pt x="159" y="609"/>
                      <a:pt x="158" y="609"/>
                    </a:cubicBezTo>
                    <a:cubicBezTo>
                      <a:pt x="146" y="603"/>
                      <a:pt x="139" y="595"/>
                      <a:pt x="136" y="586"/>
                    </a:cubicBezTo>
                    <a:cubicBezTo>
                      <a:pt x="132" y="575"/>
                      <a:pt x="136" y="561"/>
                      <a:pt x="146" y="545"/>
                    </a:cubicBezTo>
                    <a:cubicBezTo>
                      <a:pt x="148" y="541"/>
                      <a:pt x="148" y="535"/>
                      <a:pt x="149" y="529"/>
                    </a:cubicBezTo>
                    <a:cubicBezTo>
                      <a:pt x="150" y="522"/>
                      <a:pt x="151" y="515"/>
                      <a:pt x="153" y="507"/>
                    </a:cubicBezTo>
                    <a:cubicBezTo>
                      <a:pt x="145" y="500"/>
                      <a:pt x="134" y="492"/>
                      <a:pt x="124" y="492"/>
                    </a:cubicBezTo>
                    <a:cubicBezTo>
                      <a:pt x="120" y="493"/>
                      <a:pt x="117" y="494"/>
                      <a:pt x="114" y="496"/>
                    </a:cubicBezTo>
                    <a:cubicBezTo>
                      <a:pt x="110" y="499"/>
                      <a:pt x="105" y="501"/>
                      <a:pt x="99" y="501"/>
                    </a:cubicBezTo>
                    <a:cubicBezTo>
                      <a:pt x="98" y="500"/>
                      <a:pt x="98" y="500"/>
                      <a:pt x="98" y="500"/>
                    </a:cubicBezTo>
                    <a:cubicBezTo>
                      <a:pt x="97" y="499"/>
                      <a:pt x="97" y="499"/>
                      <a:pt x="97" y="499"/>
                    </a:cubicBezTo>
                    <a:cubicBezTo>
                      <a:pt x="94" y="493"/>
                      <a:pt x="93" y="486"/>
                      <a:pt x="92" y="479"/>
                    </a:cubicBezTo>
                    <a:cubicBezTo>
                      <a:pt x="91" y="471"/>
                      <a:pt x="90" y="462"/>
                      <a:pt x="85" y="455"/>
                    </a:cubicBezTo>
                    <a:cubicBezTo>
                      <a:pt x="80" y="447"/>
                      <a:pt x="74" y="444"/>
                      <a:pt x="68" y="440"/>
                    </a:cubicBezTo>
                    <a:cubicBezTo>
                      <a:pt x="63" y="438"/>
                      <a:pt x="58" y="436"/>
                      <a:pt x="54" y="432"/>
                    </a:cubicBezTo>
                    <a:cubicBezTo>
                      <a:pt x="52" y="430"/>
                      <a:pt x="50" y="427"/>
                      <a:pt x="49" y="425"/>
                    </a:cubicBezTo>
                    <a:cubicBezTo>
                      <a:pt x="48" y="423"/>
                      <a:pt x="47" y="421"/>
                      <a:pt x="45" y="419"/>
                    </a:cubicBezTo>
                    <a:cubicBezTo>
                      <a:pt x="44" y="418"/>
                      <a:pt x="41" y="415"/>
                      <a:pt x="37" y="413"/>
                    </a:cubicBezTo>
                    <a:cubicBezTo>
                      <a:pt x="27" y="405"/>
                      <a:pt x="19" y="399"/>
                      <a:pt x="17" y="395"/>
                    </a:cubicBezTo>
                    <a:cubicBezTo>
                      <a:pt x="14" y="390"/>
                      <a:pt x="13" y="382"/>
                      <a:pt x="11" y="375"/>
                    </a:cubicBezTo>
                    <a:cubicBezTo>
                      <a:pt x="10" y="370"/>
                      <a:pt x="10" y="365"/>
                      <a:pt x="9" y="362"/>
                    </a:cubicBezTo>
                    <a:cubicBezTo>
                      <a:pt x="8" y="358"/>
                      <a:pt x="6" y="355"/>
                      <a:pt x="5" y="352"/>
                    </a:cubicBezTo>
                    <a:cubicBezTo>
                      <a:pt x="3" y="346"/>
                      <a:pt x="0" y="340"/>
                      <a:pt x="0" y="333"/>
                    </a:cubicBezTo>
                    <a:cubicBezTo>
                      <a:pt x="1" y="323"/>
                      <a:pt x="4" y="319"/>
                      <a:pt x="7" y="315"/>
                    </a:cubicBezTo>
                    <a:cubicBezTo>
                      <a:pt x="11" y="309"/>
                      <a:pt x="14" y="305"/>
                      <a:pt x="9" y="290"/>
                    </a:cubicBezTo>
                    <a:cubicBezTo>
                      <a:pt x="8" y="289"/>
                      <a:pt x="8" y="289"/>
                      <a:pt x="8" y="289"/>
                    </a:cubicBezTo>
                    <a:cubicBezTo>
                      <a:pt x="9" y="288"/>
                      <a:pt x="9" y="288"/>
                      <a:pt x="9" y="288"/>
                    </a:cubicBezTo>
                    <a:cubicBezTo>
                      <a:pt x="12" y="278"/>
                      <a:pt x="21" y="274"/>
                      <a:pt x="29" y="271"/>
                    </a:cubicBezTo>
                    <a:cubicBezTo>
                      <a:pt x="32" y="270"/>
                      <a:pt x="34" y="268"/>
                      <a:pt x="36" y="267"/>
                    </a:cubicBezTo>
                    <a:cubicBezTo>
                      <a:pt x="34" y="252"/>
                      <a:pt x="40" y="244"/>
                      <a:pt x="46" y="236"/>
                    </a:cubicBezTo>
                    <a:cubicBezTo>
                      <a:pt x="48" y="232"/>
                      <a:pt x="51" y="229"/>
                      <a:pt x="53" y="224"/>
                    </a:cubicBezTo>
                    <a:cubicBezTo>
                      <a:pt x="52" y="214"/>
                      <a:pt x="47" y="209"/>
                      <a:pt x="43" y="203"/>
                    </a:cubicBezTo>
                    <a:cubicBezTo>
                      <a:pt x="37" y="196"/>
                      <a:pt x="31" y="188"/>
                      <a:pt x="37" y="171"/>
                    </a:cubicBezTo>
                    <a:cubicBezTo>
                      <a:pt x="37" y="170"/>
                      <a:pt x="37" y="170"/>
                      <a:pt x="37" y="170"/>
                    </a:cubicBezTo>
                    <a:cubicBezTo>
                      <a:pt x="39" y="169"/>
                      <a:pt x="39" y="169"/>
                      <a:pt x="39" y="169"/>
                    </a:cubicBezTo>
                    <a:cubicBezTo>
                      <a:pt x="60" y="164"/>
                      <a:pt x="79" y="156"/>
                      <a:pt x="97" y="148"/>
                    </a:cubicBezTo>
                    <a:cubicBezTo>
                      <a:pt x="101" y="146"/>
                      <a:pt x="101" y="146"/>
                      <a:pt x="101" y="146"/>
                    </a:cubicBezTo>
                    <a:cubicBezTo>
                      <a:pt x="103" y="133"/>
                      <a:pt x="108" y="124"/>
                      <a:pt x="113" y="115"/>
                    </a:cubicBezTo>
                    <a:cubicBezTo>
                      <a:pt x="119" y="104"/>
                      <a:pt x="124" y="94"/>
                      <a:pt x="121" y="80"/>
                    </a:cubicBezTo>
                    <a:cubicBezTo>
                      <a:pt x="119" y="68"/>
                      <a:pt x="113" y="65"/>
                      <a:pt x="103" y="58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97" y="55"/>
                      <a:pt x="95" y="50"/>
                      <a:pt x="93" y="45"/>
                    </a:cubicBezTo>
                    <a:cubicBezTo>
                      <a:pt x="91" y="41"/>
                      <a:pt x="89" y="37"/>
                      <a:pt x="86" y="33"/>
                    </a:cubicBezTo>
                    <a:cubicBezTo>
                      <a:pt x="83" y="31"/>
                      <a:pt x="81" y="31"/>
                      <a:pt x="78" y="30"/>
                    </a:cubicBezTo>
                    <a:cubicBezTo>
                      <a:pt x="76" y="30"/>
                      <a:pt x="73" y="29"/>
                      <a:pt x="72" y="27"/>
                    </a:cubicBezTo>
                    <a:cubicBezTo>
                      <a:pt x="71" y="25"/>
                      <a:pt x="72" y="21"/>
                      <a:pt x="73" y="18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6" y="17"/>
                      <a:pt x="76" y="17"/>
                      <a:pt x="76" y="17"/>
                    </a:cubicBezTo>
                    <a:cubicBezTo>
                      <a:pt x="136" y="17"/>
                      <a:pt x="192" y="12"/>
                      <a:pt x="247" y="7"/>
                    </a:cubicBezTo>
                    <a:cubicBezTo>
                      <a:pt x="277" y="5"/>
                      <a:pt x="309" y="2"/>
                      <a:pt x="341" y="1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344" y="4"/>
                      <a:pt x="344" y="4"/>
                      <a:pt x="344" y="4"/>
                    </a:cubicBezTo>
                    <a:cubicBezTo>
                      <a:pt x="340" y="21"/>
                      <a:pt x="346" y="30"/>
                      <a:pt x="353" y="42"/>
                    </a:cubicBezTo>
                    <a:cubicBezTo>
                      <a:pt x="354" y="43"/>
                      <a:pt x="354" y="45"/>
                      <a:pt x="355" y="46"/>
                    </a:cubicBezTo>
                    <a:cubicBezTo>
                      <a:pt x="356" y="47"/>
                      <a:pt x="358" y="49"/>
                      <a:pt x="359" y="50"/>
                    </a:cubicBezTo>
                    <a:cubicBezTo>
                      <a:pt x="362" y="52"/>
                      <a:pt x="363" y="53"/>
                      <a:pt x="364" y="55"/>
                    </a:cubicBezTo>
                    <a:cubicBezTo>
                      <a:pt x="364" y="57"/>
                      <a:pt x="364" y="60"/>
                      <a:pt x="364" y="62"/>
                    </a:cubicBezTo>
                    <a:cubicBezTo>
                      <a:pt x="363" y="64"/>
                      <a:pt x="363" y="66"/>
                      <a:pt x="363" y="66"/>
                    </a:cubicBezTo>
                    <a:cubicBezTo>
                      <a:pt x="365" y="70"/>
                      <a:pt x="368" y="74"/>
                      <a:pt x="370" y="79"/>
                    </a:cubicBezTo>
                    <a:cubicBezTo>
                      <a:pt x="376" y="88"/>
                      <a:pt x="381" y="97"/>
                      <a:pt x="384" y="107"/>
                    </a:cubicBezTo>
                    <a:cubicBezTo>
                      <a:pt x="386" y="118"/>
                      <a:pt x="387" y="131"/>
                      <a:pt x="387" y="145"/>
                    </a:cubicBezTo>
                    <a:cubicBezTo>
                      <a:pt x="387" y="154"/>
                      <a:pt x="387" y="163"/>
                      <a:pt x="388" y="172"/>
                    </a:cubicBezTo>
                    <a:cubicBezTo>
                      <a:pt x="391" y="201"/>
                      <a:pt x="394" y="233"/>
                      <a:pt x="398" y="264"/>
                    </a:cubicBezTo>
                    <a:cubicBezTo>
                      <a:pt x="402" y="297"/>
                      <a:pt x="405" y="329"/>
                      <a:pt x="408" y="357"/>
                    </a:cubicBezTo>
                    <a:cubicBezTo>
                      <a:pt x="408" y="362"/>
                      <a:pt x="409" y="367"/>
                      <a:pt x="410" y="372"/>
                    </a:cubicBezTo>
                    <a:cubicBezTo>
                      <a:pt x="411" y="383"/>
                      <a:pt x="412" y="395"/>
                      <a:pt x="412" y="405"/>
                    </a:cubicBezTo>
                    <a:cubicBezTo>
                      <a:pt x="412" y="412"/>
                      <a:pt x="409" y="416"/>
                      <a:pt x="407" y="419"/>
                    </a:cubicBezTo>
                    <a:cubicBezTo>
                      <a:pt x="406" y="421"/>
                      <a:pt x="405" y="423"/>
                      <a:pt x="404" y="426"/>
                    </a:cubicBezTo>
                    <a:cubicBezTo>
                      <a:pt x="405" y="426"/>
                      <a:pt x="407" y="426"/>
                      <a:pt x="408" y="429"/>
                    </a:cubicBezTo>
                    <a:cubicBezTo>
                      <a:pt x="408" y="431"/>
                      <a:pt x="407" y="433"/>
                      <a:pt x="406" y="435"/>
                    </a:cubicBezTo>
                    <a:cubicBezTo>
                      <a:pt x="405" y="438"/>
                      <a:pt x="404" y="442"/>
                      <a:pt x="404" y="445"/>
                    </a:cubicBezTo>
                    <a:cubicBezTo>
                      <a:pt x="404" y="451"/>
                      <a:pt x="407" y="456"/>
                      <a:pt x="411" y="462"/>
                    </a:cubicBezTo>
                    <a:cubicBezTo>
                      <a:pt x="415" y="471"/>
                      <a:pt x="420" y="481"/>
                      <a:pt x="420" y="494"/>
                    </a:cubicBezTo>
                    <a:cubicBezTo>
                      <a:pt x="420" y="499"/>
                      <a:pt x="418" y="502"/>
                      <a:pt x="416" y="506"/>
                    </a:cubicBezTo>
                    <a:cubicBezTo>
                      <a:pt x="415" y="508"/>
                      <a:pt x="413" y="511"/>
                      <a:pt x="412" y="515"/>
                    </a:cubicBezTo>
                    <a:cubicBezTo>
                      <a:pt x="410" y="519"/>
                      <a:pt x="409" y="523"/>
                      <a:pt x="408" y="525"/>
                    </a:cubicBezTo>
                    <a:cubicBezTo>
                      <a:pt x="405" y="532"/>
                      <a:pt x="404" y="536"/>
                      <a:pt x="400" y="543"/>
                    </a:cubicBezTo>
                    <a:cubicBezTo>
                      <a:pt x="399" y="544"/>
                      <a:pt x="398" y="546"/>
                      <a:pt x="398" y="547"/>
                    </a:cubicBezTo>
                    <a:cubicBezTo>
                      <a:pt x="394" y="554"/>
                      <a:pt x="389" y="564"/>
                      <a:pt x="381" y="568"/>
                    </a:cubicBezTo>
                    <a:cubicBezTo>
                      <a:pt x="384" y="578"/>
                      <a:pt x="381" y="587"/>
                      <a:pt x="379" y="596"/>
                    </a:cubicBezTo>
                    <a:cubicBezTo>
                      <a:pt x="378" y="601"/>
                      <a:pt x="376" y="606"/>
                      <a:pt x="376" y="611"/>
                    </a:cubicBezTo>
                    <a:cubicBezTo>
                      <a:pt x="376" y="612"/>
                      <a:pt x="377" y="615"/>
                      <a:pt x="377" y="618"/>
                    </a:cubicBezTo>
                    <a:cubicBezTo>
                      <a:pt x="379" y="622"/>
                      <a:pt x="380" y="626"/>
                      <a:pt x="380" y="631"/>
                    </a:cubicBezTo>
                    <a:cubicBezTo>
                      <a:pt x="379" y="634"/>
                      <a:pt x="378" y="638"/>
                      <a:pt x="376" y="642"/>
                    </a:cubicBezTo>
                    <a:cubicBezTo>
                      <a:pt x="373" y="650"/>
                      <a:pt x="369" y="658"/>
                      <a:pt x="375" y="669"/>
                    </a:cubicBezTo>
                    <a:cubicBezTo>
                      <a:pt x="378" y="673"/>
                      <a:pt x="378" y="673"/>
                      <a:pt x="378" y="673"/>
                    </a:cubicBezTo>
                    <a:cubicBezTo>
                      <a:pt x="373" y="673"/>
                      <a:pt x="373" y="673"/>
                      <a:pt x="373" y="673"/>
                    </a:cubicBezTo>
                    <a:cubicBezTo>
                      <a:pt x="355" y="674"/>
                      <a:pt x="345" y="682"/>
                      <a:pt x="336" y="692"/>
                    </a:cubicBezTo>
                    <a:cubicBezTo>
                      <a:pt x="336" y="697"/>
                      <a:pt x="339" y="701"/>
                      <a:pt x="341" y="706"/>
                    </a:cubicBezTo>
                    <a:cubicBezTo>
                      <a:pt x="346" y="712"/>
                      <a:pt x="350" y="720"/>
                      <a:pt x="343" y="729"/>
                    </a:cubicBezTo>
                    <a:cubicBezTo>
                      <a:pt x="342" y="730"/>
                      <a:pt x="342" y="730"/>
                      <a:pt x="342" y="730"/>
                    </a:cubicBezTo>
                    <a:cubicBezTo>
                      <a:pt x="340" y="729"/>
                      <a:pt x="340" y="729"/>
                      <a:pt x="340" y="729"/>
                    </a:cubicBezTo>
                    <a:cubicBezTo>
                      <a:pt x="330" y="724"/>
                      <a:pt x="312" y="716"/>
                      <a:pt x="296" y="716"/>
                    </a:cubicBezTo>
                    <a:cubicBezTo>
                      <a:pt x="280" y="716"/>
                      <a:pt x="271" y="724"/>
                      <a:pt x="267" y="740"/>
                    </a:cubicBezTo>
                    <a:cubicBezTo>
                      <a:pt x="267" y="742"/>
                      <a:pt x="267" y="742"/>
                      <a:pt x="267" y="742"/>
                    </a:cubicBezTo>
                    <a:lnTo>
                      <a:pt x="264" y="742"/>
                    </a:lnTo>
                    <a:close/>
                    <a:moveTo>
                      <a:pt x="194" y="623"/>
                    </a:moveTo>
                    <a:cubicBezTo>
                      <a:pt x="196" y="623"/>
                      <a:pt x="197" y="624"/>
                      <a:pt x="198" y="624"/>
                    </a:cubicBezTo>
                    <a:cubicBezTo>
                      <a:pt x="204" y="628"/>
                      <a:pt x="209" y="634"/>
                      <a:pt x="213" y="640"/>
                    </a:cubicBezTo>
                    <a:cubicBezTo>
                      <a:pt x="219" y="647"/>
                      <a:pt x="225" y="654"/>
                      <a:pt x="233" y="656"/>
                    </a:cubicBezTo>
                    <a:cubicBezTo>
                      <a:pt x="236" y="657"/>
                      <a:pt x="236" y="657"/>
                      <a:pt x="236" y="657"/>
                    </a:cubicBezTo>
                    <a:cubicBezTo>
                      <a:pt x="235" y="660"/>
                      <a:pt x="235" y="660"/>
                      <a:pt x="235" y="660"/>
                    </a:cubicBezTo>
                    <a:cubicBezTo>
                      <a:pt x="232" y="666"/>
                      <a:pt x="234" y="670"/>
                      <a:pt x="237" y="677"/>
                    </a:cubicBezTo>
                    <a:cubicBezTo>
                      <a:pt x="240" y="682"/>
                      <a:pt x="243" y="688"/>
                      <a:pt x="243" y="695"/>
                    </a:cubicBezTo>
                    <a:cubicBezTo>
                      <a:pt x="243" y="699"/>
                      <a:pt x="242" y="703"/>
                      <a:pt x="240" y="706"/>
                    </a:cubicBezTo>
                    <a:cubicBezTo>
                      <a:pt x="239" y="709"/>
                      <a:pt x="238" y="712"/>
                      <a:pt x="239" y="714"/>
                    </a:cubicBezTo>
                    <a:cubicBezTo>
                      <a:pt x="242" y="723"/>
                      <a:pt x="254" y="735"/>
                      <a:pt x="262" y="736"/>
                    </a:cubicBezTo>
                    <a:cubicBezTo>
                      <a:pt x="267" y="719"/>
                      <a:pt x="279" y="711"/>
                      <a:pt x="296" y="711"/>
                    </a:cubicBezTo>
                    <a:cubicBezTo>
                      <a:pt x="312" y="711"/>
                      <a:pt x="330" y="718"/>
                      <a:pt x="340" y="723"/>
                    </a:cubicBezTo>
                    <a:cubicBezTo>
                      <a:pt x="343" y="719"/>
                      <a:pt x="341" y="715"/>
                      <a:pt x="337" y="708"/>
                    </a:cubicBezTo>
                    <a:cubicBezTo>
                      <a:pt x="333" y="703"/>
                      <a:pt x="330" y="698"/>
                      <a:pt x="330" y="691"/>
                    </a:cubicBezTo>
                    <a:cubicBezTo>
                      <a:pt x="330" y="690"/>
                      <a:pt x="330" y="690"/>
                      <a:pt x="330" y="690"/>
                    </a:cubicBezTo>
                    <a:cubicBezTo>
                      <a:pt x="331" y="689"/>
                      <a:pt x="331" y="689"/>
                      <a:pt x="331" y="689"/>
                    </a:cubicBezTo>
                    <a:cubicBezTo>
                      <a:pt x="340" y="679"/>
                      <a:pt x="350" y="670"/>
                      <a:pt x="369" y="668"/>
                    </a:cubicBezTo>
                    <a:cubicBezTo>
                      <a:pt x="364" y="656"/>
                      <a:pt x="368" y="647"/>
                      <a:pt x="371" y="639"/>
                    </a:cubicBezTo>
                    <a:cubicBezTo>
                      <a:pt x="373" y="636"/>
                      <a:pt x="374" y="633"/>
                      <a:pt x="374" y="630"/>
                    </a:cubicBezTo>
                    <a:cubicBezTo>
                      <a:pt x="375" y="627"/>
                      <a:pt x="373" y="623"/>
                      <a:pt x="372" y="620"/>
                    </a:cubicBezTo>
                    <a:cubicBezTo>
                      <a:pt x="371" y="616"/>
                      <a:pt x="370" y="613"/>
                      <a:pt x="370" y="610"/>
                    </a:cubicBezTo>
                    <a:cubicBezTo>
                      <a:pt x="371" y="605"/>
                      <a:pt x="372" y="599"/>
                      <a:pt x="374" y="595"/>
                    </a:cubicBezTo>
                    <a:cubicBezTo>
                      <a:pt x="376" y="585"/>
                      <a:pt x="378" y="577"/>
                      <a:pt x="374" y="567"/>
                    </a:cubicBezTo>
                    <a:cubicBezTo>
                      <a:pt x="373" y="564"/>
                      <a:pt x="373" y="564"/>
                      <a:pt x="373" y="564"/>
                    </a:cubicBezTo>
                    <a:cubicBezTo>
                      <a:pt x="376" y="563"/>
                      <a:pt x="376" y="563"/>
                      <a:pt x="376" y="563"/>
                    </a:cubicBezTo>
                    <a:cubicBezTo>
                      <a:pt x="384" y="562"/>
                      <a:pt x="389" y="551"/>
                      <a:pt x="393" y="544"/>
                    </a:cubicBezTo>
                    <a:cubicBezTo>
                      <a:pt x="394" y="543"/>
                      <a:pt x="394" y="542"/>
                      <a:pt x="395" y="541"/>
                    </a:cubicBezTo>
                    <a:cubicBezTo>
                      <a:pt x="399" y="533"/>
                      <a:pt x="400" y="530"/>
                      <a:pt x="403" y="523"/>
                    </a:cubicBezTo>
                    <a:cubicBezTo>
                      <a:pt x="404" y="521"/>
                      <a:pt x="405" y="517"/>
                      <a:pt x="407" y="513"/>
                    </a:cubicBezTo>
                    <a:cubicBezTo>
                      <a:pt x="408" y="508"/>
                      <a:pt x="410" y="506"/>
                      <a:pt x="411" y="503"/>
                    </a:cubicBezTo>
                    <a:cubicBezTo>
                      <a:pt x="413" y="500"/>
                      <a:pt x="414" y="498"/>
                      <a:pt x="414" y="494"/>
                    </a:cubicBezTo>
                    <a:cubicBezTo>
                      <a:pt x="415" y="483"/>
                      <a:pt x="410" y="474"/>
                      <a:pt x="406" y="465"/>
                    </a:cubicBezTo>
                    <a:cubicBezTo>
                      <a:pt x="402" y="458"/>
                      <a:pt x="399" y="452"/>
                      <a:pt x="398" y="446"/>
                    </a:cubicBezTo>
                    <a:cubicBezTo>
                      <a:pt x="398" y="441"/>
                      <a:pt x="400" y="437"/>
                      <a:pt x="401" y="433"/>
                    </a:cubicBezTo>
                    <a:cubicBezTo>
                      <a:pt x="401" y="433"/>
                      <a:pt x="402" y="432"/>
                      <a:pt x="402" y="431"/>
                    </a:cubicBezTo>
                    <a:cubicBezTo>
                      <a:pt x="401" y="431"/>
                      <a:pt x="400" y="431"/>
                      <a:pt x="399" y="430"/>
                    </a:cubicBezTo>
                    <a:cubicBezTo>
                      <a:pt x="398" y="428"/>
                      <a:pt x="398" y="427"/>
                      <a:pt x="398" y="425"/>
                    </a:cubicBezTo>
                    <a:cubicBezTo>
                      <a:pt x="399" y="421"/>
                      <a:pt x="401" y="418"/>
                      <a:pt x="403" y="416"/>
                    </a:cubicBezTo>
                    <a:cubicBezTo>
                      <a:pt x="405" y="413"/>
                      <a:pt x="406" y="410"/>
                      <a:pt x="406" y="405"/>
                    </a:cubicBezTo>
                    <a:cubicBezTo>
                      <a:pt x="407" y="396"/>
                      <a:pt x="405" y="384"/>
                      <a:pt x="404" y="372"/>
                    </a:cubicBezTo>
                    <a:cubicBezTo>
                      <a:pt x="403" y="367"/>
                      <a:pt x="403" y="362"/>
                      <a:pt x="402" y="357"/>
                    </a:cubicBezTo>
                    <a:cubicBezTo>
                      <a:pt x="400" y="329"/>
                      <a:pt x="396" y="298"/>
                      <a:pt x="392" y="265"/>
                    </a:cubicBezTo>
                    <a:cubicBezTo>
                      <a:pt x="389" y="234"/>
                      <a:pt x="385" y="202"/>
                      <a:pt x="382" y="172"/>
                    </a:cubicBezTo>
                    <a:cubicBezTo>
                      <a:pt x="381" y="163"/>
                      <a:pt x="381" y="154"/>
                      <a:pt x="381" y="145"/>
                    </a:cubicBezTo>
                    <a:cubicBezTo>
                      <a:pt x="381" y="132"/>
                      <a:pt x="381" y="119"/>
                      <a:pt x="378" y="108"/>
                    </a:cubicBezTo>
                    <a:cubicBezTo>
                      <a:pt x="376" y="99"/>
                      <a:pt x="371" y="90"/>
                      <a:pt x="366" y="82"/>
                    </a:cubicBezTo>
                    <a:cubicBezTo>
                      <a:pt x="363" y="77"/>
                      <a:pt x="361" y="73"/>
                      <a:pt x="358" y="69"/>
                    </a:cubicBezTo>
                    <a:cubicBezTo>
                      <a:pt x="357" y="66"/>
                      <a:pt x="358" y="64"/>
                      <a:pt x="358" y="61"/>
                    </a:cubicBezTo>
                    <a:cubicBezTo>
                      <a:pt x="358" y="59"/>
                      <a:pt x="359" y="58"/>
                      <a:pt x="358" y="57"/>
                    </a:cubicBezTo>
                    <a:cubicBezTo>
                      <a:pt x="358" y="56"/>
                      <a:pt x="357" y="55"/>
                      <a:pt x="356" y="54"/>
                    </a:cubicBezTo>
                    <a:cubicBezTo>
                      <a:pt x="354" y="52"/>
                      <a:pt x="352" y="51"/>
                      <a:pt x="351" y="49"/>
                    </a:cubicBezTo>
                    <a:cubicBezTo>
                      <a:pt x="350" y="48"/>
                      <a:pt x="349" y="46"/>
                      <a:pt x="348" y="45"/>
                    </a:cubicBezTo>
                    <a:cubicBezTo>
                      <a:pt x="341" y="33"/>
                      <a:pt x="335" y="24"/>
                      <a:pt x="338" y="6"/>
                    </a:cubicBezTo>
                    <a:cubicBezTo>
                      <a:pt x="307" y="8"/>
                      <a:pt x="277" y="11"/>
                      <a:pt x="247" y="13"/>
                    </a:cubicBezTo>
                    <a:cubicBezTo>
                      <a:pt x="193" y="17"/>
                      <a:pt x="137" y="22"/>
                      <a:pt x="77" y="22"/>
                    </a:cubicBezTo>
                    <a:cubicBezTo>
                      <a:pt x="77" y="24"/>
                      <a:pt x="77" y="24"/>
                      <a:pt x="77" y="25"/>
                    </a:cubicBezTo>
                    <a:cubicBezTo>
                      <a:pt x="77" y="24"/>
                      <a:pt x="78" y="25"/>
                      <a:pt x="79" y="25"/>
                    </a:cubicBezTo>
                    <a:cubicBezTo>
                      <a:pt x="82" y="25"/>
                      <a:pt x="86" y="26"/>
                      <a:pt x="90" y="30"/>
                    </a:cubicBezTo>
                    <a:cubicBezTo>
                      <a:pt x="94" y="34"/>
                      <a:pt x="96" y="39"/>
                      <a:pt x="98" y="43"/>
                    </a:cubicBezTo>
                    <a:cubicBezTo>
                      <a:pt x="100" y="48"/>
                      <a:pt x="102" y="51"/>
                      <a:pt x="105" y="53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16" y="60"/>
                      <a:pt x="124" y="65"/>
                      <a:pt x="127" y="79"/>
                    </a:cubicBezTo>
                    <a:cubicBezTo>
                      <a:pt x="129" y="95"/>
                      <a:pt x="124" y="106"/>
                      <a:pt x="118" y="118"/>
                    </a:cubicBezTo>
                    <a:cubicBezTo>
                      <a:pt x="113" y="127"/>
                      <a:pt x="108" y="136"/>
                      <a:pt x="106" y="148"/>
                    </a:cubicBezTo>
                    <a:cubicBezTo>
                      <a:pt x="106" y="150"/>
                      <a:pt x="106" y="150"/>
                      <a:pt x="106" y="150"/>
                    </a:cubicBezTo>
                    <a:cubicBezTo>
                      <a:pt x="99" y="153"/>
                      <a:pt x="99" y="153"/>
                      <a:pt x="99" y="153"/>
                    </a:cubicBezTo>
                    <a:cubicBezTo>
                      <a:pt x="81" y="161"/>
                      <a:pt x="63" y="169"/>
                      <a:pt x="42" y="174"/>
                    </a:cubicBezTo>
                    <a:cubicBezTo>
                      <a:pt x="38" y="187"/>
                      <a:pt x="42" y="193"/>
                      <a:pt x="47" y="200"/>
                    </a:cubicBezTo>
                    <a:cubicBezTo>
                      <a:pt x="52" y="206"/>
                      <a:pt x="57" y="212"/>
                      <a:pt x="58" y="224"/>
                    </a:cubicBezTo>
                    <a:cubicBezTo>
                      <a:pt x="58" y="225"/>
                      <a:pt x="58" y="225"/>
                      <a:pt x="58" y="225"/>
                    </a:cubicBezTo>
                    <a:cubicBezTo>
                      <a:pt x="58" y="225"/>
                      <a:pt x="58" y="225"/>
                      <a:pt x="58" y="225"/>
                    </a:cubicBezTo>
                    <a:cubicBezTo>
                      <a:pt x="56" y="231"/>
                      <a:pt x="53" y="235"/>
                      <a:pt x="50" y="239"/>
                    </a:cubicBezTo>
                    <a:cubicBezTo>
                      <a:pt x="45" y="247"/>
                      <a:pt x="40" y="254"/>
                      <a:pt x="42" y="268"/>
                    </a:cubicBezTo>
                    <a:cubicBezTo>
                      <a:pt x="42" y="270"/>
                      <a:pt x="42" y="270"/>
                      <a:pt x="42" y="270"/>
                    </a:cubicBezTo>
                    <a:cubicBezTo>
                      <a:pt x="41" y="271"/>
                      <a:pt x="41" y="271"/>
                      <a:pt x="41" y="271"/>
                    </a:cubicBezTo>
                    <a:cubicBezTo>
                      <a:pt x="38" y="273"/>
                      <a:pt x="34" y="274"/>
                      <a:pt x="31" y="276"/>
                    </a:cubicBezTo>
                    <a:cubicBezTo>
                      <a:pt x="24" y="279"/>
                      <a:pt x="17" y="282"/>
                      <a:pt x="14" y="289"/>
                    </a:cubicBezTo>
                    <a:cubicBezTo>
                      <a:pt x="20" y="306"/>
                      <a:pt x="15" y="312"/>
                      <a:pt x="11" y="318"/>
                    </a:cubicBezTo>
                    <a:cubicBezTo>
                      <a:pt x="9" y="322"/>
                      <a:pt x="6" y="325"/>
                      <a:pt x="6" y="333"/>
                    </a:cubicBezTo>
                    <a:cubicBezTo>
                      <a:pt x="6" y="339"/>
                      <a:pt x="8" y="344"/>
                      <a:pt x="10" y="350"/>
                    </a:cubicBezTo>
                    <a:cubicBezTo>
                      <a:pt x="11" y="353"/>
                      <a:pt x="13" y="357"/>
                      <a:pt x="14" y="360"/>
                    </a:cubicBezTo>
                    <a:cubicBezTo>
                      <a:pt x="15" y="364"/>
                      <a:pt x="16" y="369"/>
                      <a:pt x="17" y="374"/>
                    </a:cubicBezTo>
                    <a:cubicBezTo>
                      <a:pt x="18" y="381"/>
                      <a:pt x="19" y="388"/>
                      <a:pt x="22" y="392"/>
                    </a:cubicBezTo>
                    <a:cubicBezTo>
                      <a:pt x="24" y="395"/>
                      <a:pt x="34" y="403"/>
                      <a:pt x="41" y="408"/>
                    </a:cubicBezTo>
                    <a:cubicBezTo>
                      <a:pt x="45" y="411"/>
                      <a:pt x="48" y="414"/>
                      <a:pt x="49" y="415"/>
                    </a:cubicBezTo>
                    <a:cubicBezTo>
                      <a:pt x="51" y="417"/>
                      <a:pt x="52" y="420"/>
                      <a:pt x="54" y="422"/>
                    </a:cubicBezTo>
                    <a:cubicBezTo>
                      <a:pt x="55" y="424"/>
                      <a:pt x="56" y="426"/>
                      <a:pt x="57" y="427"/>
                    </a:cubicBezTo>
                    <a:cubicBezTo>
                      <a:pt x="61" y="431"/>
                      <a:pt x="66" y="433"/>
                      <a:pt x="70" y="435"/>
                    </a:cubicBezTo>
                    <a:cubicBezTo>
                      <a:pt x="77" y="439"/>
                      <a:pt x="84" y="443"/>
                      <a:pt x="90" y="452"/>
                    </a:cubicBezTo>
                    <a:cubicBezTo>
                      <a:pt x="95" y="460"/>
                      <a:pt x="96" y="469"/>
                      <a:pt x="98" y="478"/>
                    </a:cubicBezTo>
                    <a:cubicBezTo>
                      <a:pt x="99" y="484"/>
                      <a:pt x="100" y="490"/>
                      <a:pt x="102" y="495"/>
                    </a:cubicBezTo>
                    <a:cubicBezTo>
                      <a:pt x="105" y="495"/>
                      <a:pt x="108" y="493"/>
                      <a:pt x="111" y="492"/>
                    </a:cubicBezTo>
                    <a:cubicBezTo>
                      <a:pt x="114" y="489"/>
                      <a:pt x="118" y="487"/>
                      <a:pt x="124" y="487"/>
                    </a:cubicBezTo>
                    <a:cubicBezTo>
                      <a:pt x="124" y="487"/>
                      <a:pt x="124" y="487"/>
                      <a:pt x="124" y="487"/>
                    </a:cubicBezTo>
                    <a:cubicBezTo>
                      <a:pt x="138" y="487"/>
                      <a:pt x="152" y="498"/>
                      <a:pt x="158" y="504"/>
                    </a:cubicBezTo>
                    <a:cubicBezTo>
                      <a:pt x="159" y="505"/>
                      <a:pt x="159" y="505"/>
                      <a:pt x="159" y="505"/>
                    </a:cubicBezTo>
                    <a:cubicBezTo>
                      <a:pt x="159" y="507"/>
                      <a:pt x="159" y="507"/>
                      <a:pt x="159" y="507"/>
                    </a:cubicBezTo>
                    <a:cubicBezTo>
                      <a:pt x="156" y="515"/>
                      <a:pt x="155" y="522"/>
                      <a:pt x="155" y="529"/>
                    </a:cubicBezTo>
                    <a:cubicBezTo>
                      <a:pt x="154" y="537"/>
                      <a:pt x="153" y="543"/>
                      <a:pt x="150" y="547"/>
                    </a:cubicBezTo>
                    <a:cubicBezTo>
                      <a:pt x="141" y="562"/>
                      <a:pt x="138" y="575"/>
                      <a:pt x="141" y="584"/>
                    </a:cubicBezTo>
                    <a:cubicBezTo>
                      <a:pt x="144" y="592"/>
                      <a:pt x="150" y="599"/>
                      <a:pt x="161" y="604"/>
                    </a:cubicBezTo>
                    <a:cubicBezTo>
                      <a:pt x="163" y="605"/>
                      <a:pt x="164" y="607"/>
                      <a:pt x="164" y="609"/>
                    </a:cubicBezTo>
                    <a:cubicBezTo>
                      <a:pt x="165" y="610"/>
                      <a:pt x="165" y="612"/>
                      <a:pt x="166" y="612"/>
                    </a:cubicBezTo>
                    <a:cubicBezTo>
                      <a:pt x="168" y="613"/>
                      <a:pt x="172" y="614"/>
                      <a:pt x="175" y="614"/>
                    </a:cubicBezTo>
                    <a:cubicBezTo>
                      <a:pt x="179" y="614"/>
                      <a:pt x="183" y="614"/>
                      <a:pt x="186" y="616"/>
                    </a:cubicBezTo>
                    <a:cubicBezTo>
                      <a:pt x="188" y="617"/>
                      <a:pt x="187" y="620"/>
                      <a:pt x="187" y="623"/>
                    </a:cubicBezTo>
                    <a:cubicBezTo>
                      <a:pt x="187" y="623"/>
                      <a:pt x="187" y="624"/>
                      <a:pt x="187" y="624"/>
                    </a:cubicBezTo>
                    <a:cubicBezTo>
                      <a:pt x="188" y="624"/>
                      <a:pt x="189" y="624"/>
                      <a:pt x="190" y="624"/>
                    </a:cubicBezTo>
                    <a:cubicBezTo>
                      <a:pt x="191" y="624"/>
                      <a:pt x="193" y="623"/>
                      <a:pt x="194" y="6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241">
                <a:extLst>
                  <a:ext uri="{FF2B5EF4-FFF2-40B4-BE49-F238E27FC236}">
                    <a16:creationId xmlns:a16="http://schemas.microsoft.com/office/drawing/2014/main" id="{B2B40799-9FBF-4355-BA9D-5500ECF96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3" y="1666"/>
                <a:ext cx="336" cy="363"/>
              </a:xfrm>
              <a:custGeom>
                <a:avLst/>
                <a:gdLst>
                  <a:gd name="T0" fmla="*/ 473 w 543"/>
                  <a:gd name="T1" fmla="*/ 141 h 587"/>
                  <a:gd name="T2" fmla="*/ 473 w 543"/>
                  <a:gd name="T3" fmla="*/ 185 h 587"/>
                  <a:gd name="T4" fmla="*/ 489 w 543"/>
                  <a:gd name="T5" fmla="*/ 189 h 587"/>
                  <a:gd name="T6" fmla="*/ 497 w 543"/>
                  <a:gd name="T7" fmla="*/ 234 h 587"/>
                  <a:gd name="T8" fmla="*/ 481 w 543"/>
                  <a:gd name="T9" fmla="*/ 238 h 587"/>
                  <a:gd name="T10" fmla="*/ 469 w 543"/>
                  <a:gd name="T11" fmla="*/ 298 h 587"/>
                  <a:gd name="T12" fmla="*/ 485 w 543"/>
                  <a:gd name="T13" fmla="*/ 290 h 587"/>
                  <a:gd name="T14" fmla="*/ 517 w 543"/>
                  <a:gd name="T15" fmla="*/ 250 h 587"/>
                  <a:gd name="T16" fmla="*/ 517 w 543"/>
                  <a:gd name="T17" fmla="*/ 298 h 587"/>
                  <a:gd name="T18" fmla="*/ 521 w 543"/>
                  <a:gd name="T19" fmla="*/ 342 h 587"/>
                  <a:gd name="T20" fmla="*/ 505 w 543"/>
                  <a:gd name="T21" fmla="*/ 366 h 587"/>
                  <a:gd name="T22" fmla="*/ 509 w 543"/>
                  <a:gd name="T23" fmla="*/ 402 h 587"/>
                  <a:gd name="T24" fmla="*/ 497 w 543"/>
                  <a:gd name="T25" fmla="*/ 451 h 587"/>
                  <a:gd name="T26" fmla="*/ 501 w 543"/>
                  <a:gd name="T27" fmla="*/ 487 h 587"/>
                  <a:gd name="T28" fmla="*/ 497 w 543"/>
                  <a:gd name="T29" fmla="*/ 495 h 587"/>
                  <a:gd name="T30" fmla="*/ 505 w 543"/>
                  <a:gd name="T31" fmla="*/ 511 h 587"/>
                  <a:gd name="T32" fmla="*/ 513 w 543"/>
                  <a:gd name="T33" fmla="*/ 567 h 587"/>
                  <a:gd name="T34" fmla="*/ 248 w 543"/>
                  <a:gd name="T35" fmla="*/ 583 h 587"/>
                  <a:gd name="T36" fmla="*/ 235 w 543"/>
                  <a:gd name="T37" fmla="*/ 567 h 587"/>
                  <a:gd name="T38" fmla="*/ 199 w 543"/>
                  <a:gd name="T39" fmla="*/ 559 h 587"/>
                  <a:gd name="T40" fmla="*/ 195 w 543"/>
                  <a:gd name="T41" fmla="*/ 491 h 587"/>
                  <a:gd name="T42" fmla="*/ 179 w 543"/>
                  <a:gd name="T43" fmla="*/ 471 h 587"/>
                  <a:gd name="T44" fmla="*/ 171 w 543"/>
                  <a:gd name="T45" fmla="*/ 419 h 587"/>
                  <a:gd name="T46" fmla="*/ 151 w 543"/>
                  <a:gd name="T47" fmla="*/ 390 h 587"/>
                  <a:gd name="T48" fmla="*/ 127 w 543"/>
                  <a:gd name="T49" fmla="*/ 382 h 587"/>
                  <a:gd name="T50" fmla="*/ 95 w 543"/>
                  <a:gd name="T51" fmla="*/ 342 h 587"/>
                  <a:gd name="T52" fmla="*/ 75 w 543"/>
                  <a:gd name="T53" fmla="*/ 334 h 587"/>
                  <a:gd name="T54" fmla="*/ 63 w 543"/>
                  <a:gd name="T55" fmla="*/ 322 h 587"/>
                  <a:gd name="T56" fmla="*/ 39 w 543"/>
                  <a:gd name="T57" fmla="*/ 318 h 587"/>
                  <a:gd name="T58" fmla="*/ 18 w 543"/>
                  <a:gd name="T59" fmla="*/ 302 h 587"/>
                  <a:gd name="T60" fmla="*/ 30 w 543"/>
                  <a:gd name="T61" fmla="*/ 214 h 587"/>
                  <a:gd name="T62" fmla="*/ 6 w 543"/>
                  <a:gd name="T63" fmla="*/ 185 h 587"/>
                  <a:gd name="T64" fmla="*/ 14 w 543"/>
                  <a:gd name="T65" fmla="*/ 169 h 587"/>
                  <a:gd name="T66" fmla="*/ 18 w 543"/>
                  <a:gd name="T67" fmla="*/ 149 h 587"/>
                  <a:gd name="T68" fmla="*/ 30 w 543"/>
                  <a:gd name="T69" fmla="*/ 145 h 587"/>
                  <a:gd name="T70" fmla="*/ 59 w 543"/>
                  <a:gd name="T71" fmla="*/ 125 h 587"/>
                  <a:gd name="T72" fmla="*/ 55 w 543"/>
                  <a:gd name="T73" fmla="*/ 45 h 587"/>
                  <a:gd name="T74" fmla="*/ 67 w 543"/>
                  <a:gd name="T75" fmla="*/ 33 h 587"/>
                  <a:gd name="T76" fmla="*/ 183 w 543"/>
                  <a:gd name="T77" fmla="*/ 0 h 587"/>
                  <a:gd name="T78" fmla="*/ 175 w 543"/>
                  <a:gd name="T79" fmla="*/ 45 h 587"/>
                  <a:gd name="T80" fmla="*/ 260 w 543"/>
                  <a:gd name="T81" fmla="*/ 81 h 587"/>
                  <a:gd name="T82" fmla="*/ 324 w 543"/>
                  <a:gd name="T83" fmla="*/ 89 h 587"/>
                  <a:gd name="T84" fmla="*/ 344 w 543"/>
                  <a:gd name="T85" fmla="*/ 93 h 587"/>
                  <a:gd name="T86" fmla="*/ 376 w 543"/>
                  <a:gd name="T87" fmla="*/ 109 h 587"/>
                  <a:gd name="T88" fmla="*/ 436 w 543"/>
                  <a:gd name="T89" fmla="*/ 113 h 587"/>
                  <a:gd name="T90" fmla="*/ 445 w 543"/>
                  <a:gd name="T91" fmla="*/ 133 h 587"/>
                  <a:gd name="T92" fmla="*/ 473 w 543"/>
                  <a:gd name="T93" fmla="*/ 141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543" h="587">
                    <a:moveTo>
                      <a:pt x="473" y="141"/>
                    </a:moveTo>
                    <a:cubicBezTo>
                      <a:pt x="479" y="159"/>
                      <a:pt x="473" y="165"/>
                      <a:pt x="473" y="185"/>
                    </a:cubicBezTo>
                    <a:cubicBezTo>
                      <a:pt x="474" y="191"/>
                      <a:pt x="483" y="189"/>
                      <a:pt x="489" y="189"/>
                    </a:cubicBezTo>
                    <a:cubicBezTo>
                      <a:pt x="483" y="212"/>
                      <a:pt x="499" y="214"/>
                      <a:pt x="497" y="234"/>
                    </a:cubicBezTo>
                    <a:cubicBezTo>
                      <a:pt x="493" y="237"/>
                      <a:pt x="488" y="238"/>
                      <a:pt x="481" y="238"/>
                    </a:cubicBezTo>
                    <a:cubicBezTo>
                      <a:pt x="481" y="263"/>
                      <a:pt x="458" y="275"/>
                      <a:pt x="469" y="298"/>
                    </a:cubicBezTo>
                    <a:cubicBezTo>
                      <a:pt x="479" y="302"/>
                      <a:pt x="480" y="294"/>
                      <a:pt x="485" y="290"/>
                    </a:cubicBezTo>
                    <a:cubicBezTo>
                      <a:pt x="496" y="280"/>
                      <a:pt x="500" y="261"/>
                      <a:pt x="517" y="250"/>
                    </a:cubicBezTo>
                    <a:cubicBezTo>
                      <a:pt x="543" y="259"/>
                      <a:pt x="519" y="279"/>
                      <a:pt x="517" y="298"/>
                    </a:cubicBezTo>
                    <a:cubicBezTo>
                      <a:pt x="515" y="316"/>
                      <a:pt x="513" y="327"/>
                      <a:pt x="521" y="342"/>
                    </a:cubicBezTo>
                    <a:cubicBezTo>
                      <a:pt x="510" y="344"/>
                      <a:pt x="510" y="358"/>
                      <a:pt x="505" y="366"/>
                    </a:cubicBezTo>
                    <a:cubicBezTo>
                      <a:pt x="500" y="379"/>
                      <a:pt x="509" y="392"/>
                      <a:pt x="509" y="402"/>
                    </a:cubicBezTo>
                    <a:cubicBezTo>
                      <a:pt x="508" y="417"/>
                      <a:pt x="498" y="433"/>
                      <a:pt x="497" y="451"/>
                    </a:cubicBezTo>
                    <a:cubicBezTo>
                      <a:pt x="496" y="462"/>
                      <a:pt x="500" y="479"/>
                      <a:pt x="501" y="487"/>
                    </a:cubicBezTo>
                    <a:cubicBezTo>
                      <a:pt x="501" y="491"/>
                      <a:pt x="497" y="495"/>
                      <a:pt x="497" y="495"/>
                    </a:cubicBezTo>
                    <a:cubicBezTo>
                      <a:pt x="498" y="500"/>
                      <a:pt x="503" y="506"/>
                      <a:pt x="505" y="511"/>
                    </a:cubicBezTo>
                    <a:cubicBezTo>
                      <a:pt x="511" y="524"/>
                      <a:pt x="515" y="538"/>
                      <a:pt x="513" y="567"/>
                    </a:cubicBezTo>
                    <a:cubicBezTo>
                      <a:pt x="421" y="570"/>
                      <a:pt x="341" y="583"/>
                      <a:pt x="248" y="583"/>
                    </a:cubicBezTo>
                    <a:cubicBezTo>
                      <a:pt x="235" y="587"/>
                      <a:pt x="242" y="570"/>
                      <a:pt x="235" y="567"/>
                    </a:cubicBezTo>
                    <a:cubicBezTo>
                      <a:pt x="221" y="567"/>
                      <a:pt x="212" y="561"/>
                      <a:pt x="199" y="559"/>
                    </a:cubicBezTo>
                    <a:cubicBezTo>
                      <a:pt x="199" y="537"/>
                      <a:pt x="176" y="508"/>
                      <a:pt x="195" y="491"/>
                    </a:cubicBezTo>
                    <a:cubicBezTo>
                      <a:pt x="194" y="480"/>
                      <a:pt x="183" y="479"/>
                      <a:pt x="179" y="471"/>
                    </a:cubicBezTo>
                    <a:cubicBezTo>
                      <a:pt x="173" y="456"/>
                      <a:pt x="177" y="433"/>
                      <a:pt x="171" y="419"/>
                    </a:cubicBezTo>
                    <a:cubicBezTo>
                      <a:pt x="166" y="407"/>
                      <a:pt x="159" y="396"/>
                      <a:pt x="151" y="390"/>
                    </a:cubicBezTo>
                    <a:cubicBezTo>
                      <a:pt x="146" y="387"/>
                      <a:pt x="134" y="388"/>
                      <a:pt x="127" y="382"/>
                    </a:cubicBezTo>
                    <a:cubicBezTo>
                      <a:pt x="115" y="372"/>
                      <a:pt x="108" y="353"/>
                      <a:pt x="95" y="342"/>
                    </a:cubicBezTo>
                    <a:cubicBezTo>
                      <a:pt x="92" y="340"/>
                      <a:pt x="81" y="338"/>
                      <a:pt x="75" y="334"/>
                    </a:cubicBezTo>
                    <a:cubicBezTo>
                      <a:pt x="70" y="331"/>
                      <a:pt x="66" y="324"/>
                      <a:pt x="63" y="322"/>
                    </a:cubicBezTo>
                    <a:cubicBezTo>
                      <a:pt x="55" y="319"/>
                      <a:pt x="45" y="322"/>
                      <a:pt x="39" y="318"/>
                    </a:cubicBezTo>
                    <a:cubicBezTo>
                      <a:pt x="30" y="313"/>
                      <a:pt x="31" y="300"/>
                      <a:pt x="18" y="302"/>
                    </a:cubicBezTo>
                    <a:cubicBezTo>
                      <a:pt x="28" y="274"/>
                      <a:pt x="11" y="237"/>
                      <a:pt x="30" y="214"/>
                    </a:cubicBezTo>
                    <a:cubicBezTo>
                      <a:pt x="26" y="201"/>
                      <a:pt x="19" y="190"/>
                      <a:pt x="6" y="185"/>
                    </a:cubicBezTo>
                    <a:cubicBezTo>
                      <a:pt x="0" y="176"/>
                      <a:pt x="11" y="178"/>
                      <a:pt x="14" y="169"/>
                    </a:cubicBezTo>
                    <a:cubicBezTo>
                      <a:pt x="17" y="164"/>
                      <a:pt x="16" y="152"/>
                      <a:pt x="18" y="149"/>
                    </a:cubicBezTo>
                    <a:cubicBezTo>
                      <a:pt x="20" y="147"/>
                      <a:pt x="28" y="147"/>
                      <a:pt x="30" y="145"/>
                    </a:cubicBezTo>
                    <a:cubicBezTo>
                      <a:pt x="37" y="141"/>
                      <a:pt x="48" y="130"/>
                      <a:pt x="59" y="125"/>
                    </a:cubicBezTo>
                    <a:cubicBezTo>
                      <a:pt x="61" y="94"/>
                      <a:pt x="55" y="73"/>
                      <a:pt x="55" y="45"/>
                    </a:cubicBezTo>
                    <a:cubicBezTo>
                      <a:pt x="63" y="45"/>
                      <a:pt x="67" y="41"/>
                      <a:pt x="67" y="33"/>
                    </a:cubicBezTo>
                    <a:cubicBezTo>
                      <a:pt x="101" y="58"/>
                      <a:pt x="149" y="10"/>
                      <a:pt x="183" y="0"/>
                    </a:cubicBezTo>
                    <a:cubicBezTo>
                      <a:pt x="191" y="12"/>
                      <a:pt x="174" y="27"/>
                      <a:pt x="175" y="45"/>
                    </a:cubicBezTo>
                    <a:cubicBezTo>
                      <a:pt x="212" y="37"/>
                      <a:pt x="246" y="53"/>
                      <a:pt x="260" y="81"/>
                    </a:cubicBezTo>
                    <a:cubicBezTo>
                      <a:pt x="283" y="84"/>
                      <a:pt x="301" y="85"/>
                      <a:pt x="324" y="89"/>
                    </a:cubicBezTo>
                    <a:cubicBezTo>
                      <a:pt x="329" y="90"/>
                      <a:pt x="340" y="92"/>
                      <a:pt x="344" y="93"/>
                    </a:cubicBezTo>
                    <a:cubicBezTo>
                      <a:pt x="355" y="96"/>
                      <a:pt x="365" y="107"/>
                      <a:pt x="376" y="109"/>
                    </a:cubicBezTo>
                    <a:cubicBezTo>
                      <a:pt x="394" y="113"/>
                      <a:pt x="415" y="108"/>
                      <a:pt x="436" y="113"/>
                    </a:cubicBezTo>
                    <a:cubicBezTo>
                      <a:pt x="438" y="121"/>
                      <a:pt x="448" y="120"/>
                      <a:pt x="445" y="133"/>
                    </a:cubicBezTo>
                    <a:cubicBezTo>
                      <a:pt x="457" y="133"/>
                      <a:pt x="464" y="138"/>
                      <a:pt x="4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242">
                <a:extLst>
                  <a:ext uri="{FF2B5EF4-FFF2-40B4-BE49-F238E27FC236}">
                    <a16:creationId xmlns:a16="http://schemas.microsoft.com/office/drawing/2014/main" id="{24654B59-EA47-4E8A-83A7-0165D56A60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2" y="1664"/>
                <a:ext cx="332" cy="365"/>
              </a:xfrm>
              <a:custGeom>
                <a:avLst/>
                <a:gdLst>
                  <a:gd name="T0" fmla="*/ 215 w 535"/>
                  <a:gd name="T1" fmla="*/ 569 h 590"/>
                  <a:gd name="T2" fmla="*/ 192 w 535"/>
                  <a:gd name="T3" fmla="*/ 538 h 590"/>
                  <a:gd name="T4" fmla="*/ 173 w 535"/>
                  <a:gd name="T5" fmla="*/ 447 h 590"/>
                  <a:gd name="T6" fmla="*/ 126 w 535"/>
                  <a:gd name="T7" fmla="*/ 388 h 590"/>
                  <a:gd name="T8" fmla="*/ 74 w 535"/>
                  <a:gd name="T9" fmla="*/ 339 h 590"/>
                  <a:gd name="T10" fmla="*/ 38 w 535"/>
                  <a:gd name="T11" fmla="*/ 323 h 590"/>
                  <a:gd name="T12" fmla="*/ 17 w 535"/>
                  <a:gd name="T13" fmla="*/ 304 h 590"/>
                  <a:gd name="T14" fmla="*/ 6 w 535"/>
                  <a:gd name="T15" fmla="*/ 191 h 590"/>
                  <a:gd name="T16" fmla="*/ 14 w 535"/>
                  <a:gd name="T17" fmla="*/ 162 h 590"/>
                  <a:gd name="T18" fmla="*/ 39 w 535"/>
                  <a:gd name="T19" fmla="*/ 139 h 590"/>
                  <a:gd name="T20" fmla="*/ 53 w 535"/>
                  <a:gd name="T21" fmla="*/ 45 h 590"/>
                  <a:gd name="T22" fmla="*/ 64 w 535"/>
                  <a:gd name="T23" fmla="*/ 30 h 590"/>
                  <a:gd name="T24" fmla="*/ 184 w 535"/>
                  <a:gd name="T25" fmla="*/ 1 h 590"/>
                  <a:gd name="T26" fmla="*/ 179 w 535"/>
                  <a:gd name="T27" fmla="*/ 44 h 590"/>
                  <a:gd name="T28" fmla="*/ 325 w 535"/>
                  <a:gd name="T29" fmla="*/ 89 h 590"/>
                  <a:gd name="T30" fmla="*/ 378 w 535"/>
                  <a:gd name="T31" fmla="*/ 109 h 590"/>
                  <a:gd name="T32" fmla="*/ 438 w 535"/>
                  <a:gd name="T33" fmla="*/ 113 h 590"/>
                  <a:gd name="T34" fmla="*/ 449 w 535"/>
                  <a:gd name="T35" fmla="*/ 133 h 590"/>
                  <a:gd name="T36" fmla="*/ 476 w 535"/>
                  <a:gd name="T37" fmla="*/ 143 h 590"/>
                  <a:gd name="T38" fmla="*/ 486 w 535"/>
                  <a:gd name="T39" fmla="*/ 190 h 590"/>
                  <a:gd name="T40" fmla="*/ 496 w 535"/>
                  <a:gd name="T41" fmla="*/ 216 h 590"/>
                  <a:gd name="T42" fmla="*/ 484 w 535"/>
                  <a:gd name="T43" fmla="*/ 243 h 590"/>
                  <a:gd name="T44" fmla="*/ 484 w 535"/>
                  <a:gd name="T45" fmla="*/ 291 h 590"/>
                  <a:gd name="T46" fmla="*/ 519 w 535"/>
                  <a:gd name="T47" fmla="*/ 250 h 590"/>
                  <a:gd name="T48" fmla="*/ 524 w 535"/>
                  <a:gd name="T49" fmla="*/ 344 h 590"/>
                  <a:gd name="T50" fmla="*/ 508 w 535"/>
                  <a:gd name="T51" fmla="*/ 371 h 590"/>
                  <a:gd name="T52" fmla="*/ 501 w 535"/>
                  <a:gd name="T53" fmla="*/ 454 h 590"/>
                  <a:gd name="T54" fmla="*/ 501 w 535"/>
                  <a:gd name="T55" fmla="*/ 499 h 590"/>
                  <a:gd name="T56" fmla="*/ 516 w 535"/>
                  <a:gd name="T57" fmla="*/ 573 h 590"/>
                  <a:gd name="T58" fmla="*/ 245 w 535"/>
                  <a:gd name="T59" fmla="*/ 590 h 590"/>
                  <a:gd name="T60" fmla="*/ 238 w 535"/>
                  <a:gd name="T61" fmla="*/ 568 h 590"/>
                  <a:gd name="T62" fmla="*/ 249 w 535"/>
                  <a:gd name="T63" fmla="*/ 584 h 590"/>
                  <a:gd name="T64" fmla="*/ 501 w 535"/>
                  <a:gd name="T65" fmla="*/ 510 h 590"/>
                  <a:gd name="T66" fmla="*/ 499 w 535"/>
                  <a:gd name="T67" fmla="*/ 490 h 590"/>
                  <a:gd name="T68" fmla="*/ 507 w 535"/>
                  <a:gd name="T69" fmla="*/ 405 h 590"/>
                  <a:gd name="T70" fmla="*/ 518 w 535"/>
                  <a:gd name="T71" fmla="*/ 344 h 590"/>
                  <a:gd name="T72" fmla="*/ 518 w 535"/>
                  <a:gd name="T73" fmla="*/ 256 h 590"/>
                  <a:gd name="T74" fmla="*/ 475 w 535"/>
                  <a:gd name="T75" fmla="*/ 305 h 590"/>
                  <a:gd name="T76" fmla="*/ 471 w 535"/>
                  <a:gd name="T77" fmla="*/ 267 h 590"/>
                  <a:gd name="T78" fmla="*/ 495 w 535"/>
                  <a:gd name="T79" fmla="*/ 235 h 590"/>
                  <a:gd name="T80" fmla="*/ 483 w 535"/>
                  <a:gd name="T81" fmla="*/ 195 h 590"/>
                  <a:gd name="T82" fmla="*/ 471 w 535"/>
                  <a:gd name="T83" fmla="*/ 146 h 590"/>
                  <a:gd name="T84" fmla="*/ 443 w 535"/>
                  <a:gd name="T85" fmla="*/ 135 h 590"/>
                  <a:gd name="T86" fmla="*/ 403 w 535"/>
                  <a:gd name="T87" fmla="*/ 116 h 590"/>
                  <a:gd name="T88" fmla="*/ 344 w 535"/>
                  <a:gd name="T89" fmla="*/ 99 h 590"/>
                  <a:gd name="T90" fmla="*/ 260 w 535"/>
                  <a:gd name="T91" fmla="*/ 87 h 590"/>
                  <a:gd name="T92" fmla="*/ 177 w 535"/>
                  <a:gd name="T93" fmla="*/ 50 h 590"/>
                  <a:gd name="T94" fmla="*/ 183 w 535"/>
                  <a:gd name="T95" fmla="*/ 7 h 590"/>
                  <a:gd name="T96" fmla="*/ 67 w 535"/>
                  <a:gd name="T97" fmla="*/ 47 h 590"/>
                  <a:gd name="T98" fmla="*/ 62 w 535"/>
                  <a:gd name="T99" fmla="*/ 130 h 590"/>
                  <a:gd name="T100" fmla="*/ 27 w 535"/>
                  <a:gd name="T101" fmla="*/ 152 h 590"/>
                  <a:gd name="T102" fmla="*/ 11 w 535"/>
                  <a:gd name="T103" fmla="*/ 181 h 590"/>
                  <a:gd name="T104" fmla="*/ 34 w 535"/>
                  <a:gd name="T105" fmla="*/ 218 h 590"/>
                  <a:gd name="T106" fmla="*/ 41 w 535"/>
                  <a:gd name="T107" fmla="*/ 319 h 590"/>
                  <a:gd name="T108" fmla="*/ 77 w 535"/>
                  <a:gd name="T109" fmla="*/ 335 h 590"/>
                  <a:gd name="T110" fmla="*/ 130 w 535"/>
                  <a:gd name="T111" fmla="*/ 383 h 590"/>
                  <a:gd name="T112" fmla="*/ 179 w 535"/>
                  <a:gd name="T113" fmla="*/ 447 h 590"/>
                  <a:gd name="T114" fmla="*/ 199 w 535"/>
                  <a:gd name="T115" fmla="*/ 495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5" h="590">
                    <a:moveTo>
                      <a:pt x="245" y="590"/>
                    </a:moveTo>
                    <a:cubicBezTo>
                      <a:pt x="238" y="590"/>
                      <a:pt x="237" y="583"/>
                      <a:pt x="237" y="579"/>
                    </a:cubicBezTo>
                    <a:cubicBezTo>
                      <a:pt x="237" y="576"/>
                      <a:pt x="237" y="574"/>
                      <a:pt x="236" y="573"/>
                    </a:cubicBezTo>
                    <a:cubicBezTo>
                      <a:pt x="227" y="573"/>
                      <a:pt x="221" y="571"/>
                      <a:pt x="215" y="569"/>
                    </a:cubicBezTo>
                    <a:cubicBezTo>
                      <a:pt x="210" y="567"/>
                      <a:pt x="205" y="566"/>
                      <a:pt x="200" y="565"/>
                    </a:cubicBezTo>
                    <a:cubicBezTo>
                      <a:pt x="198" y="565"/>
                      <a:pt x="198" y="565"/>
                      <a:pt x="198" y="565"/>
                    </a:cubicBezTo>
                    <a:cubicBezTo>
                      <a:pt x="198" y="562"/>
                      <a:pt x="198" y="562"/>
                      <a:pt x="198" y="562"/>
                    </a:cubicBezTo>
                    <a:cubicBezTo>
                      <a:pt x="197" y="555"/>
                      <a:pt x="195" y="547"/>
                      <a:pt x="192" y="538"/>
                    </a:cubicBezTo>
                    <a:cubicBezTo>
                      <a:pt x="186" y="522"/>
                      <a:pt x="181" y="505"/>
                      <a:pt x="193" y="493"/>
                    </a:cubicBezTo>
                    <a:cubicBezTo>
                      <a:pt x="192" y="489"/>
                      <a:pt x="190" y="487"/>
                      <a:pt x="186" y="484"/>
                    </a:cubicBezTo>
                    <a:cubicBezTo>
                      <a:pt x="183" y="482"/>
                      <a:pt x="180" y="479"/>
                      <a:pt x="178" y="475"/>
                    </a:cubicBezTo>
                    <a:cubicBezTo>
                      <a:pt x="174" y="467"/>
                      <a:pt x="174" y="457"/>
                      <a:pt x="173" y="447"/>
                    </a:cubicBezTo>
                    <a:cubicBezTo>
                      <a:pt x="173" y="438"/>
                      <a:pt x="172" y="429"/>
                      <a:pt x="170" y="423"/>
                    </a:cubicBezTo>
                    <a:cubicBezTo>
                      <a:pt x="164" y="410"/>
                      <a:pt x="158" y="401"/>
                      <a:pt x="151" y="396"/>
                    </a:cubicBezTo>
                    <a:cubicBezTo>
                      <a:pt x="149" y="395"/>
                      <a:pt x="146" y="394"/>
                      <a:pt x="142" y="393"/>
                    </a:cubicBezTo>
                    <a:cubicBezTo>
                      <a:pt x="137" y="392"/>
                      <a:pt x="131" y="391"/>
                      <a:pt x="126" y="388"/>
                    </a:cubicBezTo>
                    <a:cubicBezTo>
                      <a:pt x="120" y="382"/>
                      <a:pt x="115" y="375"/>
                      <a:pt x="110" y="368"/>
                    </a:cubicBezTo>
                    <a:cubicBezTo>
                      <a:pt x="106" y="360"/>
                      <a:pt x="101" y="353"/>
                      <a:pt x="94" y="347"/>
                    </a:cubicBezTo>
                    <a:cubicBezTo>
                      <a:pt x="93" y="347"/>
                      <a:pt x="91" y="346"/>
                      <a:pt x="88" y="345"/>
                    </a:cubicBezTo>
                    <a:cubicBezTo>
                      <a:pt x="84" y="344"/>
                      <a:pt x="78" y="342"/>
                      <a:pt x="74" y="339"/>
                    </a:cubicBezTo>
                    <a:cubicBezTo>
                      <a:pt x="72" y="338"/>
                      <a:pt x="69" y="335"/>
                      <a:pt x="67" y="332"/>
                    </a:cubicBezTo>
                    <a:cubicBezTo>
                      <a:pt x="65" y="330"/>
                      <a:pt x="63" y="328"/>
                      <a:pt x="62" y="328"/>
                    </a:cubicBezTo>
                    <a:cubicBezTo>
                      <a:pt x="59" y="326"/>
                      <a:pt x="56" y="326"/>
                      <a:pt x="52" y="326"/>
                    </a:cubicBezTo>
                    <a:cubicBezTo>
                      <a:pt x="47" y="326"/>
                      <a:pt x="42" y="326"/>
                      <a:pt x="38" y="323"/>
                    </a:cubicBezTo>
                    <a:cubicBezTo>
                      <a:pt x="34" y="321"/>
                      <a:pt x="32" y="318"/>
                      <a:pt x="30" y="314"/>
                    </a:cubicBezTo>
                    <a:cubicBezTo>
                      <a:pt x="27" y="309"/>
                      <a:pt x="26" y="307"/>
                      <a:pt x="20" y="308"/>
                    </a:cubicBezTo>
                    <a:cubicBezTo>
                      <a:pt x="15" y="308"/>
                      <a:pt x="15" y="308"/>
                      <a:pt x="15" y="308"/>
                    </a:cubicBezTo>
                    <a:cubicBezTo>
                      <a:pt x="17" y="304"/>
                      <a:pt x="17" y="304"/>
                      <a:pt x="17" y="304"/>
                    </a:cubicBezTo>
                    <a:cubicBezTo>
                      <a:pt x="21" y="293"/>
                      <a:pt x="20" y="279"/>
                      <a:pt x="20" y="266"/>
                    </a:cubicBezTo>
                    <a:cubicBezTo>
                      <a:pt x="19" y="248"/>
                      <a:pt x="18" y="230"/>
                      <a:pt x="28" y="216"/>
                    </a:cubicBezTo>
                    <a:cubicBezTo>
                      <a:pt x="23" y="202"/>
                      <a:pt x="16" y="194"/>
                      <a:pt x="6" y="191"/>
                    </a:cubicBezTo>
                    <a:cubicBezTo>
                      <a:pt x="6" y="191"/>
                      <a:pt x="6" y="191"/>
                      <a:pt x="6" y="191"/>
                    </a:cubicBezTo>
                    <a:cubicBezTo>
                      <a:pt x="5" y="190"/>
                      <a:pt x="5" y="190"/>
                      <a:pt x="5" y="190"/>
                    </a:cubicBezTo>
                    <a:cubicBezTo>
                      <a:pt x="0" y="182"/>
                      <a:pt x="4" y="179"/>
                      <a:pt x="8" y="177"/>
                    </a:cubicBezTo>
                    <a:cubicBezTo>
                      <a:pt x="10" y="175"/>
                      <a:pt x="12" y="174"/>
                      <a:pt x="13" y="171"/>
                    </a:cubicBezTo>
                    <a:cubicBezTo>
                      <a:pt x="14" y="169"/>
                      <a:pt x="14" y="166"/>
                      <a:pt x="14" y="162"/>
                    </a:cubicBezTo>
                    <a:cubicBezTo>
                      <a:pt x="15" y="157"/>
                      <a:pt x="15" y="153"/>
                      <a:pt x="17" y="150"/>
                    </a:cubicBezTo>
                    <a:cubicBezTo>
                      <a:pt x="19" y="149"/>
                      <a:pt x="21" y="148"/>
                      <a:pt x="26" y="147"/>
                    </a:cubicBezTo>
                    <a:cubicBezTo>
                      <a:pt x="27" y="147"/>
                      <a:pt x="29" y="146"/>
                      <a:pt x="30" y="146"/>
                    </a:cubicBezTo>
                    <a:cubicBezTo>
                      <a:pt x="32" y="144"/>
                      <a:pt x="36" y="142"/>
                      <a:pt x="39" y="139"/>
                    </a:cubicBezTo>
                    <a:cubicBezTo>
                      <a:pt x="45" y="135"/>
                      <a:pt x="51" y="130"/>
                      <a:pt x="57" y="126"/>
                    </a:cubicBezTo>
                    <a:cubicBezTo>
                      <a:pt x="58" y="109"/>
                      <a:pt x="57" y="95"/>
                      <a:pt x="55" y="81"/>
                    </a:cubicBezTo>
                    <a:cubicBezTo>
                      <a:pt x="54" y="70"/>
                      <a:pt x="53" y="60"/>
                      <a:pt x="53" y="48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9" y="45"/>
                      <a:pt x="62" y="45"/>
                      <a:pt x="63" y="43"/>
                    </a:cubicBezTo>
                    <a:cubicBezTo>
                      <a:pt x="65" y="42"/>
                      <a:pt x="65" y="39"/>
                      <a:pt x="65" y="36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5" y="38"/>
                      <a:pt x="82" y="40"/>
                      <a:pt x="90" y="40"/>
                    </a:cubicBezTo>
                    <a:cubicBezTo>
                      <a:pt x="108" y="40"/>
                      <a:pt x="127" y="29"/>
                      <a:pt x="146" y="18"/>
                    </a:cubicBezTo>
                    <a:cubicBezTo>
                      <a:pt x="160" y="11"/>
                      <a:pt x="172" y="4"/>
                      <a:pt x="184" y="1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87" y="2"/>
                      <a:pt x="187" y="2"/>
                      <a:pt x="187" y="2"/>
                    </a:cubicBezTo>
                    <a:cubicBezTo>
                      <a:pt x="192" y="10"/>
                      <a:pt x="188" y="18"/>
                      <a:pt x="184" y="27"/>
                    </a:cubicBezTo>
                    <a:cubicBezTo>
                      <a:pt x="182" y="33"/>
                      <a:pt x="180" y="38"/>
                      <a:pt x="179" y="44"/>
                    </a:cubicBezTo>
                    <a:cubicBezTo>
                      <a:pt x="184" y="43"/>
                      <a:pt x="190" y="43"/>
                      <a:pt x="195" y="43"/>
                    </a:cubicBezTo>
                    <a:cubicBezTo>
                      <a:pt x="224" y="43"/>
                      <a:pt x="250" y="58"/>
                      <a:pt x="262" y="81"/>
                    </a:cubicBezTo>
                    <a:cubicBezTo>
                      <a:pt x="270" y="82"/>
                      <a:pt x="277" y="83"/>
                      <a:pt x="283" y="84"/>
                    </a:cubicBezTo>
                    <a:cubicBezTo>
                      <a:pt x="297" y="85"/>
                      <a:pt x="310" y="87"/>
                      <a:pt x="325" y="89"/>
                    </a:cubicBezTo>
                    <a:cubicBezTo>
                      <a:pt x="326" y="89"/>
                      <a:pt x="326" y="89"/>
                      <a:pt x="326" y="89"/>
                    </a:cubicBezTo>
                    <a:cubicBezTo>
                      <a:pt x="332" y="90"/>
                      <a:pt x="342" y="92"/>
                      <a:pt x="346" y="93"/>
                    </a:cubicBezTo>
                    <a:cubicBezTo>
                      <a:pt x="351" y="95"/>
                      <a:pt x="357" y="98"/>
                      <a:pt x="361" y="101"/>
                    </a:cubicBezTo>
                    <a:cubicBezTo>
                      <a:pt x="367" y="105"/>
                      <a:pt x="372" y="108"/>
                      <a:pt x="378" y="109"/>
                    </a:cubicBezTo>
                    <a:cubicBezTo>
                      <a:pt x="384" y="111"/>
                      <a:pt x="390" y="111"/>
                      <a:pt x="396" y="111"/>
                    </a:cubicBezTo>
                    <a:cubicBezTo>
                      <a:pt x="398" y="111"/>
                      <a:pt x="401" y="111"/>
                      <a:pt x="403" y="111"/>
                    </a:cubicBezTo>
                    <a:cubicBezTo>
                      <a:pt x="406" y="111"/>
                      <a:pt x="409" y="111"/>
                      <a:pt x="411" y="111"/>
                    </a:cubicBezTo>
                    <a:cubicBezTo>
                      <a:pt x="419" y="111"/>
                      <a:pt x="429" y="111"/>
                      <a:pt x="438" y="113"/>
                    </a:cubicBezTo>
                    <a:cubicBezTo>
                      <a:pt x="440" y="114"/>
                      <a:pt x="440" y="114"/>
                      <a:pt x="440" y="114"/>
                    </a:cubicBezTo>
                    <a:cubicBezTo>
                      <a:pt x="440" y="115"/>
                      <a:pt x="440" y="115"/>
                      <a:pt x="440" y="115"/>
                    </a:cubicBezTo>
                    <a:cubicBezTo>
                      <a:pt x="441" y="118"/>
                      <a:pt x="442" y="119"/>
                      <a:pt x="444" y="120"/>
                    </a:cubicBezTo>
                    <a:cubicBezTo>
                      <a:pt x="446" y="123"/>
                      <a:pt x="450" y="126"/>
                      <a:pt x="449" y="133"/>
                    </a:cubicBezTo>
                    <a:cubicBezTo>
                      <a:pt x="457" y="134"/>
                      <a:pt x="462" y="136"/>
                      <a:pt x="468" y="139"/>
                    </a:cubicBezTo>
                    <a:cubicBezTo>
                      <a:pt x="470" y="140"/>
                      <a:pt x="472" y="141"/>
                      <a:pt x="475" y="142"/>
                    </a:cubicBezTo>
                    <a:cubicBezTo>
                      <a:pt x="476" y="142"/>
                      <a:pt x="476" y="142"/>
                      <a:pt x="476" y="142"/>
                    </a:cubicBezTo>
                    <a:cubicBezTo>
                      <a:pt x="476" y="143"/>
                      <a:pt x="476" y="143"/>
                      <a:pt x="476" y="143"/>
                    </a:cubicBezTo>
                    <a:cubicBezTo>
                      <a:pt x="480" y="155"/>
                      <a:pt x="479" y="162"/>
                      <a:pt x="478" y="170"/>
                    </a:cubicBezTo>
                    <a:cubicBezTo>
                      <a:pt x="477" y="175"/>
                      <a:pt x="476" y="181"/>
                      <a:pt x="476" y="188"/>
                    </a:cubicBezTo>
                    <a:cubicBezTo>
                      <a:pt x="477" y="189"/>
                      <a:pt x="478" y="190"/>
                      <a:pt x="483" y="190"/>
                    </a:cubicBezTo>
                    <a:cubicBezTo>
                      <a:pt x="486" y="190"/>
                      <a:pt x="486" y="190"/>
                      <a:pt x="486" y="190"/>
                    </a:cubicBezTo>
                    <a:cubicBezTo>
                      <a:pt x="488" y="190"/>
                      <a:pt x="489" y="190"/>
                      <a:pt x="490" y="190"/>
                    </a:cubicBezTo>
                    <a:cubicBezTo>
                      <a:pt x="493" y="190"/>
                      <a:pt x="493" y="190"/>
                      <a:pt x="493" y="190"/>
                    </a:cubicBezTo>
                    <a:cubicBezTo>
                      <a:pt x="492" y="193"/>
                      <a:pt x="492" y="193"/>
                      <a:pt x="492" y="193"/>
                    </a:cubicBezTo>
                    <a:cubicBezTo>
                      <a:pt x="490" y="204"/>
                      <a:pt x="493" y="210"/>
                      <a:pt x="496" y="216"/>
                    </a:cubicBezTo>
                    <a:cubicBezTo>
                      <a:pt x="499" y="221"/>
                      <a:pt x="502" y="227"/>
                      <a:pt x="501" y="237"/>
                    </a:cubicBezTo>
                    <a:cubicBezTo>
                      <a:pt x="500" y="238"/>
                      <a:pt x="500" y="238"/>
                      <a:pt x="500" y="238"/>
                    </a:cubicBezTo>
                    <a:cubicBezTo>
                      <a:pt x="500" y="239"/>
                      <a:pt x="500" y="239"/>
                      <a:pt x="500" y="239"/>
                    </a:cubicBezTo>
                    <a:cubicBezTo>
                      <a:pt x="496" y="242"/>
                      <a:pt x="491" y="243"/>
                      <a:pt x="484" y="243"/>
                    </a:cubicBezTo>
                    <a:cubicBezTo>
                      <a:pt x="484" y="254"/>
                      <a:pt x="480" y="262"/>
                      <a:pt x="476" y="270"/>
                    </a:cubicBezTo>
                    <a:cubicBezTo>
                      <a:pt x="471" y="279"/>
                      <a:pt x="467" y="288"/>
                      <a:pt x="472" y="299"/>
                    </a:cubicBezTo>
                    <a:cubicBezTo>
                      <a:pt x="476" y="300"/>
                      <a:pt x="478" y="299"/>
                      <a:pt x="481" y="295"/>
                    </a:cubicBezTo>
                    <a:cubicBezTo>
                      <a:pt x="482" y="293"/>
                      <a:pt x="483" y="292"/>
                      <a:pt x="484" y="291"/>
                    </a:cubicBezTo>
                    <a:cubicBezTo>
                      <a:pt x="488" y="287"/>
                      <a:pt x="492" y="281"/>
                      <a:pt x="495" y="275"/>
                    </a:cubicBezTo>
                    <a:cubicBezTo>
                      <a:pt x="500" y="267"/>
                      <a:pt x="506" y="257"/>
                      <a:pt x="516" y="250"/>
                    </a:cubicBezTo>
                    <a:cubicBezTo>
                      <a:pt x="517" y="250"/>
                      <a:pt x="517" y="250"/>
                      <a:pt x="517" y="250"/>
                    </a:cubicBezTo>
                    <a:cubicBezTo>
                      <a:pt x="519" y="250"/>
                      <a:pt x="519" y="250"/>
                      <a:pt x="519" y="250"/>
                    </a:cubicBezTo>
                    <a:cubicBezTo>
                      <a:pt x="526" y="253"/>
                      <a:pt x="530" y="256"/>
                      <a:pt x="532" y="260"/>
                    </a:cubicBezTo>
                    <a:cubicBezTo>
                      <a:pt x="535" y="268"/>
                      <a:pt x="531" y="276"/>
                      <a:pt x="527" y="284"/>
                    </a:cubicBezTo>
                    <a:cubicBezTo>
                      <a:pt x="524" y="290"/>
                      <a:pt x="521" y="296"/>
                      <a:pt x="521" y="301"/>
                    </a:cubicBezTo>
                    <a:cubicBezTo>
                      <a:pt x="518" y="320"/>
                      <a:pt x="517" y="330"/>
                      <a:pt x="524" y="344"/>
                    </a:cubicBezTo>
                    <a:cubicBezTo>
                      <a:pt x="526" y="347"/>
                      <a:pt x="526" y="347"/>
                      <a:pt x="526" y="347"/>
                    </a:cubicBezTo>
                    <a:cubicBezTo>
                      <a:pt x="522" y="348"/>
                      <a:pt x="522" y="348"/>
                      <a:pt x="522" y="348"/>
                    </a:cubicBezTo>
                    <a:cubicBezTo>
                      <a:pt x="516" y="349"/>
                      <a:pt x="514" y="355"/>
                      <a:pt x="512" y="362"/>
                    </a:cubicBezTo>
                    <a:cubicBezTo>
                      <a:pt x="511" y="365"/>
                      <a:pt x="510" y="368"/>
                      <a:pt x="508" y="371"/>
                    </a:cubicBezTo>
                    <a:cubicBezTo>
                      <a:pt x="506" y="377"/>
                      <a:pt x="508" y="384"/>
                      <a:pt x="510" y="391"/>
                    </a:cubicBezTo>
                    <a:cubicBezTo>
                      <a:pt x="511" y="396"/>
                      <a:pt x="513" y="401"/>
                      <a:pt x="513" y="406"/>
                    </a:cubicBezTo>
                    <a:cubicBezTo>
                      <a:pt x="512" y="413"/>
                      <a:pt x="510" y="421"/>
                      <a:pt x="507" y="429"/>
                    </a:cubicBezTo>
                    <a:cubicBezTo>
                      <a:pt x="504" y="437"/>
                      <a:pt x="501" y="445"/>
                      <a:pt x="501" y="454"/>
                    </a:cubicBezTo>
                    <a:cubicBezTo>
                      <a:pt x="500" y="463"/>
                      <a:pt x="502" y="476"/>
                      <a:pt x="504" y="484"/>
                    </a:cubicBezTo>
                    <a:cubicBezTo>
                      <a:pt x="504" y="486"/>
                      <a:pt x="504" y="488"/>
                      <a:pt x="505" y="489"/>
                    </a:cubicBezTo>
                    <a:cubicBezTo>
                      <a:pt x="505" y="492"/>
                      <a:pt x="504" y="495"/>
                      <a:pt x="502" y="498"/>
                    </a:cubicBezTo>
                    <a:cubicBezTo>
                      <a:pt x="501" y="498"/>
                      <a:pt x="501" y="499"/>
                      <a:pt x="501" y="499"/>
                    </a:cubicBezTo>
                    <a:cubicBezTo>
                      <a:pt x="502" y="501"/>
                      <a:pt x="504" y="505"/>
                      <a:pt x="505" y="508"/>
                    </a:cubicBezTo>
                    <a:cubicBezTo>
                      <a:pt x="507" y="509"/>
                      <a:pt x="508" y="511"/>
                      <a:pt x="508" y="513"/>
                    </a:cubicBezTo>
                    <a:cubicBezTo>
                      <a:pt x="515" y="527"/>
                      <a:pt x="519" y="541"/>
                      <a:pt x="517" y="571"/>
                    </a:cubicBezTo>
                    <a:cubicBezTo>
                      <a:pt x="516" y="573"/>
                      <a:pt x="516" y="573"/>
                      <a:pt x="516" y="573"/>
                    </a:cubicBezTo>
                    <a:cubicBezTo>
                      <a:pt x="514" y="573"/>
                      <a:pt x="514" y="573"/>
                      <a:pt x="514" y="573"/>
                    </a:cubicBezTo>
                    <a:cubicBezTo>
                      <a:pt x="472" y="574"/>
                      <a:pt x="431" y="578"/>
                      <a:pt x="391" y="581"/>
                    </a:cubicBezTo>
                    <a:cubicBezTo>
                      <a:pt x="346" y="585"/>
                      <a:pt x="299" y="589"/>
                      <a:pt x="249" y="589"/>
                    </a:cubicBezTo>
                    <a:cubicBezTo>
                      <a:pt x="248" y="589"/>
                      <a:pt x="246" y="590"/>
                      <a:pt x="245" y="590"/>
                    </a:cubicBezTo>
                    <a:close/>
                    <a:moveTo>
                      <a:pt x="203" y="560"/>
                    </a:moveTo>
                    <a:cubicBezTo>
                      <a:pt x="208" y="561"/>
                      <a:pt x="212" y="562"/>
                      <a:pt x="216" y="563"/>
                    </a:cubicBezTo>
                    <a:cubicBezTo>
                      <a:pt x="223" y="565"/>
                      <a:pt x="229" y="567"/>
                      <a:pt x="237" y="568"/>
                    </a:cubicBezTo>
                    <a:cubicBezTo>
                      <a:pt x="238" y="568"/>
                      <a:pt x="238" y="568"/>
                      <a:pt x="238" y="568"/>
                    </a:cubicBezTo>
                    <a:cubicBezTo>
                      <a:pt x="242" y="570"/>
                      <a:pt x="242" y="574"/>
                      <a:pt x="243" y="578"/>
                    </a:cubicBezTo>
                    <a:cubicBezTo>
                      <a:pt x="243" y="583"/>
                      <a:pt x="244" y="584"/>
                      <a:pt x="245" y="584"/>
                    </a:cubicBezTo>
                    <a:cubicBezTo>
                      <a:pt x="246" y="584"/>
                      <a:pt x="247" y="584"/>
                      <a:pt x="248" y="584"/>
                    </a:cubicBezTo>
                    <a:cubicBezTo>
                      <a:pt x="249" y="584"/>
                      <a:pt x="249" y="584"/>
                      <a:pt x="249" y="584"/>
                    </a:cubicBezTo>
                    <a:cubicBezTo>
                      <a:pt x="298" y="583"/>
                      <a:pt x="345" y="579"/>
                      <a:pt x="391" y="575"/>
                    </a:cubicBezTo>
                    <a:cubicBezTo>
                      <a:pt x="430" y="572"/>
                      <a:pt x="470" y="569"/>
                      <a:pt x="511" y="568"/>
                    </a:cubicBezTo>
                    <a:cubicBezTo>
                      <a:pt x="513" y="541"/>
                      <a:pt x="510" y="528"/>
                      <a:pt x="503" y="515"/>
                    </a:cubicBezTo>
                    <a:cubicBezTo>
                      <a:pt x="503" y="514"/>
                      <a:pt x="502" y="512"/>
                      <a:pt x="501" y="510"/>
                    </a:cubicBezTo>
                    <a:cubicBezTo>
                      <a:pt x="498" y="506"/>
                      <a:pt x="496" y="502"/>
                      <a:pt x="495" y="499"/>
                    </a:cubicBezTo>
                    <a:cubicBezTo>
                      <a:pt x="494" y="495"/>
                      <a:pt x="494" y="495"/>
                      <a:pt x="494" y="495"/>
                    </a:cubicBezTo>
                    <a:cubicBezTo>
                      <a:pt x="497" y="495"/>
                      <a:pt x="497" y="495"/>
                      <a:pt x="497" y="495"/>
                    </a:cubicBezTo>
                    <a:cubicBezTo>
                      <a:pt x="498" y="494"/>
                      <a:pt x="499" y="492"/>
                      <a:pt x="499" y="490"/>
                    </a:cubicBezTo>
                    <a:cubicBezTo>
                      <a:pt x="499" y="489"/>
                      <a:pt x="499" y="487"/>
                      <a:pt x="498" y="485"/>
                    </a:cubicBezTo>
                    <a:cubicBezTo>
                      <a:pt x="497" y="476"/>
                      <a:pt x="494" y="463"/>
                      <a:pt x="495" y="453"/>
                    </a:cubicBezTo>
                    <a:cubicBezTo>
                      <a:pt x="496" y="444"/>
                      <a:pt x="499" y="436"/>
                      <a:pt x="502" y="427"/>
                    </a:cubicBezTo>
                    <a:cubicBezTo>
                      <a:pt x="504" y="419"/>
                      <a:pt x="507" y="412"/>
                      <a:pt x="507" y="405"/>
                    </a:cubicBezTo>
                    <a:cubicBezTo>
                      <a:pt x="507" y="402"/>
                      <a:pt x="506" y="397"/>
                      <a:pt x="505" y="393"/>
                    </a:cubicBezTo>
                    <a:cubicBezTo>
                      <a:pt x="503" y="385"/>
                      <a:pt x="500" y="377"/>
                      <a:pt x="503" y="368"/>
                    </a:cubicBezTo>
                    <a:cubicBezTo>
                      <a:pt x="505" y="366"/>
                      <a:pt x="506" y="363"/>
                      <a:pt x="507" y="360"/>
                    </a:cubicBezTo>
                    <a:cubicBezTo>
                      <a:pt x="509" y="354"/>
                      <a:pt x="511" y="346"/>
                      <a:pt x="518" y="344"/>
                    </a:cubicBezTo>
                    <a:cubicBezTo>
                      <a:pt x="512" y="329"/>
                      <a:pt x="513" y="318"/>
                      <a:pt x="515" y="301"/>
                    </a:cubicBezTo>
                    <a:cubicBezTo>
                      <a:pt x="516" y="294"/>
                      <a:pt x="519" y="288"/>
                      <a:pt x="522" y="282"/>
                    </a:cubicBezTo>
                    <a:cubicBezTo>
                      <a:pt x="525" y="275"/>
                      <a:pt x="529" y="268"/>
                      <a:pt x="527" y="263"/>
                    </a:cubicBezTo>
                    <a:cubicBezTo>
                      <a:pt x="525" y="260"/>
                      <a:pt x="523" y="258"/>
                      <a:pt x="518" y="256"/>
                    </a:cubicBezTo>
                    <a:cubicBezTo>
                      <a:pt x="510" y="262"/>
                      <a:pt x="505" y="270"/>
                      <a:pt x="500" y="278"/>
                    </a:cubicBezTo>
                    <a:cubicBezTo>
                      <a:pt x="496" y="284"/>
                      <a:pt x="493" y="290"/>
                      <a:pt x="488" y="295"/>
                    </a:cubicBezTo>
                    <a:cubicBezTo>
                      <a:pt x="487" y="296"/>
                      <a:pt x="486" y="297"/>
                      <a:pt x="485" y="298"/>
                    </a:cubicBezTo>
                    <a:cubicBezTo>
                      <a:pt x="483" y="301"/>
                      <a:pt x="480" y="305"/>
                      <a:pt x="475" y="305"/>
                    </a:cubicBezTo>
                    <a:cubicBezTo>
                      <a:pt x="473" y="305"/>
                      <a:pt x="471" y="304"/>
                      <a:pt x="469" y="304"/>
                    </a:cubicBezTo>
                    <a:cubicBezTo>
                      <a:pt x="468" y="303"/>
                      <a:pt x="468" y="303"/>
                      <a:pt x="468" y="303"/>
                    </a:cubicBezTo>
                    <a:cubicBezTo>
                      <a:pt x="467" y="302"/>
                      <a:pt x="467" y="302"/>
                      <a:pt x="467" y="302"/>
                    </a:cubicBezTo>
                    <a:cubicBezTo>
                      <a:pt x="461" y="288"/>
                      <a:pt x="466" y="278"/>
                      <a:pt x="471" y="267"/>
                    </a:cubicBezTo>
                    <a:cubicBezTo>
                      <a:pt x="475" y="259"/>
                      <a:pt x="479" y="251"/>
                      <a:pt x="479" y="241"/>
                    </a:cubicBezTo>
                    <a:cubicBezTo>
                      <a:pt x="479" y="238"/>
                      <a:pt x="479" y="238"/>
                      <a:pt x="479" y="238"/>
                    </a:cubicBezTo>
                    <a:cubicBezTo>
                      <a:pt x="482" y="238"/>
                      <a:pt x="482" y="238"/>
                      <a:pt x="482" y="238"/>
                    </a:cubicBezTo>
                    <a:cubicBezTo>
                      <a:pt x="488" y="238"/>
                      <a:pt x="492" y="237"/>
                      <a:pt x="495" y="235"/>
                    </a:cubicBezTo>
                    <a:cubicBezTo>
                      <a:pt x="496" y="228"/>
                      <a:pt x="493" y="223"/>
                      <a:pt x="491" y="218"/>
                    </a:cubicBezTo>
                    <a:cubicBezTo>
                      <a:pt x="488" y="213"/>
                      <a:pt x="484" y="206"/>
                      <a:pt x="486" y="195"/>
                    </a:cubicBezTo>
                    <a:cubicBezTo>
                      <a:pt x="486" y="195"/>
                      <a:pt x="486" y="195"/>
                      <a:pt x="486" y="195"/>
                    </a:cubicBezTo>
                    <a:cubicBezTo>
                      <a:pt x="483" y="195"/>
                      <a:pt x="483" y="195"/>
                      <a:pt x="483" y="195"/>
                    </a:cubicBezTo>
                    <a:cubicBezTo>
                      <a:pt x="479" y="195"/>
                      <a:pt x="472" y="195"/>
                      <a:pt x="471" y="189"/>
                    </a:cubicBezTo>
                    <a:cubicBezTo>
                      <a:pt x="471" y="188"/>
                      <a:pt x="471" y="188"/>
                      <a:pt x="471" y="188"/>
                    </a:cubicBezTo>
                    <a:cubicBezTo>
                      <a:pt x="471" y="180"/>
                      <a:pt x="472" y="175"/>
                      <a:pt x="472" y="170"/>
                    </a:cubicBezTo>
                    <a:cubicBezTo>
                      <a:pt x="474" y="162"/>
                      <a:pt x="474" y="156"/>
                      <a:pt x="471" y="146"/>
                    </a:cubicBezTo>
                    <a:cubicBezTo>
                      <a:pt x="469" y="146"/>
                      <a:pt x="467" y="145"/>
                      <a:pt x="465" y="144"/>
                    </a:cubicBezTo>
                    <a:cubicBezTo>
                      <a:pt x="460" y="141"/>
                      <a:pt x="455" y="139"/>
                      <a:pt x="447" y="139"/>
                    </a:cubicBezTo>
                    <a:cubicBezTo>
                      <a:pt x="442" y="139"/>
                      <a:pt x="442" y="139"/>
                      <a:pt x="442" y="139"/>
                    </a:cubicBezTo>
                    <a:cubicBezTo>
                      <a:pt x="443" y="135"/>
                      <a:pt x="443" y="135"/>
                      <a:pt x="443" y="135"/>
                    </a:cubicBezTo>
                    <a:cubicBezTo>
                      <a:pt x="445" y="129"/>
                      <a:pt x="443" y="127"/>
                      <a:pt x="440" y="124"/>
                    </a:cubicBezTo>
                    <a:cubicBezTo>
                      <a:pt x="438" y="123"/>
                      <a:pt x="436" y="121"/>
                      <a:pt x="435" y="118"/>
                    </a:cubicBezTo>
                    <a:cubicBezTo>
                      <a:pt x="427" y="116"/>
                      <a:pt x="419" y="116"/>
                      <a:pt x="411" y="116"/>
                    </a:cubicBezTo>
                    <a:cubicBezTo>
                      <a:pt x="409" y="116"/>
                      <a:pt x="406" y="116"/>
                      <a:pt x="403" y="116"/>
                    </a:cubicBezTo>
                    <a:cubicBezTo>
                      <a:pt x="401" y="116"/>
                      <a:pt x="398" y="116"/>
                      <a:pt x="396" y="116"/>
                    </a:cubicBezTo>
                    <a:cubicBezTo>
                      <a:pt x="390" y="116"/>
                      <a:pt x="383" y="116"/>
                      <a:pt x="377" y="115"/>
                    </a:cubicBezTo>
                    <a:cubicBezTo>
                      <a:pt x="370" y="113"/>
                      <a:pt x="364" y="110"/>
                      <a:pt x="359" y="106"/>
                    </a:cubicBezTo>
                    <a:cubicBezTo>
                      <a:pt x="354" y="103"/>
                      <a:pt x="349" y="100"/>
                      <a:pt x="344" y="99"/>
                    </a:cubicBezTo>
                    <a:cubicBezTo>
                      <a:pt x="340" y="97"/>
                      <a:pt x="331" y="96"/>
                      <a:pt x="325" y="95"/>
                    </a:cubicBezTo>
                    <a:cubicBezTo>
                      <a:pt x="324" y="95"/>
                      <a:pt x="324" y="95"/>
                      <a:pt x="324" y="95"/>
                    </a:cubicBezTo>
                    <a:cubicBezTo>
                      <a:pt x="309" y="92"/>
                      <a:pt x="296" y="91"/>
                      <a:pt x="283" y="89"/>
                    </a:cubicBezTo>
                    <a:cubicBezTo>
                      <a:pt x="276" y="88"/>
                      <a:pt x="268" y="88"/>
                      <a:pt x="260" y="87"/>
                    </a:cubicBezTo>
                    <a:cubicBezTo>
                      <a:pt x="259" y="86"/>
                      <a:pt x="259" y="86"/>
                      <a:pt x="259" y="86"/>
                    </a:cubicBezTo>
                    <a:cubicBezTo>
                      <a:pt x="258" y="85"/>
                      <a:pt x="258" y="85"/>
                      <a:pt x="258" y="85"/>
                    </a:cubicBezTo>
                    <a:cubicBezTo>
                      <a:pt x="247" y="63"/>
                      <a:pt x="222" y="48"/>
                      <a:pt x="195" y="48"/>
                    </a:cubicBezTo>
                    <a:cubicBezTo>
                      <a:pt x="189" y="48"/>
                      <a:pt x="183" y="49"/>
                      <a:pt x="177" y="50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3" y="48"/>
                      <a:pt x="173" y="48"/>
                      <a:pt x="173" y="48"/>
                    </a:cubicBezTo>
                    <a:cubicBezTo>
                      <a:pt x="173" y="39"/>
                      <a:pt x="176" y="32"/>
                      <a:pt x="179" y="25"/>
                    </a:cubicBezTo>
                    <a:cubicBezTo>
                      <a:pt x="182" y="18"/>
                      <a:pt x="185" y="12"/>
                      <a:pt x="183" y="7"/>
                    </a:cubicBezTo>
                    <a:cubicBezTo>
                      <a:pt x="173" y="10"/>
                      <a:pt x="161" y="16"/>
                      <a:pt x="149" y="23"/>
                    </a:cubicBezTo>
                    <a:cubicBezTo>
                      <a:pt x="130" y="34"/>
                      <a:pt x="109" y="46"/>
                      <a:pt x="90" y="46"/>
                    </a:cubicBezTo>
                    <a:cubicBezTo>
                      <a:pt x="83" y="46"/>
                      <a:pt x="76" y="44"/>
                      <a:pt x="70" y="41"/>
                    </a:cubicBezTo>
                    <a:cubicBezTo>
                      <a:pt x="70" y="43"/>
                      <a:pt x="69" y="45"/>
                      <a:pt x="67" y="47"/>
                    </a:cubicBezTo>
                    <a:cubicBezTo>
                      <a:pt x="65" y="49"/>
                      <a:pt x="62" y="50"/>
                      <a:pt x="58" y="51"/>
                    </a:cubicBezTo>
                    <a:cubicBezTo>
                      <a:pt x="59" y="61"/>
                      <a:pt x="60" y="71"/>
                      <a:pt x="61" y="80"/>
                    </a:cubicBezTo>
                    <a:cubicBezTo>
                      <a:pt x="62" y="95"/>
                      <a:pt x="64" y="110"/>
                      <a:pt x="62" y="128"/>
                    </a:cubicBezTo>
                    <a:cubicBezTo>
                      <a:pt x="62" y="130"/>
                      <a:pt x="62" y="130"/>
                      <a:pt x="62" y="130"/>
                    </a:cubicBezTo>
                    <a:cubicBezTo>
                      <a:pt x="61" y="131"/>
                      <a:pt x="61" y="131"/>
                      <a:pt x="61" y="131"/>
                    </a:cubicBezTo>
                    <a:cubicBezTo>
                      <a:pt x="55" y="134"/>
                      <a:pt x="48" y="139"/>
                      <a:pt x="43" y="143"/>
                    </a:cubicBezTo>
                    <a:cubicBezTo>
                      <a:pt x="39" y="146"/>
                      <a:pt x="36" y="149"/>
                      <a:pt x="33" y="151"/>
                    </a:cubicBezTo>
                    <a:cubicBezTo>
                      <a:pt x="32" y="151"/>
                      <a:pt x="30" y="152"/>
                      <a:pt x="27" y="152"/>
                    </a:cubicBezTo>
                    <a:cubicBezTo>
                      <a:pt x="25" y="153"/>
                      <a:pt x="22" y="154"/>
                      <a:pt x="21" y="154"/>
                    </a:cubicBezTo>
                    <a:cubicBezTo>
                      <a:pt x="21" y="155"/>
                      <a:pt x="20" y="160"/>
                      <a:pt x="20" y="163"/>
                    </a:cubicBezTo>
                    <a:cubicBezTo>
                      <a:pt x="20" y="167"/>
                      <a:pt x="19" y="171"/>
                      <a:pt x="18" y="173"/>
                    </a:cubicBezTo>
                    <a:cubicBezTo>
                      <a:pt x="16" y="178"/>
                      <a:pt x="13" y="180"/>
                      <a:pt x="11" y="181"/>
                    </a:cubicBezTo>
                    <a:cubicBezTo>
                      <a:pt x="8" y="183"/>
                      <a:pt x="8" y="184"/>
                      <a:pt x="9" y="186"/>
                    </a:cubicBezTo>
                    <a:cubicBezTo>
                      <a:pt x="24" y="192"/>
                      <a:pt x="30" y="205"/>
                      <a:pt x="34" y="216"/>
                    </a:cubicBezTo>
                    <a:cubicBezTo>
                      <a:pt x="35" y="217"/>
                      <a:pt x="35" y="217"/>
                      <a:pt x="35" y="217"/>
                    </a:cubicBezTo>
                    <a:cubicBezTo>
                      <a:pt x="34" y="218"/>
                      <a:pt x="34" y="218"/>
                      <a:pt x="34" y="218"/>
                    </a:cubicBezTo>
                    <a:cubicBezTo>
                      <a:pt x="23" y="231"/>
                      <a:pt x="24" y="248"/>
                      <a:pt x="25" y="266"/>
                    </a:cubicBezTo>
                    <a:cubicBezTo>
                      <a:pt x="26" y="278"/>
                      <a:pt x="26" y="291"/>
                      <a:pt x="23" y="302"/>
                    </a:cubicBezTo>
                    <a:cubicBezTo>
                      <a:pt x="30" y="303"/>
                      <a:pt x="33" y="308"/>
                      <a:pt x="35" y="312"/>
                    </a:cubicBezTo>
                    <a:cubicBezTo>
                      <a:pt x="37" y="314"/>
                      <a:pt x="38" y="317"/>
                      <a:pt x="41" y="319"/>
                    </a:cubicBezTo>
                    <a:cubicBezTo>
                      <a:pt x="44" y="320"/>
                      <a:pt x="48" y="320"/>
                      <a:pt x="52" y="320"/>
                    </a:cubicBezTo>
                    <a:cubicBezTo>
                      <a:pt x="56" y="321"/>
                      <a:pt x="61" y="321"/>
                      <a:pt x="65" y="323"/>
                    </a:cubicBezTo>
                    <a:cubicBezTo>
                      <a:pt x="67" y="324"/>
                      <a:pt x="69" y="326"/>
                      <a:pt x="71" y="329"/>
                    </a:cubicBezTo>
                    <a:cubicBezTo>
                      <a:pt x="73" y="331"/>
                      <a:pt x="75" y="334"/>
                      <a:pt x="77" y="335"/>
                    </a:cubicBezTo>
                    <a:cubicBezTo>
                      <a:pt x="81" y="337"/>
                      <a:pt x="86" y="339"/>
                      <a:pt x="90" y="340"/>
                    </a:cubicBezTo>
                    <a:cubicBezTo>
                      <a:pt x="94" y="341"/>
                      <a:pt x="96" y="342"/>
                      <a:pt x="98" y="343"/>
                    </a:cubicBezTo>
                    <a:cubicBezTo>
                      <a:pt x="105" y="349"/>
                      <a:pt x="110" y="357"/>
                      <a:pt x="115" y="365"/>
                    </a:cubicBezTo>
                    <a:cubicBezTo>
                      <a:pt x="120" y="372"/>
                      <a:pt x="124" y="379"/>
                      <a:pt x="130" y="383"/>
                    </a:cubicBezTo>
                    <a:cubicBezTo>
                      <a:pt x="133" y="386"/>
                      <a:pt x="139" y="387"/>
                      <a:pt x="143" y="388"/>
                    </a:cubicBezTo>
                    <a:cubicBezTo>
                      <a:pt x="148" y="389"/>
                      <a:pt x="151" y="389"/>
                      <a:pt x="154" y="391"/>
                    </a:cubicBezTo>
                    <a:cubicBezTo>
                      <a:pt x="164" y="398"/>
                      <a:pt x="171" y="411"/>
                      <a:pt x="175" y="420"/>
                    </a:cubicBezTo>
                    <a:cubicBezTo>
                      <a:pt x="178" y="428"/>
                      <a:pt x="178" y="438"/>
                      <a:pt x="179" y="447"/>
                    </a:cubicBezTo>
                    <a:cubicBezTo>
                      <a:pt x="179" y="456"/>
                      <a:pt x="180" y="465"/>
                      <a:pt x="183" y="473"/>
                    </a:cubicBezTo>
                    <a:cubicBezTo>
                      <a:pt x="184" y="476"/>
                      <a:pt x="187" y="478"/>
                      <a:pt x="189" y="480"/>
                    </a:cubicBezTo>
                    <a:cubicBezTo>
                      <a:pt x="193" y="483"/>
                      <a:pt x="198" y="486"/>
                      <a:pt x="199" y="494"/>
                    </a:cubicBezTo>
                    <a:cubicBezTo>
                      <a:pt x="199" y="495"/>
                      <a:pt x="199" y="495"/>
                      <a:pt x="199" y="495"/>
                    </a:cubicBezTo>
                    <a:cubicBezTo>
                      <a:pt x="198" y="496"/>
                      <a:pt x="198" y="496"/>
                      <a:pt x="198" y="496"/>
                    </a:cubicBezTo>
                    <a:cubicBezTo>
                      <a:pt x="187" y="506"/>
                      <a:pt x="192" y="521"/>
                      <a:pt x="197" y="537"/>
                    </a:cubicBezTo>
                    <a:cubicBezTo>
                      <a:pt x="200" y="544"/>
                      <a:pt x="202" y="552"/>
                      <a:pt x="203" y="5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243">
                <a:extLst>
                  <a:ext uri="{FF2B5EF4-FFF2-40B4-BE49-F238E27FC236}">
                    <a16:creationId xmlns:a16="http://schemas.microsoft.com/office/drawing/2014/main" id="{91FA31F8-665E-48D3-9804-667EDE253B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2" y="1951"/>
                <a:ext cx="394" cy="260"/>
              </a:xfrm>
              <a:custGeom>
                <a:avLst/>
                <a:gdLst>
                  <a:gd name="T0" fmla="*/ 4 w 636"/>
                  <a:gd name="T1" fmla="*/ 104 h 420"/>
                  <a:gd name="T2" fmla="*/ 15 w 636"/>
                  <a:gd name="T3" fmla="*/ 61 h 420"/>
                  <a:gd name="T4" fmla="*/ 7 w 636"/>
                  <a:gd name="T5" fmla="*/ 45 h 420"/>
                  <a:gd name="T6" fmla="*/ 5 w 636"/>
                  <a:gd name="T7" fmla="*/ 20 h 420"/>
                  <a:gd name="T8" fmla="*/ 11 w 636"/>
                  <a:gd name="T9" fmla="*/ 17 h 420"/>
                  <a:gd name="T10" fmla="*/ 511 w 636"/>
                  <a:gd name="T11" fmla="*/ 0 h 420"/>
                  <a:gd name="T12" fmla="*/ 519 w 636"/>
                  <a:gd name="T13" fmla="*/ 20 h 420"/>
                  <a:gd name="T14" fmla="*/ 519 w 636"/>
                  <a:gd name="T15" fmla="*/ 48 h 420"/>
                  <a:gd name="T16" fmla="*/ 535 w 636"/>
                  <a:gd name="T17" fmla="*/ 100 h 420"/>
                  <a:gd name="T18" fmla="*/ 571 w 636"/>
                  <a:gd name="T19" fmla="*/ 108 h 420"/>
                  <a:gd name="T20" fmla="*/ 575 w 636"/>
                  <a:gd name="T21" fmla="*/ 128 h 420"/>
                  <a:gd name="T22" fmla="*/ 600 w 636"/>
                  <a:gd name="T23" fmla="*/ 149 h 420"/>
                  <a:gd name="T24" fmla="*/ 596 w 636"/>
                  <a:gd name="T25" fmla="*/ 157 h 420"/>
                  <a:gd name="T26" fmla="*/ 608 w 636"/>
                  <a:gd name="T27" fmla="*/ 161 h 420"/>
                  <a:gd name="T28" fmla="*/ 616 w 636"/>
                  <a:gd name="T29" fmla="*/ 169 h 420"/>
                  <a:gd name="T30" fmla="*/ 620 w 636"/>
                  <a:gd name="T31" fmla="*/ 221 h 420"/>
                  <a:gd name="T32" fmla="*/ 608 w 636"/>
                  <a:gd name="T33" fmla="*/ 249 h 420"/>
                  <a:gd name="T34" fmla="*/ 592 w 636"/>
                  <a:gd name="T35" fmla="*/ 249 h 420"/>
                  <a:gd name="T36" fmla="*/ 547 w 636"/>
                  <a:gd name="T37" fmla="*/ 269 h 420"/>
                  <a:gd name="T38" fmla="*/ 547 w 636"/>
                  <a:gd name="T39" fmla="*/ 301 h 420"/>
                  <a:gd name="T40" fmla="*/ 559 w 636"/>
                  <a:gd name="T41" fmla="*/ 329 h 420"/>
                  <a:gd name="T42" fmla="*/ 547 w 636"/>
                  <a:gd name="T43" fmla="*/ 350 h 420"/>
                  <a:gd name="T44" fmla="*/ 543 w 636"/>
                  <a:gd name="T45" fmla="*/ 374 h 420"/>
                  <a:gd name="T46" fmla="*/ 530 w 636"/>
                  <a:gd name="T47" fmla="*/ 380 h 420"/>
                  <a:gd name="T48" fmla="*/ 517 w 636"/>
                  <a:gd name="T49" fmla="*/ 406 h 420"/>
                  <a:gd name="T50" fmla="*/ 479 w 636"/>
                  <a:gd name="T51" fmla="*/ 378 h 420"/>
                  <a:gd name="T52" fmla="*/ 435 w 636"/>
                  <a:gd name="T53" fmla="*/ 386 h 420"/>
                  <a:gd name="T54" fmla="*/ 89 w 636"/>
                  <a:gd name="T55" fmla="*/ 398 h 420"/>
                  <a:gd name="T56" fmla="*/ 77 w 636"/>
                  <a:gd name="T57" fmla="*/ 378 h 420"/>
                  <a:gd name="T58" fmla="*/ 81 w 636"/>
                  <a:gd name="T59" fmla="*/ 354 h 420"/>
                  <a:gd name="T60" fmla="*/ 73 w 636"/>
                  <a:gd name="T61" fmla="*/ 313 h 420"/>
                  <a:gd name="T62" fmla="*/ 77 w 636"/>
                  <a:gd name="T63" fmla="*/ 305 h 420"/>
                  <a:gd name="T64" fmla="*/ 73 w 636"/>
                  <a:gd name="T65" fmla="*/ 297 h 420"/>
                  <a:gd name="T66" fmla="*/ 65 w 636"/>
                  <a:gd name="T67" fmla="*/ 277 h 420"/>
                  <a:gd name="T68" fmla="*/ 61 w 636"/>
                  <a:gd name="T69" fmla="*/ 265 h 420"/>
                  <a:gd name="T70" fmla="*/ 53 w 636"/>
                  <a:gd name="T71" fmla="*/ 261 h 420"/>
                  <a:gd name="T72" fmla="*/ 25 w 636"/>
                  <a:gd name="T73" fmla="*/ 149 h 420"/>
                  <a:gd name="T74" fmla="*/ 17 w 636"/>
                  <a:gd name="T75" fmla="*/ 124 h 420"/>
                  <a:gd name="T76" fmla="*/ 1 w 636"/>
                  <a:gd name="T77" fmla="*/ 112 h 420"/>
                  <a:gd name="T78" fmla="*/ 5 w 636"/>
                  <a:gd name="T79" fmla="*/ 108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36" h="420">
                    <a:moveTo>
                      <a:pt x="4" y="104"/>
                    </a:moveTo>
                    <a:cubicBezTo>
                      <a:pt x="12" y="99"/>
                      <a:pt x="15" y="76"/>
                      <a:pt x="15" y="61"/>
                    </a:cubicBezTo>
                    <a:cubicBezTo>
                      <a:pt x="15" y="47"/>
                      <a:pt x="3" y="52"/>
                      <a:pt x="7" y="45"/>
                    </a:cubicBezTo>
                    <a:cubicBezTo>
                      <a:pt x="11" y="39"/>
                      <a:pt x="0" y="23"/>
                      <a:pt x="5" y="20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465" y="10"/>
                      <a:pt x="511" y="0"/>
                    </a:cubicBezTo>
                    <a:cubicBezTo>
                      <a:pt x="511" y="0"/>
                      <a:pt x="509" y="16"/>
                      <a:pt x="519" y="20"/>
                    </a:cubicBezTo>
                    <a:cubicBezTo>
                      <a:pt x="538" y="18"/>
                      <a:pt x="520" y="37"/>
                      <a:pt x="519" y="48"/>
                    </a:cubicBezTo>
                    <a:cubicBezTo>
                      <a:pt x="518" y="66"/>
                      <a:pt x="532" y="81"/>
                      <a:pt x="535" y="100"/>
                    </a:cubicBezTo>
                    <a:cubicBezTo>
                      <a:pt x="549" y="101"/>
                      <a:pt x="555" y="110"/>
                      <a:pt x="571" y="108"/>
                    </a:cubicBezTo>
                    <a:cubicBezTo>
                      <a:pt x="577" y="118"/>
                      <a:pt x="571" y="116"/>
                      <a:pt x="575" y="128"/>
                    </a:cubicBezTo>
                    <a:cubicBezTo>
                      <a:pt x="578" y="135"/>
                      <a:pt x="596" y="138"/>
                      <a:pt x="600" y="149"/>
                    </a:cubicBezTo>
                    <a:cubicBezTo>
                      <a:pt x="600" y="150"/>
                      <a:pt x="594" y="154"/>
                      <a:pt x="596" y="157"/>
                    </a:cubicBezTo>
                    <a:cubicBezTo>
                      <a:pt x="598" y="159"/>
                      <a:pt x="605" y="159"/>
                      <a:pt x="608" y="161"/>
                    </a:cubicBezTo>
                    <a:cubicBezTo>
                      <a:pt x="610" y="163"/>
                      <a:pt x="613" y="166"/>
                      <a:pt x="616" y="169"/>
                    </a:cubicBezTo>
                    <a:cubicBezTo>
                      <a:pt x="634" y="183"/>
                      <a:pt x="636" y="194"/>
                      <a:pt x="620" y="221"/>
                    </a:cubicBezTo>
                    <a:cubicBezTo>
                      <a:pt x="612" y="226"/>
                      <a:pt x="621" y="249"/>
                      <a:pt x="608" y="249"/>
                    </a:cubicBezTo>
                    <a:cubicBezTo>
                      <a:pt x="601" y="261"/>
                      <a:pt x="595" y="238"/>
                      <a:pt x="592" y="249"/>
                    </a:cubicBezTo>
                    <a:cubicBezTo>
                      <a:pt x="602" y="264"/>
                      <a:pt x="563" y="266"/>
                      <a:pt x="547" y="269"/>
                    </a:cubicBezTo>
                    <a:cubicBezTo>
                      <a:pt x="550" y="280"/>
                      <a:pt x="535" y="294"/>
                      <a:pt x="547" y="301"/>
                    </a:cubicBezTo>
                    <a:cubicBezTo>
                      <a:pt x="551" y="311"/>
                      <a:pt x="564" y="312"/>
                      <a:pt x="559" y="329"/>
                    </a:cubicBezTo>
                    <a:cubicBezTo>
                      <a:pt x="564" y="344"/>
                      <a:pt x="544" y="336"/>
                      <a:pt x="547" y="350"/>
                    </a:cubicBezTo>
                    <a:cubicBezTo>
                      <a:pt x="550" y="362"/>
                      <a:pt x="543" y="364"/>
                      <a:pt x="543" y="374"/>
                    </a:cubicBezTo>
                    <a:cubicBezTo>
                      <a:pt x="536" y="373"/>
                      <a:pt x="535" y="379"/>
                      <a:pt x="530" y="380"/>
                    </a:cubicBezTo>
                    <a:cubicBezTo>
                      <a:pt x="530" y="380"/>
                      <a:pt x="516" y="391"/>
                      <a:pt x="517" y="406"/>
                    </a:cubicBezTo>
                    <a:cubicBezTo>
                      <a:pt x="519" y="420"/>
                      <a:pt x="492" y="380"/>
                      <a:pt x="479" y="378"/>
                    </a:cubicBezTo>
                    <a:cubicBezTo>
                      <a:pt x="476" y="377"/>
                      <a:pt x="444" y="385"/>
                      <a:pt x="435" y="386"/>
                    </a:cubicBezTo>
                    <a:cubicBezTo>
                      <a:pt x="333" y="397"/>
                      <a:pt x="196" y="397"/>
                      <a:pt x="89" y="398"/>
                    </a:cubicBezTo>
                    <a:cubicBezTo>
                      <a:pt x="93" y="390"/>
                      <a:pt x="79" y="386"/>
                      <a:pt x="77" y="378"/>
                    </a:cubicBezTo>
                    <a:cubicBezTo>
                      <a:pt x="76" y="372"/>
                      <a:pt x="82" y="360"/>
                      <a:pt x="81" y="354"/>
                    </a:cubicBezTo>
                    <a:cubicBezTo>
                      <a:pt x="80" y="343"/>
                      <a:pt x="75" y="328"/>
                      <a:pt x="73" y="313"/>
                    </a:cubicBezTo>
                    <a:cubicBezTo>
                      <a:pt x="73" y="310"/>
                      <a:pt x="77" y="309"/>
                      <a:pt x="77" y="305"/>
                    </a:cubicBezTo>
                    <a:cubicBezTo>
                      <a:pt x="77" y="305"/>
                      <a:pt x="73" y="300"/>
                      <a:pt x="73" y="297"/>
                    </a:cubicBezTo>
                    <a:cubicBezTo>
                      <a:pt x="71" y="281"/>
                      <a:pt x="73" y="285"/>
                      <a:pt x="65" y="277"/>
                    </a:cubicBezTo>
                    <a:cubicBezTo>
                      <a:pt x="59" y="271"/>
                      <a:pt x="66" y="271"/>
                      <a:pt x="61" y="265"/>
                    </a:cubicBezTo>
                    <a:cubicBezTo>
                      <a:pt x="63" y="267"/>
                      <a:pt x="51" y="268"/>
                      <a:pt x="53" y="261"/>
                    </a:cubicBezTo>
                    <a:cubicBezTo>
                      <a:pt x="57" y="210"/>
                      <a:pt x="23" y="197"/>
                      <a:pt x="25" y="149"/>
                    </a:cubicBezTo>
                    <a:cubicBezTo>
                      <a:pt x="15" y="141"/>
                      <a:pt x="2" y="124"/>
                      <a:pt x="17" y="124"/>
                    </a:cubicBezTo>
                    <a:cubicBezTo>
                      <a:pt x="10" y="121"/>
                      <a:pt x="1" y="125"/>
                      <a:pt x="1" y="112"/>
                    </a:cubicBezTo>
                    <a:cubicBezTo>
                      <a:pt x="0" y="105"/>
                      <a:pt x="4" y="104"/>
                      <a:pt x="5" y="10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244">
                <a:extLst>
                  <a:ext uri="{FF2B5EF4-FFF2-40B4-BE49-F238E27FC236}">
                    <a16:creationId xmlns:a16="http://schemas.microsoft.com/office/drawing/2014/main" id="{26185EB6-3818-43C6-9B36-3448478A07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1" y="1949"/>
                <a:ext cx="397" cy="257"/>
              </a:xfrm>
              <a:custGeom>
                <a:avLst/>
                <a:gdLst>
                  <a:gd name="T0" fmla="*/ 460 w 640"/>
                  <a:gd name="T1" fmla="*/ 388 h 416"/>
                  <a:gd name="T2" fmla="*/ 89 w 640"/>
                  <a:gd name="T3" fmla="*/ 401 h 416"/>
                  <a:gd name="T4" fmla="*/ 80 w 640"/>
                  <a:gd name="T5" fmla="*/ 358 h 416"/>
                  <a:gd name="T6" fmla="*/ 76 w 640"/>
                  <a:gd name="T7" fmla="*/ 310 h 416"/>
                  <a:gd name="T8" fmla="*/ 65 w 640"/>
                  <a:gd name="T9" fmla="*/ 283 h 416"/>
                  <a:gd name="T10" fmla="*/ 52 w 640"/>
                  <a:gd name="T11" fmla="*/ 264 h 416"/>
                  <a:gd name="T12" fmla="*/ 10 w 640"/>
                  <a:gd name="T13" fmla="*/ 129 h 416"/>
                  <a:gd name="T14" fmla="*/ 4 w 640"/>
                  <a:gd name="T15" fmla="*/ 106 h 416"/>
                  <a:gd name="T16" fmla="*/ 6 w 640"/>
                  <a:gd name="T17" fmla="*/ 48 h 416"/>
                  <a:gd name="T18" fmla="*/ 512 w 640"/>
                  <a:gd name="T19" fmla="*/ 1 h 416"/>
                  <a:gd name="T20" fmla="*/ 531 w 640"/>
                  <a:gd name="T21" fmla="*/ 24 h 416"/>
                  <a:gd name="T22" fmla="*/ 540 w 640"/>
                  <a:gd name="T23" fmla="*/ 102 h 416"/>
                  <a:gd name="T24" fmla="*/ 576 w 640"/>
                  <a:gd name="T25" fmla="*/ 111 h 416"/>
                  <a:gd name="T26" fmla="*/ 604 w 640"/>
                  <a:gd name="T27" fmla="*/ 152 h 416"/>
                  <a:gd name="T28" fmla="*/ 611 w 640"/>
                  <a:gd name="T29" fmla="*/ 162 h 416"/>
                  <a:gd name="T30" fmla="*/ 623 w 640"/>
                  <a:gd name="T31" fmla="*/ 227 h 416"/>
                  <a:gd name="T32" fmla="*/ 598 w 640"/>
                  <a:gd name="T33" fmla="*/ 255 h 416"/>
                  <a:gd name="T34" fmla="*/ 552 w 640"/>
                  <a:gd name="T35" fmla="*/ 275 h 416"/>
                  <a:gd name="T36" fmla="*/ 552 w 640"/>
                  <a:gd name="T37" fmla="*/ 304 h 416"/>
                  <a:gd name="T38" fmla="*/ 552 w 640"/>
                  <a:gd name="T39" fmla="*/ 353 h 416"/>
                  <a:gd name="T40" fmla="*/ 545 w 640"/>
                  <a:gd name="T41" fmla="*/ 380 h 416"/>
                  <a:gd name="T42" fmla="*/ 520 w 640"/>
                  <a:gd name="T43" fmla="*/ 415 h 416"/>
                  <a:gd name="T44" fmla="*/ 507 w 640"/>
                  <a:gd name="T45" fmla="*/ 399 h 416"/>
                  <a:gd name="T46" fmla="*/ 535 w 640"/>
                  <a:gd name="T47" fmla="*/ 379 h 416"/>
                  <a:gd name="T48" fmla="*/ 555 w 640"/>
                  <a:gd name="T49" fmla="*/ 341 h 416"/>
                  <a:gd name="T50" fmla="*/ 553 w 640"/>
                  <a:gd name="T51" fmla="*/ 315 h 416"/>
                  <a:gd name="T52" fmla="*/ 546 w 640"/>
                  <a:gd name="T53" fmla="*/ 271 h 416"/>
                  <a:gd name="T54" fmla="*/ 591 w 640"/>
                  <a:gd name="T55" fmla="*/ 255 h 416"/>
                  <a:gd name="T56" fmla="*/ 602 w 640"/>
                  <a:gd name="T57" fmla="*/ 251 h 416"/>
                  <a:gd name="T58" fmla="*/ 610 w 640"/>
                  <a:gd name="T59" fmla="*/ 250 h 416"/>
                  <a:gd name="T60" fmla="*/ 612 w 640"/>
                  <a:gd name="T61" fmla="*/ 170 h 416"/>
                  <a:gd name="T62" fmla="*/ 598 w 640"/>
                  <a:gd name="T63" fmla="*/ 154 h 416"/>
                  <a:gd name="T64" fmla="*/ 573 w 640"/>
                  <a:gd name="T65" fmla="*/ 121 h 416"/>
                  <a:gd name="T66" fmla="*/ 535 w 640"/>
                  <a:gd name="T67" fmla="*/ 107 h 416"/>
                  <a:gd name="T68" fmla="*/ 523 w 640"/>
                  <a:gd name="T69" fmla="*/ 38 h 416"/>
                  <a:gd name="T70" fmla="*/ 520 w 640"/>
                  <a:gd name="T71" fmla="*/ 26 h 416"/>
                  <a:gd name="T72" fmla="*/ 10 w 640"/>
                  <a:gd name="T73" fmla="*/ 34 h 416"/>
                  <a:gd name="T74" fmla="*/ 19 w 640"/>
                  <a:gd name="T75" fmla="*/ 65 h 416"/>
                  <a:gd name="T76" fmla="*/ 5 w 640"/>
                  <a:gd name="T77" fmla="*/ 116 h 416"/>
                  <a:gd name="T78" fmla="*/ 15 w 640"/>
                  <a:gd name="T79" fmla="*/ 132 h 416"/>
                  <a:gd name="T80" fmla="*/ 43 w 640"/>
                  <a:gd name="T81" fmla="*/ 205 h 416"/>
                  <a:gd name="T82" fmla="*/ 60 w 640"/>
                  <a:gd name="T83" fmla="*/ 269 h 416"/>
                  <a:gd name="T84" fmla="*/ 65 w 640"/>
                  <a:gd name="T85" fmla="*/ 267 h 416"/>
                  <a:gd name="T86" fmla="*/ 71 w 640"/>
                  <a:gd name="T87" fmla="*/ 281 h 416"/>
                  <a:gd name="T88" fmla="*/ 82 w 640"/>
                  <a:gd name="T89" fmla="*/ 305 h 416"/>
                  <a:gd name="T90" fmla="*/ 82 w 640"/>
                  <a:gd name="T91" fmla="*/ 338 h 416"/>
                  <a:gd name="T92" fmla="*/ 88 w 640"/>
                  <a:gd name="T93" fmla="*/ 388 h 416"/>
                  <a:gd name="T94" fmla="*/ 481 w 640"/>
                  <a:gd name="T95" fmla="*/ 379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40" h="416">
                    <a:moveTo>
                      <a:pt x="518" y="416"/>
                    </a:moveTo>
                    <a:cubicBezTo>
                      <a:pt x="515" y="416"/>
                      <a:pt x="511" y="412"/>
                      <a:pt x="503" y="403"/>
                    </a:cubicBezTo>
                    <a:cubicBezTo>
                      <a:pt x="496" y="396"/>
                      <a:pt x="486" y="385"/>
                      <a:pt x="480" y="384"/>
                    </a:cubicBezTo>
                    <a:cubicBezTo>
                      <a:pt x="479" y="384"/>
                      <a:pt x="468" y="387"/>
                      <a:pt x="460" y="388"/>
                    </a:cubicBezTo>
                    <a:cubicBezTo>
                      <a:pt x="451" y="390"/>
                      <a:pt x="442" y="392"/>
                      <a:pt x="437" y="392"/>
                    </a:cubicBezTo>
                    <a:cubicBezTo>
                      <a:pt x="334" y="403"/>
                      <a:pt x="194" y="404"/>
                      <a:pt x="91" y="405"/>
                    </a:cubicBezTo>
                    <a:cubicBezTo>
                      <a:pt x="87" y="405"/>
                      <a:pt x="87" y="405"/>
                      <a:pt x="87" y="405"/>
                    </a:cubicBezTo>
                    <a:cubicBezTo>
                      <a:pt x="89" y="401"/>
                      <a:pt x="89" y="401"/>
                      <a:pt x="89" y="401"/>
                    </a:cubicBezTo>
                    <a:cubicBezTo>
                      <a:pt x="90" y="398"/>
                      <a:pt x="88" y="396"/>
                      <a:pt x="84" y="393"/>
                    </a:cubicBezTo>
                    <a:cubicBezTo>
                      <a:pt x="81" y="390"/>
                      <a:pt x="77" y="387"/>
                      <a:pt x="76" y="382"/>
                    </a:cubicBezTo>
                    <a:cubicBezTo>
                      <a:pt x="76" y="379"/>
                      <a:pt x="77" y="374"/>
                      <a:pt x="78" y="369"/>
                    </a:cubicBezTo>
                    <a:cubicBezTo>
                      <a:pt x="79" y="365"/>
                      <a:pt x="81" y="361"/>
                      <a:pt x="80" y="358"/>
                    </a:cubicBezTo>
                    <a:cubicBezTo>
                      <a:pt x="80" y="353"/>
                      <a:pt x="78" y="346"/>
                      <a:pt x="77" y="339"/>
                    </a:cubicBezTo>
                    <a:cubicBezTo>
                      <a:pt x="75" y="332"/>
                      <a:pt x="73" y="325"/>
                      <a:pt x="72" y="318"/>
                    </a:cubicBezTo>
                    <a:cubicBezTo>
                      <a:pt x="72" y="315"/>
                      <a:pt x="74" y="313"/>
                      <a:pt x="75" y="312"/>
                    </a:cubicBezTo>
                    <a:cubicBezTo>
                      <a:pt x="76" y="311"/>
                      <a:pt x="76" y="311"/>
                      <a:pt x="76" y="310"/>
                    </a:cubicBezTo>
                    <a:cubicBezTo>
                      <a:pt x="74" y="307"/>
                      <a:pt x="72" y="302"/>
                      <a:pt x="72" y="302"/>
                    </a:cubicBezTo>
                    <a:cubicBezTo>
                      <a:pt x="72" y="298"/>
                      <a:pt x="72" y="295"/>
                      <a:pt x="71" y="294"/>
                    </a:cubicBezTo>
                    <a:cubicBezTo>
                      <a:pt x="71" y="289"/>
                      <a:pt x="71" y="289"/>
                      <a:pt x="67" y="285"/>
                    </a:cubicBezTo>
                    <a:cubicBezTo>
                      <a:pt x="65" y="283"/>
                      <a:pt x="65" y="283"/>
                      <a:pt x="65" y="283"/>
                    </a:cubicBezTo>
                    <a:cubicBezTo>
                      <a:pt x="61" y="279"/>
                      <a:pt x="61" y="277"/>
                      <a:pt x="62" y="274"/>
                    </a:cubicBezTo>
                    <a:cubicBezTo>
                      <a:pt x="62" y="274"/>
                      <a:pt x="62" y="273"/>
                      <a:pt x="62" y="273"/>
                    </a:cubicBezTo>
                    <a:cubicBezTo>
                      <a:pt x="60" y="274"/>
                      <a:pt x="58" y="273"/>
                      <a:pt x="56" y="272"/>
                    </a:cubicBezTo>
                    <a:cubicBezTo>
                      <a:pt x="53" y="271"/>
                      <a:pt x="51" y="268"/>
                      <a:pt x="52" y="264"/>
                    </a:cubicBezTo>
                    <a:cubicBezTo>
                      <a:pt x="54" y="240"/>
                      <a:pt x="46" y="224"/>
                      <a:pt x="38" y="208"/>
                    </a:cubicBezTo>
                    <a:cubicBezTo>
                      <a:pt x="31" y="193"/>
                      <a:pt x="23" y="177"/>
                      <a:pt x="24" y="154"/>
                    </a:cubicBezTo>
                    <a:cubicBezTo>
                      <a:pt x="17" y="149"/>
                      <a:pt x="7" y="137"/>
                      <a:pt x="10" y="130"/>
                    </a:cubicBezTo>
                    <a:cubicBezTo>
                      <a:pt x="10" y="130"/>
                      <a:pt x="10" y="130"/>
                      <a:pt x="10" y="129"/>
                    </a:cubicBezTo>
                    <a:cubicBezTo>
                      <a:pt x="5" y="128"/>
                      <a:pt x="0" y="127"/>
                      <a:pt x="0" y="116"/>
                    </a:cubicBezTo>
                    <a:cubicBezTo>
                      <a:pt x="0" y="108"/>
                      <a:pt x="3" y="107"/>
                      <a:pt x="4" y="107"/>
                    </a:cubicBezTo>
                    <a:cubicBezTo>
                      <a:pt x="5" y="107"/>
                      <a:pt x="5" y="107"/>
                      <a:pt x="5" y="107"/>
                    </a:cubicBezTo>
                    <a:cubicBezTo>
                      <a:pt x="4" y="106"/>
                      <a:pt x="4" y="106"/>
                      <a:pt x="4" y="106"/>
                    </a:cubicBezTo>
                    <a:cubicBezTo>
                      <a:pt x="11" y="102"/>
                      <a:pt x="14" y="82"/>
                      <a:pt x="14" y="65"/>
                    </a:cubicBezTo>
                    <a:cubicBezTo>
                      <a:pt x="14" y="59"/>
                      <a:pt x="11" y="58"/>
                      <a:pt x="9" y="56"/>
                    </a:cubicBezTo>
                    <a:cubicBezTo>
                      <a:pt x="8" y="56"/>
                      <a:pt x="6" y="55"/>
                      <a:pt x="5" y="53"/>
                    </a:cubicBezTo>
                    <a:cubicBezTo>
                      <a:pt x="5" y="51"/>
                      <a:pt x="6" y="49"/>
                      <a:pt x="6" y="48"/>
                    </a:cubicBezTo>
                    <a:cubicBezTo>
                      <a:pt x="8" y="46"/>
                      <a:pt x="6" y="40"/>
                      <a:pt x="5" y="36"/>
                    </a:cubicBezTo>
                    <a:cubicBezTo>
                      <a:pt x="3" y="30"/>
                      <a:pt x="1" y="24"/>
                      <a:pt x="6" y="21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7" y="18"/>
                      <a:pt x="467" y="12"/>
                      <a:pt x="512" y="1"/>
                    </a:cubicBezTo>
                    <a:cubicBezTo>
                      <a:pt x="516" y="0"/>
                      <a:pt x="516" y="0"/>
                      <a:pt x="516" y="0"/>
                    </a:cubicBezTo>
                    <a:cubicBezTo>
                      <a:pt x="515" y="4"/>
                      <a:pt x="515" y="4"/>
                      <a:pt x="515" y="4"/>
                    </a:cubicBezTo>
                    <a:cubicBezTo>
                      <a:pt x="515" y="4"/>
                      <a:pt x="514" y="17"/>
                      <a:pt x="522" y="21"/>
                    </a:cubicBezTo>
                    <a:cubicBezTo>
                      <a:pt x="524" y="21"/>
                      <a:pt x="529" y="21"/>
                      <a:pt x="531" y="24"/>
                    </a:cubicBezTo>
                    <a:cubicBezTo>
                      <a:pt x="534" y="28"/>
                      <a:pt x="531" y="34"/>
                      <a:pt x="528" y="41"/>
                    </a:cubicBezTo>
                    <a:cubicBezTo>
                      <a:pt x="526" y="45"/>
                      <a:pt x="524" y="49"/>
                      <a:pt x="524" y="52"/>
                    </a:cubicBezTo>
                    <a:cubicBezTo>
                      <a:pt x="524" y="62"/>
                      <a:pt x="528" y="71"/>
                      <a:pt x="532" y="80"/>
                    </a:cubicBezTo>
                    <a:cubicBezTo>
                      <a:pt x="535" y="87"/>
                      <a:pt x="538" y="94"/>
                      <a:pt x="540" y="102"/>
                    </a:cubicBezTo>
                    <a:cubicBezTo>
                      <a:pt x="545" y="102"/>
                      <a:pt x="549" y="104"/>
                      <a:pt x="553" y="106"/>
                    </a:cubicBezTo>
                    <a:cubicBezTo>
                      <a:pt x="559" y="108"/>
                      <a:pt x="564" y="111"/>
                      <a:pt x="573" y="110"/>
                    </a:cubicBezTo>
                    <a:cubicBezTo>
                      <a:pt x="575" y="109"/>
                      <a:pt x="575" y="109"/>
                      <a:pt x="575" y="109"/>
                    </a:cubicBezTo>
                    <a:cubicBezTo>
                      <a:pt x="576" y="111"/>
                      <a:pt x="576" y="111"/>
                      <a:pt x="576" y="111"/>
                    </a:cubicBezTo>
                    <a:cubicBezTo>
                      <a:pt x="579" y="116"/>
                      <a:pt x="579" y="119"/>
                      <a:pt x="578" y="122"/>
                    </a:cubicBezTo>
                    <a:cubicBezTo>
                      <a:pt x="578" y="124"/>
                      <a:pt x="578" y="126"/>
                      <a:pt x="580" y="131"/>
                    </a:cubicBezTo>
                    <a:cubicBezTo>
                      <a:pt x="581" y="133"/>
                      <a:pt x="585" y="135"/>
                      <a:pt x="588" y="137"/>
                    </a:cubicBezTo>
                    <a:cubicBezTo>
                      <a:pt x="595" y="141"/>
                      <a:pt x="602" y="145"/>
                      <a:pt x="604" y="152"/>
                    </a:cubicBezTo>
                    <a:cubicBezTo>
                      <a:pt x="605" y="154"/>
                      <a:pt x="603" y="156"/>
                      <a:pt x="602" y="158"/>
                    </a:cubicBezTo>
                    <a:cubicBezTo>
                      <a:pt x="601" y="158"/>
                      <a:pt x="601" y="159"/>
                      <a:pt x="600" y="159"/>
                    </a:cubicBezTo>
                    <a:cubicBezTo>
                      <a:pt x="602" y="160"/>
                      <a:pt x="603" y="160"/>
                      <a:pt x="604" y="160"/>
                    </a:cubicBezTo>
                    <a:cubicBezTo>
                      <a:pt x="607" y="161"/>
                      <a:pt x="610" y="161"/>
                      <a:pt x="611" y="162"/>
                    </a:cubicBezTo>
                    <a:cubicBezTo>
                      <a:pt x="613" y="164"/>
                      <a:pt x="614" y="165"/>
                      <a:pt x="616" y="167"/>
                    </a:cubicBezTo>
                    <a:cubicBezTo>
                      <a:pt x="617" y="168"/>
                      <a:pt x="618" y="169"/>
                      <a:pt x="619" y="170"/>
                    </a:cubicBezTo>
                    <a:cubicBezTo>
                      <a:pt x="639" y="187"/>
                      <a:pt x="640" y="200"/>
                      <a:pt x="624" y="226"/>
                    </a:cubicBezTo>
                    <a:cubicBezTo>
                      <a:pt x="623" y="227"/>
                      <a:pt x="623" y="227"/>
                      <a:pt x="623" y="227"/>
                    </a:cubicBezTo>
                    <a:cubicBezTo>
                      <a:pt x="621" y="229"/>
                      <a:pt x="621" y="234"/>
                      <a:pt x="621" y="238"/>
                    </a:cubicBezTo>
                    <a:cubicBezTo>
                      <a:pt x="620" y="245"/>
                      <a:pt x="620" y="255"/>
                      <a:pt x="611" y="256"/>
                    </a:cubicBezTo>
                    <a:cubicBezTo>
                      <a:pt x="610" y="258"/>
                      <a:pt x="608" y="259"/>
                      <a:pt x="606" y="259"/>
                    </a:cubicBezTo>
                    <a:cubicBezTo>
                      <a:pt x="602" y="260"/>
                      <a:pt x="600" y="257"/>
                      <a:pt x="598" y="255"/>
                    </a:cubicBezTo>
                    <a:cubicBezTo>
                      <a:pt x="598" y="255"/>
                      <a:pt x="597" y="254"/>
                      <a:pt x="597" y="254"/>
                    </a:cubicBezTo>
                    <a:cubicBezTo>
                      <a:pt x="598" y="257"/>
                      <a:pt x="598" y="260"/>
                      <a:pt x="597" y="261"/>
                    </a:cubicBezTo>
                    <a:cubicBezTo>
                      <a:pt x="594" y="269"/>
                      <a:pt x="579" y="272"/>
                      <a:pt x="560" y="274"/>
                    </a:cubicBezTo>
                    <a:cubicBezTo>
                      <a:pt x="557" y="275"/>
                      <a:pt x="555" y="275"/>
                      <a:pt x="552" y="275"/>
                    </a:cubicBezTo>
                    <a:cubicBezTo>
                      <a:pt x="552" y="279"/>
                      <a:pt x="551" y="284"/>
                      <a:pt x="550" y="288"/>
                    </a:cubicBezTo>
                    <a:cubicBezTo>
                      <a:pt x="547" y="296"/>
                      <a:pt x="546" y="300"/>
                      <a:pt x="551" y="303"/>
                    </a:cubicBezTo>
                    <a:cubicBezTo>
                      <a:pt x="552" y="303"/>
                      <a:pt x="552" y="303"/>
                      <a:pt x="552" y="303"/>
                    </a:cubicBezTo>
                    <a:cubicBezTo>
                      <a:pt x="552" y="304"/>
                      <a:pt x="552" y="304"/>
                      <a:pt x="552" y="304"/>
                    </a:cubicBezTo>
                    <a:cubicBezTo>
                      <a:pt x="553" y="307"/>
                      <a:pt x="555" y="309"/>
                      <a:pt x="557" y="311"/>
                    </a:cubicBezTo>
                    <a:cubicBezTo>
                      <a:pt x="562" y="316"/>
                      <a:pt x="567" y="321"/>
                      <a:pt x="564" y="333"/>
                    </a:cubicBezTo>
                    <a:cubicBezTo>
                      <a:pt x="567" y="343"/>
                      <a:pt x="560" y="345"/>
                      <a:pt x="556" y="347"/>
                    </a:cubicBezTo>
                    <a:cubicBezTo>
                      <a:pt x="553" y="348"/>
                      <a:pt x="551" y="349"/>
                      <a:pt x="552" y="353"/>
                    </a:cubicBezTo>
                    <a:cubicBezTo>
                      <a:pt x="554" y="361"/>
                      <a:pt x="552" y="365"/>
                      <a:pt x="550" y="369"/>
                    </a:cubicBezTo>
                    <a:cubicBezTo>
                      <a:pt x="549" y="372"/>
                      <a:pt x="548" y="374"/>
                      <a:pt x="548" y="378"/>
                    </a:cubicBezTo>
                    <a:cubicBezTo>
                      <a:pt x="548" y="381"/>
                      <a:pt x="548" y="381"/>
                      <a:pt x="548" y="381"/>
                    </a:cubicBezTo>
                    <a:cubicBezTo>
                      <a:pt x="545" y="380"/>
                      <a:pt x="545" y="380"/>
                      <a:pt x="545" y="380"/>
                    </a:cubicBezTo>
                    <a:cubicBezTo>
                      <a:pt x="542" y="380"/>
                      <a:pt x="540" y="381"/>
                      <a:pt x="538" y="383"/>
                    </a:cubicBezTo>
                    <a:cubicBezTo>
                      <a:pt x="537" y="385"/>
                      <a:pt x="535" y="386"/>
                      <a:pt x="533" y="387"/>
                    </a:cubicBezTo>
                    <a:cubicBezTo>
                      <a:pt x="531" y="388"/>
                      <a:pt x="521" y="398"/>
                      <a:pt x="522" y="410"/>
                    </a:cubicBezTo>
                    <a:cubicBezTo>
                      <a:pt x="522" y="413"/>
                      <a:pt x="521" y="415"/>
                      <a:pt x="520" y="415"/>
                    </a:cubicBezTo>
                    <a:cubicBezTo>
                      <a:pt x="519" y="416"/>
                      <a:pt x="519" y="416"/>
                      <a:pt x="518" y="416"/>
                    </a:cubicBezTo>
                    <a:close/>
                    <a:moveTo>
                      <a:pt x="481" y="379"/>
                    </a:moveTo>
                    <a:cubicBezTo>
                      <a:pt x="481" y="379"/>
                      <a:pt x="481" y="379"/>
                      <a:pt x="482" y="379"/>
                    </a:cubicBezTo>
                    <a:cubicBezTo>
                      <a:pt x="489" y="380"/>
                      <a:pt x="498" y="390"/>
                      <a:pt x="507" y="399"/>
                    </a:cubicBezTo>
                    <a:cubicBezTo>
                      <a:pt x="510" y="403"/>
                      <a:pt x="514" y="407"/>
                      <a:pt x="516" y="409"/>
                    </a:cubicBezTo>
                    <a:cubicBezTo>
                      <a:pt x="516" y="393"/>
                      <a:pt x="530" y="383"/>
                      <a:pt x="530" y="382"/>
                    </a:cubicBezTo>
                    <a:cubicBezTo>
                      <a:pt x="531" y="382"/>
                      <a:pt x="531" y="382"/>
                      <a:pt x="531" y="382"/>
                    </a:cubicBezTo>
                    <a:cubicBezTo>
                      <a:pt x="532" y="381"/>
                      <a:pt x="533" y="380"/>
                      <a:pt x="535" y="379"/>
                    </a:cubicBezTo>
                    <a:cubicBezTo>
                      <a:pt x="537" y="377"/>
                      <a:pt x="539" y="375"/>
                      <a:pt x="543" y="375"/>
                    </a:cubicBezTo>
                    <a:cubicBezTo>
                      <a:pt x="543" y="372"/>
                      <a:pt x="544" y="369"/>
                      <a:pt x="545" y="367"/>
                    </a:cubicBezTo>
                    <a:cubicBezTo>
                      <a:pt x="547" y="364"/>
                      <a:pt x="548" y="360"/>
                      <a:pt x="547" y="354"/>
                    </a:cubicBezTo>
                    <a:cubicBezTo>
                      <a:pt x="545" y="345"/>
                      <a:pt x="551" y="343"/>
                      <a:pt x="555" y="341"/>
                    </a:cubicBezTo>
                    <a:cubicBezTo>
                      <a:pt x="559" y="340"/>
                      <a:pt x="560" y="339"/>
                      <a:pt x="559" y="334"/>
                    </a:cubicBezTo>
                    <a:cubicBezTo>
                      <a:pt x="559" y="333"/>
                      <a:pt x="559" y="333"/>
                      <a:pt x="559" y="333"/>
                    </a:cubicBezTo>
                    <a:cubicBezTo>
                      <a:pt x="559" y="333"/>
                      <a:pt x="559" y="333"/>
                      <a:pt x="559" y="333"/>
                    </a:cubicBezTo>
                    <a:cubicBezTo>
                      <a:pt x="561" y="323"/>
                      <a:pt x="558" y="319"/>
                      <a:pt x="553" y="315"/>
                    </a:cubicBezTo>
                    <a:cubicBezTo>
                      <a:pt x="551" y="313"/>
                      <a:pt x="549" y="311"/>
                      <a:pt x="547" y="307"/>
                    </a:cubicBezTo>
                    <a:cubicBezTo>
                      <a:pt x="539" y="302"/>
                      <a:pt x="542" y="293"/>
                      <a:pt x="544" y="286"/>
                    </a:cubicBezTo>
                    <a:cubicBezTo>
                      <a:pt x="546" y="282"/>
                      <a:pt x="547" y="277"/>
                      <a:pt x="547" y="274"/>
                    </a:cubicBezTo>
                    <a:cubicBezTo>
                      <a:pt x="546" y="271"/>
                      <a:pt x="546" y="271"/>
                      <a:pt x="546" y="271"/>
                    </a:cubicBezTo>
                    <a:cubicBezTo>
                      <a:pt x="549" y="270"/>
                      <a:pt x="549" y="270"/>
                      <a:pt x="549" y="270"/>
                    </a:cubicBezTo>
                    <a:cubicBezTo>
                      <a:pt x="552" y="270"/>
                      <a:pt x="555" y="269"/>
                      <a:pt x="559" y="269"/>
                    </a:cubicBezTo>
                    <a:cubicBezTo>
                      <a:pt x="571" y="267"/>
                      <a:pt x="590" y="265"/>
                      <a:pt x="592" y="259"/>
                    </a:cubicBezTo>
                    <a:cubicBezTo>
                      <a:pt x="592" y="258"/>
                      <a:pt x="593" y="257"/>
                      <a:pt x="591" y="255"/>
                    </a:cubicBezTo>
                    <a:cubicBezTo>
                      <a:pt x="591" y="253"/>
                      <a:pt x="591" y="253"/>
                      <a:pt x="591" y="253"/>
                    </a:cubicBezTo>
                    <a:cubicBezTo>
                      <a:pt x="591" y="252"/>
                      <a:pt x="591" y="252"/>
                      <a:pt x="591" y="252"/>
                    </a:cubicBezTo>
                    <a:cubicBezTo>
                      <a:pt x="592" y="250"/>
                      <a:pt x="593" y="248"/>
                      <a:pt x="595" y="247"/>
                    </a:cubicBezTo>
                    <a:cubicBezTo>
                      <a:pt x="598" y="247"/>
                      <a:pt x="600" y="249"/>
                      <a:pt x="602" y="251"/>
                    </a:cubicBezTo>
                    <a:cubicBezTo>
                      <a:pt x="603" y="252"/>
                      <a:pt x="605" y="254"/>
                      <a:pt x="605" y="254"/>
                    </a:cubicBezTo>
                    <a:cubicBezTo>
                      <a:pt x="605" y="254"/>
                      <a:pt x="606" y="253"/>
                      <a:pt x="607" y="252"/>
                    </a:cubicBezTo>
                    <a:cubicBezTo>
                      <a:pt x="608" y="250"/>
                      <a:pt x="608" y="250"/>
                      <a:pt x="608" y="250"/>
                    </a:cubicBezTo>
                    <a:cubicBezTo>
                      <a:pt x="610" y="250"/>
                      <a:pt x="610" y="250"/>
                      <a:pt x="610" y="250"/>
                    </a:cubicBezTo>
                    <a:cubicBezTo>
                      <a:pt x="614" y="250"/>
                      <a:pt x="615" y="247"/>
                      <a:pt x="615" y="238"/>
                    </a:cubicBezTo>
                    <a:cubicBezTo>
                      <a:pt x="615" y="232"/>
                      <a:pt x="616" y="226"/>
                      <a:pt x="620" y="223"/>
                    </a:cubicBezTo>
                    <a:cubicBezTo>
                      <a:pt x="635" y="197"/>
                      <a:pt x="632" y="188"/>
                      <a:pt x="616" y="175"/>
                    </a:cubicBezTo>
                    <a:cubicBezTo>
                      <a:pt x="614" y="173"/>
                      <a:pt x="613" y="172"/>
                      <a:pt x="612" y="170"/>
                    </a:cubicBezTo>
                    <a:cubicBezTo>
                      <a:pt x="610" y="169"/>
                      <a:pt x="609" y="168"/>
                      <a:pt x="608" y="167"/>
                    </a:cubicBezTo>
                    <a:cubicBezTo>
                      <a:pt x="607" y="166"/>
                      <a:pt x="605" y="166"/>
                      <a:pt x="603" y="166"/>
                    </a:cubicBezTo>
                    <a:cubicBezTo>
                      <a:pt x="600" y="165"/>
                      <a:pt x="597" y="164"/>
                      <a:pt x="596" y="162"/>
                    </a:cubicBezTo>
                    <a:cubicBezTo>
                      <a:pt x="593" y="159"/>
                      <a:pt x="596" y="156"/>
                      <a:pt x="598" y="154"/>
                    </a:cubicBezTo>
                    <a:cubicBezTo>
                      <a:pt x="598" y="154"/>
                      <a:pt x="598" y="153"/>
                      <a:pt x="599" y="153"/>
                    </a:cubicBezTo>
                    <a:cubicBezTo>
                      <a:pt x="597" y="148"/>
                      <a:pt x="591" y="145"/>
                      <a:pt x="586" y="142"/>
                    </a:cubicBezTo>
                    <a:cubicBezTo>
                      <a:pt x="581" y="139"/>
                      <a:pt x="576" y="137"/>
                      <a:pt x="575" y="133"/>
                    </a:cubicBezTo>
                    <a:cubicBezTo>
                      <a:pt x="572" y="127"/>
                      <a:pt x="573" y="123"/>
                      <a:pt x="573" y="121"/>
                    </a:cubicBezTo>
                    <a:cubicBezTo>
                      <a:pt x="573" y="119"/>
                      <a:pt x="573" y="118"/>
                      <a:pt x="572" y="115"/>
                    </a:cubicBezTo>
                    <a:cubicBezTo>
                      <a:pt x="562" y="116"/>
                      <a:pt x="556" y="113"/>
                      <a:pt x="551" y="111"/>
                    </a:cubicBezTo>
                    <a:cubicBezTo>
                      <a:pt x="546" y="109"/>
                      <a:pt x="542" y="107"/>
                      <a:pt x="537" y="107"/>
                    </a:cubicBezTo>
                    <a:cubicBezTo>
                      <a:pt x="535" y="107"/>
                      <a:pt x="535" y="107"/>
                      <a:pt x="535" y="107"/>
                    </a:cubicBezTo>
                    <a:cubicBezTo>
                      <a:pt x="535" y="105"/>
                      <a:pt x="535" y="105"/>
                      <a:pt x="535" y="105"/>
                    </a:cubicBezTo>
                    <a:cubicBezTo>
                      <a:pt x="533" y="97"/>
                      <a:pt x="530" y="89"/>
                      <a:pt x="527" y="82"/>
                    </a:cubicBezTo>
                    <a:cubicBezTo>
                      <a:pt x="522" y="73"/>
                      <a:pt x="518" y="63"/>
                      <a:pt x="518" y="52"/>
                    </a:cubicBezTo>
                    <a:cubicBezTo>
                      <a:pt x="519" y="48"/>
                      <a:pt x="521" y="43"/>
                      <a:pt x="523" y="38"/>
                    </a:cubicBezTo>
                    <a:cubicBezTo>
                      <a:pt x="525" y="35"/>
                      <a:pt x="528" y="29"/>
                      <a:pt x="527" y="27"/>
                    </a:cubicBezTo>
                    <a:cubicBezTo>
                      <a:pt x="526" y="27"/>
                      <a:pt x="525" y="26"/>
                      <a:pt x="522" y="27"/>
                    </a:cubicBezTo>
                    <a:cubicBezTo>
                      <a:pt x="521" y="27"/>
                      <a:pt x="521" y="27"/>
                      <a:pt x="521" y="27"/>
                    </a:cubicBezTo>
                    <a:cubicBezTo>
                      <a:pt x="520" y="26"/>
                      <a:pt x="520" y="26"/>
                      <a:pt x="520" y="26"/>
                    </a:cubicBezTo>
                    <a:cubicBezTo>
                      <a:pt x="512" y="23"/>
                      <a:pt x="510" y="13"/>
                      <a:pt x="510" y="7"/>
                    </a:cubicBezTo>
                    <a:cubicBezTo>
                      <a:pt x="450" y="17"/>
                      <a:pt x="39" y="24"/>
                      <a:pt x="13" y="24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8" y="27"/>
                      <a:pt x="9" y="32"/>
                      <a:pt x="10" y="34"/>
                    </a:cubicBezTo>
                    <a:cubicBezTo>
                      <a:pt x="12" y="40"/>
                      <a:pt x="14" y="46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1" y="51"/>
                      <a:pt x="11" y="51"/>
                      <a:pt x="11" y="51"/>
                    </a:cubicBezTo>
                    <a:cubicBezTo>
                      <a:pt x="14" y="53"/>
                      <a:pt x="19" y="55"/>
                      <a:pt x="19" y="65"/>
                    </a:cubicBezTo>
                    <a:cubicBezTo>
                      <a:pt x="19" y="69"/>
                      <a:pt x="19" y="100"/>
                      <a:pt x="9" y="109"/>
                    </a:cubicBezTo>
                    <a:cubicBezTo>
                      <a:pt x="9" y="110"/>
                      <a:pt x="9" y="111"/>
                      <a:pt x="9" y="112"/>
                    </a:cubicBezTo>
                    <a:cubicBezTo>
                      <a:pt x="6" y="113"/>
                      <a:pt x="6" y="113"/>
                      <a:pt x="6" y="113"/>
                    </a:cubicBezTo>
                    <a:cubicBezTo>
                      <a:pt x="6" y="113"/>
                      <a:pt x="5" y="114"/>
                      <a:pt x="5" y="116"/>
                    </a:cubicBezTo>
                    <a:cubicBezTo>
                      <a:pt x="6" y="123"/>
                      <a:pt x="8" y="123"/>
                      <a:pt x="12" y="124"/>
                    </a:cubicBezTo>
                    <a:cubicBezTo>
                      <a:pt x="15" y="124"/>
                      <a:pt x="17" y="125"/>
                      <a:pt x="20" y="126"/>
                    </a:cubicBezTo>
                    <a:cubicBezTo>
                      <a:pt x="19" y="131"/>
                      <a:pt x="19" y="131"/>
                      <a:pt x="19" y="131"/>
                    </a:cubicBezTo>
                    <a:cubicBezTo>
                      <a:pt x="17" y="131"/>
                      <a:pt x="15" y="131"/>
                      <a:pt x="15" y="132"/>
                    </a:cubicBezTo>
                    <a:cubicBezTo>
                      <a:pt x="14" y="135"/>
                      <a:pt x="20" y="145"/>
                      <a:pt x="28" y="150"/>
                    </a:cubicBezTo>
                    <a:cubicBezTo>
                      <a:pt x="30" y="151"/>
                      <a:pt x="30" y="151"/>
                      <a:pt x="30" y="151"/>
                    </a:cubicBezTo>
                    <a:cubicBezTo>
                      <a:pt x="30" y="153"/>
                      <a:pt x="30" y="153"/>
                      <a:pt x="30" y="153"/>
                    </a:cubicBezTo>
                    <a:cubicBezTo>
                      <a:pt x="29" y="176"/>
                      <a:pt x="36" y="190"/>
                      <a:pt x="43" y="205"/>
                    </a:cubicBezTo>
                    <a:cubicBezTo>
                      <a:pt x="51" y="222"/>
                      <a:pt x="60" y="238"/>
                      <a:pt x="58" y="265"/>
                    </a:cubicBezTo>
                    <a:cubicBezTo>
                      <a:pt x="57" y="267"/>
                      <a:pt x="58" y="267"/>
                      <a:pt x="58" y="267"/>
                    </a:cubicBezTo>
                    <a:cubicBezTo>
                      <a:pt x="59" y="268"/>
                      <a:pt x="61" y="268"/>
                      <a:pt x="61" y="268"/>
                    </a:cubicBezTo>
                    <a:cubicBezTo>
                      <a:pt x="61" y="268"/>
                      <a:pt x="61" y="268"/>
                      <a:pt x="60" y="269"/>
                    </a:cubicBezTo>
                    <a:cubicBezTo>
                      <a:pt x="60" y="270"/>
                      <a:pt x="61" y="271"/>
                      <a:pt x="61" y="271"/>
                    </a:cubicBezTo>
                    <a:cubicBezTo>
                      <a:pt x="65" y="267"/>
                      <a:pt x="65" y="267"/>
                      <a:pt x="65" y="267"/>
                    </a:cubicBezTo>
                    <a:cubicBezTo>
                      <a:pt x="65" y="267"/>
                      <a:pt x="65" y="267"/>
                      <a:pt x="65" y="267"/>
                    </a:cubicBezTo>
                    <a:cubicBezTo>
                      <a:pt x="65" y="267"/>
                      <a:pt x="65" y="267"/>
                      <a:pt x="65" y="267"/>
                    </a:cubicBezTo>
                    <a:cubicBezTo>
                      <a:pt x="65" y="267"/>
                      <a:pt x="65" y="267"/>
                      <a:pt x="65" y="267"/>
                    </a:cubicBezTo>
                    <a:cubicBezTo>
                      <a:pt x="68" y="271"/>
                      <a:pt x="68" y="273"/>
                      <a:pt x="67" y="275"/>
                    </a:cubicBezTo>
                    <a:cubicBezTo>
                      <a:pt x="67" y="277"/>
                      <a:pt x="67" y="277"/>
                      <a:pt x="69" y="279"/>
                    </a:cubicBezTo>
                    <a:cubicBezTo>
                      <a:pt x="71" y="281"/>
                      <a:pt x="71" y="281"/>
                      <a:pt x="71" y="281"/>
                    </a:cubicBezTo>
                    <a:cubicBezTo>
                      <a:pt x="76" y="286"/>
                      <a:pt x="76" y="286"/>
                      <a:pt x="77" y="293"/>
                    </a:cubicBezTo>
                    <a:cubicBezTo>
                      <a:pt x="77" y="295"/>
                      <a:pt x="77" y="297"/>
                      <a:pt x="78" y="301"/>
                    </a:cubicBezTo>
                    <a:cubicBezTo>
                      <a:pt x="78" y="302"/>
                      <a:pt x="79" y="304"/>
                      <a:pt x="80" y="306"/>
                    </a:cubicBezTo>
                    <a:cubicBezTo>
                      <a:pt x="82" y="305"/>
                      <a:pt x="82" y="305"/>
                      <a:pt x="82" y="305"/>
                    </a:cubicBezTo>
                    <a:cubicBezTo>
                      <a:pt x="82" y="309"/>
                      <a:pt x="82" y="309"/>
                      <a:pt x="82" y="309"/>
                    </a:cubicBezTo>
                    <a:cubicBezTo>
                      <a:pt x="82" y="312"/>
                      <a:pt x="80" y="314"/>
                      <a:pt x="79" y="316"/>
                    </a:cubicBezTo>
                    <a:cubicBezTo>
                      <a:pt x="78" y="316"/>
                      <a:pt x="78" y="317"/>
                      <a:pt x="78" y="317"/>
                    </a:cubicBezTo>
                    <a:cubicBezTo>
                      <a:pt x="79" y="324"/>
                      <a:pt x="80" y="331"/>
                      <a:pt x="82" y="338"/>
                    </a:cubicBezTo>
                    <a:cubicBezTo>
                      <a:pt x="84" y="345"/>
                      <a:pt x="85" y="352"/>
                      <a:pt x="86" y="357"/>
                    </a:cubicBezTo>
                    <a:cubicBezTo>
                      <a:pt x="86" y="361"/>
                      <a:pt x="85" y="366"/>
                      <a:pt x="84" y="371"/>
                    </a:cubicBezTo>
                    <a:cubicBezTo>
                      <a:pt x="82" y="375"/>
                      <a:pt x="81" y="379"/>
                      <a:pt x="82" y="381"/>
                    </a:cubicBezTo>
                    <a:cubicBezTo>
                      <a:pt x="82" y="384"/>
                      <a:pt x="85" y="386"/>
                      <a:pt x="88" y="388"/>
                    </a:cubicBezTo>
                    <a:cubicBezTo>
                      <a:pt x="91" y="391"/>
                      <a:pt x="94" y="395"/>
                      <a:pt x="95" y="399"/>
                    </a:cubicBezTo>
                    <a:cubicBezTo>
                      <a:pt x="197" y="398"/>
                      <a:pt x="335" y="398"/>
                      <a:pt x="437" y="387"/>
                    </a:cubicBezTo>
                    <a:cubicBezTo>
                      <a:pt x="441" y="386"/>
                      <a:pt x="450" y="385"/>
                      <a:pt x="459" y="383"/>
                    </a:cubicBezTo>
                    <a:cubicBezTo>
                      <a:pt x="472" y="380"/>
                      <a:pt x="478" y="379"/>
                      <a:pt x="481" y="3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245">
                <a:extLst>
                  <a:ext uri="{FF2B5EF4-FFF2-40B4-BE49-F238E27FC236}">
                    <a16:creationId xmlns:a16="http://schemas.microsoft.com/office/drawing/2014/main" id="{5C9787CA-920E-4B70-91A1-3F2FB4EC6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8" y="1480"/>
                <a:ext cx="413" cy="478"/>
              </a:xfrm>
              <a:custGeom>
                <a:avLst/>
                <a:gdLst>
                  <a:gd name="T0" fmla="*/ 467 w 668"/>
                  <a:gd name="T1" fmla="*/ 306 h 773"/>
                  <a:gd name="T2" fmla="*/ 447 w 668"/>
                  <a:gd name="T3" fmla="*/ 342 h 773"/>
                  <a:gd name="T4" fmla="*/ 406 w 668"/>
                  <a:gd name="T5" fmla="*/ 450 h 773"/>
                  <a:gd name="T6" fmla="*/ 394 w 668"/>
                  <a:gd name="T7" fmla="*/ 482 h 773"/>
                  <a:gd name="T8" fmla="*/ 410 w 668"/>
                  <a:gd name="T9" fmla="*/ 535 h 773"/>
                  <a:gd name="T10" fmla="*/ 406 w 668"/>
                  <a:gd name="T11" fmla="*/ 595 h 773"/>
                  <a:gd name="T12" fmla="*/ 418 w 668"/>
                  <a:gd name="T13" fmla="*/ 607 h 773"/>
                  <a:gd name="T14" fmla="*/ 426 w 668"/>
                  <a:gd name="T15" fmla="*/ 615 h 773"/>
                  <a:gd name="T16" fmla="*/ 435 w 668"/>
                  <a:gd name="T17" fmla="*/ 623 h 773"/>
                  <a:gd name="T18" fmla="*/ 455 w 668"/>
                  <a:gd name="T19" fmla="*/ 627 h 773"/>
                  <a:gd name="T20" fmla="*/ 491 w 668"/>
                  <a:gd name="T21" fmla="*/ 651 h 773"/>
                  <a:gd name="T22" fmla="*/ 543 w 668"/>
                  <a:gd name="T23" fmla="*/ 695 h 773"/>
                  <a:gd name="T24" fmla="*/ 73 w 668"/>
                  <a:gd name="T25" fmla="*/ 772 h 773"/>
                  <a:gd name="T26" fmla="*/ 57 w 668"/>
                  <a:gd name="T27" fmla="*/ 523 h 773"/>
                  <a:gd name="T28" fmla="*/ 45 w 668"/>
                  <a:gd name="T29" fmla="*/ 519 h 773"/>
                  <a:gd name="T30" fmla="*/ 49 w 668"/>
                  <a:gd name="T31" fmla="*/ 482 h 773"/>
                  <a:gd name="T32" fmla="*/ 57 w 668"/>
                  <a:gd name="T33" fmla="*/ 462 h 773"/>
                  <a:gd name="T34" fmla="*/ 61 w 668"/>
                  <a:gd name="T35" fmla="*/ 458 h 773"/>
                  <a:gd name="T36" fmla="*/ 41 w 668"/>
                  <a:gd name="T37" fmla="*/ 362 h 773"/>
                  <a:gd name="T38" fmla="*/ 41 w 668"/>
                  <a:gd name="T39" fmla="*/ 293 h 773"/>
                  <a:gd name="T40" fmla="*/ 33 w 668"/>
                  <a:gd name="T41" fmla="*/ 213 h 773"/>
                  <a:gd name="T42" fmla="*/ 8 w 668"/>
                  <a:gd name="T43" fmla="*/ 109 h 773"/>
                  <a:gd name="T44" fmla="*/ 181 w 668"/>
                  <a:gd name="T45" fmla="*/ 48 h 773"/>
                  <a:gd name="T46" fmla="*/ 201 w 668"/>
                  <a:gd name="T47" fmla="*/ 4 h 773"/>
                  <a:gd name="T48" fmla="*/ 205 w 668"/>
                  <a:gd name="T49" fmla="*/ 20 h 773"/>
                  <a:gd name="T50" fmla="*/ 221 w 668"/>
                  <a:gd name="T51" fmla="*/ 76 h 773"/>
                  <a:gd name="T52" fmla="*/ 213 w 668"/>
                  <a:gd name="T53" fmla="*/ 84 h 773"/>
                  <a:gd name="T54" fmla="*/ 242 w 668"/>
                  <a:gd name="T55" fmla="*/ 92 h 773"/>
                  <a:gd name="T56" fmla="*/ 290 w 668"/>
                  <a:gd name="T57" fmla="*/ 96 h 773"/>
                  <a:gd name="T58" fmla="*/ 306 w 668"/>
                  <a:gd name="T59" fmla="*/ 109 h 773"/>
                  <a:gd name="T60" fmla="*/ 350 w 668"/>
                  <a:gd name="T61" fmla="*/ 92 h 773"/>
                  <a:gd name="T62" fmla="*/ 402 w 668"/>
                  <a:gd name="T63" fmla="*/ 105 h 773"/>
                  <a:gd name="T64" fmla="*/ 435 w 668"/>
                  <a:gd name="T65" fmla="*/ 145 h 773"/>
                  <a:gd name="T66" fmla="*/ 467 w 668"/>
                  <a:gd name="T67" fmla="*/ 141 h 773"/>
                  <a:gd name="T68" fmla="*/ 535 w 668"/>
                  <a:gd name="T69" fmla="*/ 161 h 773"/>
                  <a:gd name="T70" fmla="*/ 579 w 668"/>
                  <a:gd name="T71" fmla="*/ 153 h 773"/>
                  <a:gd name="T72" fmla="*/ 668 w 668"/>
                  <a:gd name="T73" fmla="*/ 157 h 773"/>
                  <a:gd name="T74" fmla="*/ 640 w 668"/>
                  <a:gd name="T75" fmla="*/ 181 h 773"/>
                  <a:gd name="T76" fmla="*/ 571 w 668"/>
                  <a:gd name="T77" fmla="*/ 205 h 773"/>
                  <a:gd name="T78" fmla="*/ 559 w 668"/>
                  <a:gd name="T79" fmla="*/ 225 h 773"/>
                  <a:gd name="T80" fmla="*/ 523 w 668"/>
                  <a:gd name="T81" fmla="*/ 265 h 773"/>
                  <a:gd name="T82" fmla="*/ 507 w 668"/>
                  <a:gd name="T83" fmla="*/ 277 h 773"/>
                  <a:gd name="T84" fmla="*/ 491 w 668"/>
                  <a:gd name="T85" fmla="*/ 297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68" h="773">
                    <a:moveTo>
                      <a:pt x="467" y="318"/>
                    </a:moveTo>
                    <a:cubicBezTo>
                      <a:pt x="462" y="312"/>
                      <a:pt x="465" y="311"/>
                      <a:pt x="467" y="306"/>
                    </a:cubicBezTo>
                    <a:cubicBezTo>
                      <a:pt x="451" y="311"/>
                      <a:pt x="468" y="314"/>
                      <a:pt x="467" y="326"/>
                    </a:cubicBezTo>
                    <a:cubicBezTo>
                      <a:pt x="455" y="326"/>
                      <a:pt x="462" y="345"/>
                      <a:pt x="447" y="342"/>
                    </a:cubicBezTo>
                    <a:cubicBezTo>
                      <a:pt x="444" y="372"/>
                      <a:pt x="451" y="407"/>
                      <a:pt x="447" y="426"/>
                    </a:cubicBezTo>
                    <a:cubicBezTo>
                      <a:pt x="433" y="435"/>
                      <a:pt x="416" y="437"/>
                      <a:pt x="406" y="450"/>
                    </a:cubicBezTo>
                    <a:cubicBezTo>
                      <a:pt x="404" y="453"/>
                      <a:pt x="406" y="464"/>
                      <a:pt x="402" y="470"/>
                    </a:cubicBezTo>
                    <a:cubicBezTo>
                      <a:pt x="400" y="474"/>
                      <a:pt x="392" y="474"/>
                      <a:pt x="394" y="482"/>
                    </a:cubicBezTo>
                    <a:cubicBezTo>
                      <a:pt x="396" y="497"/>
                      <a:pt x="412" y="497"/>
                      <a:pt x="418" y="507"/>
                    </a:cubicBezTo>
                    <a:cubicBezTo>
                      <a:pt x="421" y="518"/>
                      <a:pt x="412" y="523"/>
                      <a:pt x="410" y="535"/>
                    </a:cubicBezTo>
                    <a:cubicBezTo>
                      <a:pt x="408" y="552"/>
                      <a:pt x="415" y="569"/>
                      <a:pt x="414" y="583"/>
                    </a:cubicBezTo>
                    <a:cubicBezTo>
                      <a:pt x="414" y="589"/>
                      <a:pt x="405" y="592"/>
                      <a:pt x="406" y="595"/>
                    </a:cubicBezTo>
                    <a:cubicBezTo>
                      <a:pt x="408" y="600"/>
                      <a:pt x="413" y="609"/>
                      <a:pt x="406" y="607"/>
                    </a:cubicBezTo>
                    <a:cubicBezTo>
                      <a:pt x="408" y="614"/>
                      <a:pt x="412" y="604"/>
                      <a:pt x="418" y="607"/>
                    </a:cubicBezTo>
                    <a:cubicBezTo>
                      <a:pt x="419" y="607"/>
                      <a:pt x="418" y="614"/>
                      <a:pt x="418" y="615"/>
                    </a:cubicBezTo>
                    <a:cubicBezTo>
                      <a:pt x="420" y="616"/>
                      <a:pt x="425" y="614"/>
                      <a:pt x="426" y="615"/>
                    </a:cubicBezTo>
                    <a:cubicBezTo>
                      <a:pt x="429" y="618"/>
                      <a:pt x="427" y="628"/>
                      <a:pt x="426" y="627"/>
                    </a:cubicBezTo>
                    <a:cubicBezTo>
                      <a:pt x="428" y="628"/>
                      <a:pt x="432" y="623"/>
                      <a:pt x="435" y="623"/>
                    </a:cubicBezTo>
                    <a:cubicBezTo>
                      <a:pt x="439" y="623"/>
                      <a:pt x="437" y="627"/>
                      <a:pt x="435" y="627"/>
                    </a:cubicBezTo>
                    <a:cubicBezTo>
                      <a:pt x="444" y="629"/>
                      <a:pt x="443" y="626"/>
                      <a:pt x="455" y="627"/>
                    </a:cubicBezTo>
                    <a:cubicBezTo>
                      <a:pt x="460" y="641"/>
                      <a:pt x="452" y="633"/>
                      <a:pt x="463" y="639"/>
                    </a:cubicBezTo>
                    <a:cubicBezTo>
                      <a:pt x="468" y="642"/>
                      <a:pt x="481" y="650"/>
                      <a:pt x="491" y="651"/>
                    </a:cubicBezTo>
                    <a:cubicBezTo>
                      <a:pt x="496" y="666"/>
                      <a:pt x="508" y="674"/>
                      <a:pt x="515" y="687"/>
                    </a:cubicBezTo>
                    <a:cubicBezTo>
                      <a:pt x="523" y="692"/>
                      <a:pt x="537" y="692"/>
                      <a:pt x="543" y="695"/>
                    </a:cubicBezTo>
                    <a:cubicBezTo>
                      <a:pt x="562" y="708"/>
                      <a:pt x="561" y="734"/>
                      <a:pt x="567" y="756"/>
                    </a:cubicBezTo>
                    <a:cubicBezTo>
                      <a:pt x="409" y="768"/>
                      <a:pt x="244" y="773"/>
                      <a:pt x="73" y="772"/>
                    </a:cubicBezTo>
                    <a:cubicBezTo>
                      <a:pt x="61" y="709"/>
                      <a:pt x="92" y="568"/>
                      <a:pt x="65" y="527"/>
                    </a:cubicBezTo>
                    <a:cubicBezTo>
                      <a:pt x="64" y="526"/>
                      <a:pt x="57" y="523"/>
                      <a:pt x="57" y="523"/>
                    </a:cubicBezTo>
                    <a:cubicBezTo>
                      <a:pt x="56" y="521"/>
                      <a:pt x="63" y="517"/>
                      <a:pt x="61" y="515"/>
                    </a:cubicBezTo>
                    <a:cubicBezTo>
                      <a:pt x="61" y="515"/>
                      <a:pt x="49" y="521"/>
                      <a:pt x="45" y="519"/>
                    </a:cubicBezTo>
                    <a:cubicBezTo>
                      <a:pt x="41" y="517"/>
                      <a:pt x="45" y="496"/>
                      <a:pt x="33" y="498"/>
                    </a:cubicBezTo>
                    <a:cubicBezTo>
                      <a:pt x="36" y="493"/>
                      <a:pt x="40" y="493"/>
                      <a:pt x="49" y="482"/>
                    </a:cubicBezTo>
                    <a:cubicBezTo>
                      <a:pt x="50" y="481"/>
                      <a:pt x="56" y="475"/>
                      <a:pt x="57" y="474"/>
                    </a:cubicBezTo>
                    <a:cubicBezTo>
                      <a:pt x="58" y="472"/>
                      <a:pt x="55" y="464"/>
                      <a:pt x="57" y="462"/>
                    </a:cubicBezTo>
                    <a:cubicBezTo>
                      <a:pt x="57" y="462"/>
                      <a:pt x="67" y="468"/>
                      <a:pt x="69" y="462"/>
                    </a:cubicBezTo>
                    <a:cubicBezTo>
                      <a:pt x="70" y="459"/>
                      <a:pt x="62" y="463"/>
                      <a:pt x="61" y="458"/>
                    </a:cubicBezTo>
                    <a:cubicBezTo>
                      <a:pt x="57" y="444"/>
                      <a:pt x="61" y="422"/>
                      <a:pt x="57" y="402"/>
                    </a:cubicBezTo>
                    <a:cubicBezTo>
                      <a:pt x="54" y="389"/>
                      <a:pt x="43" y="383"/>
                      <a:pt x="41" y="362"/>
                    </a:cubicBezTo>
                    <a:cubicBezTo>
                      <a:pt x="39" y="344"/>
                      <a:pt x="38" y="325"/>
                      <a:pt x="37" y="310"/>
                    </a:cubicBezTo>
                    <a:cubicBezTo>
                      <a:pt x="36" y="303"/>
                      <a:pt x="41" y="294"/>
                      <a:pt x="41" y="293"/>
                    </a:cubicBezTo>
                    <a:cubicBezTo>
                      <a:pt x="40" y="285"/>
                      <a:pt x="34" y="276"/>
                      <a:pt x="33" y="269"/>
                    </a:cubicBezTo>
                    <a:cubicBezTo>
                      <a:pt x="29" y="249"/>
                      <a:pt x="32" y="229"/>
                      <a:pt x="33" y="213"/>
                    </a:cubicBezTo>
                    <a:cubicBezTo>
                      <a:pt x="29" y="208"/>
                      <a:pt x="26" y="215"/>
                      <a:pt x="20" y="205"/>
                    </a:cubicBezTo>
                    <a:cubicBezTo>
                      <a:pt x="18" y="177"/>
                      <a:pt x="5" y="151"/>
                      <a:pt x="8" y="109"/>
                    </a:cubicBezTo>
                    <a:cubicBezTo>
                      <a:pt x="10" y="92"/>
                      <a:pt x="10" y="74"/>
                      <a:pt x="0" y="56"/>
                    </a:cubicBezTo>
                    <a:cubicBezTo>
                      <a:pt x="50" y="45"/>
                      <a:pt x="144" y="59"/>
                      <a:pt x="181" y="48"/>
                    </a:cubicBezTo>
                    <a:cubicBezTo>
                      <a:pt x="189" y="42"/>
                      <a:pt x="181" y="23"/>
                      <a:pt x="181" y="4"/>
                    </a:cubicBezTo>
                    <a:cubicBezTo>
                      <a:pt x="188" y="4"/>
                      <a:pt x="195" y="4"/>
                      <a:pt x="201" y="4"/>
                    </a:cubicBezTo>
                    <a:cubicBezTo>
                      <a:pt x="206" y="0"/>
                      <a:pt x="202" y="22"/>
                      <a:pt x="201" y="20"/>
                    </a:cubicBezTo>
                    <a:cubicBezTo>
                      <a:pt x="202" y="25"/>
                      <a:pt x="206" y="22"/>
                      <a:pt x="205" y="20"/>
                    </a:cubicBezTo>
                    <a:cubicBezTo>
                      <a:pt x="209" y="32"/>
                      <a:pt x="215" y="44"/>
                      <a:pt x="217" y="56"/>
                    </a:cubicBezTo>
                    <a:cubicBezTo>
                      <a:pt x="219" y="61"/>
                      <a:pt x="220" y="81"/>
                      <a:pt x="221" y="76"/>
                    </a:cubicBezTo>
                    <a:cubicBezTo>
                      <a:pt x="216" y="92"/>
                      <a:pt x="211" y="72"/>
                      <a:pt x="201" y="80"/>
                    </a:cubicBezTo>
                    <a:cubicBezTo>
                      <a:pt x="205" y="84"/>
                      <a:pt x="209" y="84"/>
                      <a:pt x="213" y="84"/>
                    </a:cubicBezTo>
                    <a:cubicBezTo>
                      <a:pt x="213" y="84"/>
                      <a:pt x="215" y="91"/>
                      <a:pt x="217" y="88"/>
                    </a:cubicBezTo>
                    <a:cubicBezTo>
                      <a:pt x="226" y="77"/>
                      <a:pt x="230" y="90"/>
                      <a:pt x="242" y="92"/>
                    </a:cubicBezTo>
                    <a:cubicBezTo>
                      <a:pt x="244" y="93"/>
                      <a:pt x="249" y="88"/>
                      <a:pt x="254" y="88"/>
                    </a:cubicBezTo>
                    <a:cubicBezTo>
                      <a:pt x="253" y="88"/>
                      <a:pt x="285" y="95"/>
                      <a:pt x="290" y="96"/>
                    </a:cubicBezTo>
                    <a:cubicBezTo>
                      <a:pt x="291" y="97"/>
                      <a:pt x="297" y="95"/>
                      <a:pt x="298" y="96"/>
                    </a:cubicBezTo>
                    <a:cubicBezTo>
                      <a:pt x="302" y="101"/>
                      <a:pt x="298" y="108"/>
                      <a:pt x="306" y="109"/>
                    </a:cubicBezTo>
                    <a:cubicBezTo>
                      <a:pt x="312" y="109"/>
                      <a:pt x="332" y="108"/>
                      <a:pt x="330" y="109"/>
                    </a:cubicBezTo>
                    <a:cubicBezTo>
                      <a:pt x="342" y="104"/>
                      <a:pt x="337" y="94"/>
                      <a:pt x="350" y="92"/>
                    </a:cubicBezTo>
                    <a:cubicBezTo>
                      <a:pt x="360" y="91"/>
                      <a:pt x="376" y="93"/>
                      <a:pt x="386" y="96"/>
                    </a:cubicBezTo>
                    <a:cubicBezTo>
                      <a:pt x="389" y="97"/>
                      <a:pt x="402" y="104"/>
                      <a:pt x="402" y="105"/>
                    </a:cubicBezTo>
                    <a:cubicBezTo>
                      <a:pt x="407" y="108"/>
                      <a:pt x="401" y="126"/>
                      <a:pt x="414" y="117"/>
                    </a:cubicBezTo>
                    <a:cubicBezTo>
                      <a:pt x="416" y="131"/>
                      <a:pt x="427" y="136"/>
                      <a:pt x="435" y="145"/>
                    </a:cubicBezTo>
                    <a:cubicBezTo>
                      <a:pt x="448" y="144"/>
                      <a:pt x="437" y="121"/>
                      <a:pt x="455" y="125"/>
                    </a:cubicBezTo>
                    <a:cubicBezTo>
                      <a:pt x="462" y="126"/>
                      <a:pt x="460" y="136"/>
                      <a:pt x="467" y="141"/>
                    </a:cubicBezTo>
                    <a:cubicBezTo>
                      <a:pt x="473" y="144"/>
                      <a:pt x="492" y="138"/>
                      <a:pt x="487" y="157"/>
                    </a:cubicBezTo>
                    <a:cubicBezTo>
                      <a:pt x="501" y="164"/>
                      <a:pt x="527" y="156"/>
                      <a:pt x="535" y="161"/>
                    </a:cubicBezTo>
                    <a:cubicBezTo>
                      <a:pt x="534" y="153"/>
                      <a:pt x="549" y="144"/>
                      <a:pt x="559" y="137"/>
                    </a:cubicBezTo>
                    <a:cubicBezTo>
                      <a:pt x="574" y="134"/>
                      <a:pt x="568" y="152"/>
                      <a:pt x="579" y="153"/>
                    </a:cubicBezTo>
                    <a:cubicBezTo>
                      <a:pt x="597" y="148"/>
                      <a:pt x="614" y="146"/>
                      <a:pt x="631" y="149"/>
                    </a:cubicBezTo>
                    <a:cubicBezTo>
                      <a:pt x="640" y="150"/>
                      <a:pt x="653" y="167"/>
                      <a:pt x="668" y="157"/>
                    </a:cubicBezTo>
                    <a:cubicBezTo>
                      <a:pt x="666" y="168"/>
                      <a:pt x="652" y="177"/>
                      <a:pt x="644" y="169"/>
                    </a:cubicBezTo>
                    <a:cubicBezTo>
                      <a:pt x="634" y="171"/>
                      <a:pt x="648" y="175"/>
                      <a:pt x="640" y="181"/>
                    </a:cubicBezTo>
                    <a:cubicBezTo>
                      <a:pt x="618" y="188"/>
                      <a:pt x="593" y="191"/>
                      <a:pt x="583" y="209"/>
                    </a:cubicBezTo>
                    <a:cubicBezTo>
                      <a:pt x="578" y="212"/>
                      <a:pt x="575" y="203"/>
                      <a:pt x="571" y="205"/>
                    </a:cubicBezTo>
                    <a:cubicBezTo>
                      <a:pt x="571" y="205"/>
                      <a:pt x="576" y="211"/>
                      <a:pt x="575" y="213"/>
                    </a:cubicBezTo>
                    <a:cubicBezTo>
                      <a:pt x="575" y="214"/>
                      <a:pt x="562" y="222"/>
                      <a:pt x="559" y="225"/>
                    </a:cubicBezTo>
                    <a:cubicBezTo>
                      <a:pt x="553" y="231"/>
                      <a:pt x="550" y="243"/>
                      <a:pt x="539" y="241"/>
                    </a:cubicBezTo>
                    <a:cubicBezTo>
                      <a:pt x="543" y="256"/>
                      <a:pt x="529" y="257"/>
                      <a:pt x="523" y="265"/>
                    </a:cubicBezTo>
                    <a:cubicBezTo>
                      <a:pt x="522" y="267"/>
                      <a:pt x="521" y="276"/>
                      <a:pt x="519" y="277"/>
                    </a:cubicBezTo>
                    <a:cubicBezTo>
                      <a:pt x="514" y="281"/>
                      <a:pt x="508" y="276"/>
                      <a:pt x="507" y="277"/>
                    </a:cubicBezTo>
                    <a:cubicBezTo>
                      <a:pt x="506" y="278"/>
                      <a:pt x="512" y="283"/>
                      <a:pt x="511" y="285"/>
                    </a:cubicBezTo>
                    <a:cubicBezTo>
                      <a:pt x="511" y="286"/>
                      <a:pt x="495" y="294"/>
                      <a:pt x="491" y="297"/>
                    </a:cubicBezTo>
                    <a:cubicBezTo>
                      <a:pt x="485" y="303"/>
                      <a:pt x="481" y="316"/>
                      <a:pt x="467" y="3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246">
                <a:extLst>
                  <a:ext uri="{FF2B5EF4-FFF2-40B4-BE49-F238E27FC236}">
                    <a16:creationId xmlns:a16="http://schemas.microsoft.com/office/drawing/2014/main" id="{3BCF9258-B1B8-4044-8888-EC7F54B031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5" y="1480"/>
                <a:ext cx="418" cy="479"/>
              </a:xfrm>
              <a:custGeom>
                <a:avLst/>
                <a:gdLst>
                  <a:gd name="T0" fmla="*/ 63 w 675"/>
                  <a:gd name="T1" fmla="*/ 526 h 774"/>
                  <a:gd name="T2" fmla="*/ 31 w 675"/>
                  <a:gd name="T3" fmla="*/ 501 h 774"/>
                  <a:gd name="T4" fmla="*/ 59 w 675"/>
                  <a:gd name="T5" fmla="*/ 459 h 774"/>
                  <a:gd name="T6" fmla="*/ 38 w 675"/>
                  <a:gd name="T7" fmla="*/ 309 h 774"/>
                  <a:gd name="T8" fmla="*/ 22 w 675"/>
                  <a:gd name="T9" fmla="*/ 205 h 774"/>
                  <a:gd name="T10" fmla="*/ 64 w 675"/>
                  <a:gd name="T11" fmla="*/ 48 h 774"/>
                  <a:gd name="T12" fmla="*/ 205 w 675"/>
                  <a:gd name="T13" fmla="*/ 0 h 774"/>
                  <a:gd name="T14" fmla="*/ 212 w 675"/>
                  <a:gd name="T15" fmla="*/ 18 h 774"/>
                  <a:gd name="T16" fmla="*/ 227 w 675"/>
                  <a:gd name="T17" fmla="*/ 74 h 774"/>
                  <a:gd name="T18" fmla="*/ 248 w 675"/>
                  <a:gd name="T19" fmla="*/ 88 h 774"/>
                  <a:gd name="T20" fmla="*/ 258 w 675"/>
                  <a:gd name="T21" fmla="*/ 85 h 774"/>
                  <a:gd name="T22" fmla="*/ 310 w 675"/>
                  <a:gd name="T23" fmla="*/ 105 h 774"/>
                  <a:gd name="T24" fmla="*/ 391 w 675"/>
                  <a:gd name="T25" fmla="*/ 93 h 774"/>
                  <a:gd name="T26" fmla="*/ 433 w 675"/>
                  <a:gd name="T27" fmla="*/ 134 h 774"/>
                  <a:gd name="T28" fmla="*/ 478 w 675"/>
                  <a:gd name="T29" fmla="*/ 138 h 774"/>
                  <a:gd name="T30" fmla="*/ 563 w 675"/>
                  <a:gd name="T31" fmla="*/ 133 h 774"/>
                  <a:gd name="T32" fmla="*/ 675 w 675"/>
                  <a:gd name="T33" fmla="*/ 150 h 774"/>
                  <a:gd name="T34" fmla="*/ 590 w 675"/>
                  <a:gd name="T35" fmla="*/ 209 h 774"/>
                  <a:gd name="T36" fmla="*/ 561 w 675"/>
                  <a:gd name="T37" fmla="*/ 231 h 774"/>
                  <a:gd name="T38" fmla="*/ 517 w 675"/>
                  <a:gd name="T39" fmla="*/ 286 h 774"/>
                  <a:gd name="T40" fmla="*/ 471 w 675"/>
                  <a:gd name="T41" fmla="*/ 327 h 774"/>
                  <a:gd name="T42" fmla="*/ 436 w 675"/>
                  <a:gd name="T43" fmla="*/ 436 h 774"/>
                  <a:gd name="T44" fmla="*/ 425 w 675"/>
                  <a:gd name="T45" fmla="*/ 504 h 774"/>
                  <a:gd name="T46" fmla="*/ 413 w 675"/>
                  <a:gd name="T47" fmla="*/ 594 h 774"/>
                  <a:gd name="T48" fmla="*/ 433 w 675"/>
                  <a:gd name="T49" fmla="*/ 612 h 774"/>
                  <a:gd name="T50" fmla="*/ 461 w 675"/>
                  <a:gd name="T51" fmla="*/ 623 h 774"/>
                  <a:gd name="T52" fmla="*/ 497 w 675"/>
                  <a:gd name="T53" fmla="*/ 649 h 774"/>
                  <a:gd name="T54" fmla="*/ 575 w 675"/>
                  <a:gd name="T55" fmla="*/ 757 h 774"/>
                  <a:gd name="T56" fmla="*/ 534 w 675"/>
                  <a:gd name="T57" fmla="*/ 694 h 774"/>
                  <a:gd name="T58" fmla="*/ 465 w 675"/>
                  <a:gd name="T59" fmla="*/ 641 h 774"/>
                  <a:gd name="T60" fmla="*/ 439 w 675"/>
                  <a:gd name="T61" fmla="*/ 625 h 774"/>
                  <a:gd name="T62" fmla="*/ 429 w 675"/>
                  <a:gd name="T63" fmla="*/ 629 h 774"/>
                  <a:gd name="T64" fmla="*/ 420 w 675"/>
                  <a:gd name="T65" fmla="*/ 608 h 774"/>
                  <a:gd name="T66" fmla="*/ 408 w 675"/>
                  <a:gd name="T67" fmla="*/ 595 h 774"/>
                  <a:gd name="T68" fmla="*/ 410 w 675"/>
                  <a:gd name="T69" fmla="*/ 500 h 774"/>
                  <a:gd name="T70" fmla="*/ 448 w 675"/>
                  <a:gd name="T71" fmla="*/ 423 h 774"/>
                  <a:gd name="T72" fmla="*/ 464 w 675"/>
                  <a:gd name="T73" fmla="*/ 315 h 774"/>
                  <a:gd name="T74" fmla="*/ 488 w 675"/>
                  <a:gd name="T75" fmla="*/ 301 h 774"/>
                  <a:gd name="T76" fmla="*/ 515 w 675"/>
                  <a:gd name="T77" fmla="*/ 274 h 774"/>
                  <a:gd name="T78" fmla="*/ 543 w 675"/>
                  <a:gd name="T79" fmla="*/ 237 h 774"/>
                  <a:gd name="T80" fmla="*/ 576 w 675"/>
                  <a:gd name="T81" fmla="*/ 201 h 774"/>
                  <a:gd name="T82" fmla="*/ 642 w 675"/>
                  <a:gd name="T83" fmla="*/ 169 h 774"/>
                  <a:gd name="T84" fmla="*/ 635 w 675"/>
                  <a:gd name="T85" fmla="*/ 150 h 774"/>
                  <a:gd name="T86" fmla="*/ 542 w 675"/>
                  <a:gd name="T87" fmla="*/ 160 h 774"/>
                  <a:gd name="T88" fmla="*/ 487 w 675"/>
                  <a:gd name="T89" fmla="*/ 157 h 774"/>
                  <a:gd name="T90" fmla="*/ 449 w 675"/>
                  <a:gd name="T91" fmla="*/ 134 h 774"/>
                  <a:gd name="T92" fmla="*/ 406 w 675"/>
                  <a:gd name="T93" fmla="*/ 111 h 774"/>
                  <a:gd name="T94" fmla="*/ 337 w 675"/>
                  <a:gd name="T95" fmla="*/ 109 h 774"/>
                  <a:gd name="T96" fmla="*/ 310 w 675"/>
                  <a:gd name="T97" fmla="*/ 110 h 774"/>
                  <a:gd name="T98" fmla="*/ 257 w 675"/>
                  <a:gd name="T99" fmla="*/ 90 h 774"/>
                  <a:gd name="T100" fmla="*/ 245 w 675"/>
                  <a:gd name="T101" fmla="*/ 94 h 774"/>
                  <a:gd name="T102" fmla="*/ 203 w 675"/>
                  <a:gd name="T103" fmla="*/ 81 h 774"/>
                  <a:gd name="T104" fmla="*/ 220 w 675"/>
                  <a:gd name="T105" fmla="*/ 64 h 774"/>
                  <a:gd name="T106" fmla="*/ 203 w 675"/>
                  <a:gd name="T107" fmla="*/ 19 h 774"/>
                  <a:gd name="T108" fmla="*/ 187 w 675"/>
                  <a:gd name="T109" fmla="*/ 49 h 774"/>
                  <a:gd name="T110" fmla="*/ 22 w 675"/>
                  <a:gd name="T111" fmla="*/ 174 h 774"/>
                  <a:gd name="T112" fmla="*/ 43 w 675"/>
                  <a:gd name="T113" fmla="*/ 278 h 774"/>
                  <a:gd name="T114" fmla="*/ 57 w 675"/>
                  <a:gd name="T115" fmla="*/ 386 h 774"/>
                  <a:gd name="T116" fmla="*/ 75 w 675"/>
                  <a:gd name="T117" fmla="*/ 458 h 774"/>
                  <a:gd name="T118" fmla="*/ 55 w 675"/>
                  <a:gd name="T119" fmla="*/ 483 h 774"/>
                  <a:gd name="T120" fmla="*/ 63 w 675"/>
                  <a:gd name="T121" fmla="*/ 507 h 774"/>
                  <a:gd name="T122" fmla="*/ 79 w 675"/>
                  <a:gd name="T123" fmla="*/ 768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75" h="774">
                    <a:moveTo>
                      <a:pt x="110" y="774"/>
                    </a:moveTo>
                    <a:cubicBezTo>
                      <a:pt x="99" y="774"/>
                      <a:pt x="88" y="774"/>
                      <a:pt x="77" y="774"/>
                    </a:cubicBezTo>
                    <a:cubicBezTo>
                      <a:pt x="74" y="774"/>
                      <a:pt x="74" y="774"/>
                      <a:pt x="74" y="774"/>
                    </a:cubicBezTo>
                    <a:cubicBezTo>
                      <a:pt x="74" y="771"/>
                      <a:pt x="74" y="771"/>
                      <a:pt x="74" y="771"/>
                    </a:cubicBezTo>
                    <a:cubicBezTo>
                      <a:pt x="69" y="745"/>
                      <a:pt x="72" y="705"/>
                      <a:pt x="74" y="663"/>
                    </a:cubicBezTo>
                    <a:cubicBezTo>
                      <a:pt x="78" y="608"/>
                      <a:pt x="81" y="551"/>
                      <a:pt x="67" y="527"/>
                    </a:cubicBezTo>
                    <a:cubicBezTo>
                      <a:pt x="66" y="527"/>
                      <a:pt x="64" y="526"/>
                      <a:pt x="63" y="526"/>
                    </a:cubicBezTo>
                    <a:cubicBezTo>
                      <a:pt x="60" y="524"/>
                      <a:pt x="58" y="524"/>
                      <a:pt x="58" y="522"/>
                    </a:cubicBezTo>
                    <a:cubicBezTo>
                      <a:pt x="58" y="521"/>
                      <a:pt x="58" y="520"/>
                      <a:pt x="58" y="519"/>
                    </a:cubicBezTo>
                    <a:cubicBezTo>
                      <a:pt x="56" y="520"/>
                      <a:pt x="53" y="521"/>
                      <a:pt x="51" y="521"/>
                    </a:cubicBezTo>
                    <a:cubicBezTo>
                      <a:pt x="50" y="521"/>
                      <a:pt x="48" y="521"/>
                      <a:pt x="47" y="520"/>
                    </a:cubicBezTo>
                    <a:cubicBezTo>
                      <a:pt x="45" y="519"/>
                      <a:pt x="45" y="516"/>
                      <a:pt x="44" y="512"/>
                    </a:cubicBezTo>
                    <a:cubicBezTo>
                      <a:pt x="43" y="505"/>
                      <a:pt x="42" y="499"/>
                      <a:pt x="37" y="500"/>
                    </a:cubicBezTo>
                    <a:cubicBezTo>
                      <a:pt x="31" y="501"/>
                      <a:pt x="31" y="501"/>
                      <a:pt x="31" y="501"/>
                    </a:cubicBezTo>
                    <a:cubicBezTo>
                      <a:pt x="34" y="496"/>
                      <a:pt x="34" y="496"/>
                      <a:pt x="34" y="496"/>
                    </a:cubicBezTo>
                    <a:cubicBezTo>
                      <a:pt x="36" y="493"/>
                      <a:pt x="38" y="491"/>
                      <a:pt x="40" y="490"/>
                    </a:cubicBezTo>
                    <a:cubicBezTo>
                      <a:pt x="43" y="488"/>
                      <a:pt x="46" y="485"/>
                      <a:pt x="50" y="480"/>
                    </a:cubicBezTo>
                    <a:cubicBezTo>
                      <a:pt x="51" y="479"/>
                      <a:pt x="53" y="477"/>
                      <a:pt x="55" y="475"/>
                    </a:cubicBezTo>
                    <a:cubicBezTo>
                      <a:pt x="56" y="474"/>
                      <a:pt x="57" y="473"/>
                      <a:pt x="58" y="472"/>
                    </a:cubicBezTo>
                    <a:cubicBezTo>
                      <a:pt x="58" y="471"/>
                      <a:pt x="58" y="469"/>
                      <a:pt x="58" y="468"/>
                    </a:cubicBezTo>
                    <a:cubicBezTo>
                      <a:pt x="57" y="465"/>
                      <a:pt x="57" y="461"/>
                      <a:pt x="59" y="459"/>
                    </a:cubicBezTo>
                    <a:cubicBezTo>
                      <a:pt x="62" y="456"/>
                      <a:pt x="62" y="456"/>
                      <a:pt x="62" y="456"/>
                    </a:cubicBezTo>
                    <a:cubicBezTo>
                      <a:pt x="60" y="450"/>
                      <a:pt x="60" y="442"/>
                      <a:pt x="60" y="433"/>
                    </a:cubicBezTo>
                    <a:cubicBezTo>
                      <a:pt x="60" y="423"/>
                      <a:pt x="60" y="412"/>
                      <a:pt x="58" y="402"/>
                    </a:cubicBezTo>
                    <a:cubicBezTo>
                      <a:pt x="57" y="397"/>
                      <a:pt x="55" y="393"/>
                      <a:pt x="52" y="389"/>
                    </a:cubicBezTo>
                    <a:cubicBezTo>
                      <a:pt x="48" y="382"/>
                      <a:pt x="43" y="375"/>
                      <a:pt x="42" y="361"/>
                    </a:cubicBezTo>
                    <a:cubicBezTo>
                      <a:pt x="40" y="344"/>
                      <a:pt x="39" y="327"/>
                      <a:pt x="38" y="312"/>
                    </a:cubicBezTo>
                    <a:cubicBezTo>
                      <a:pt x="38" y="309"/>
                      <a:pt x="38" y="309"/>
                      <a:pt x="38" y="309"/>
                    </a:cubicBezTo>
                    <a:cubicBezTo>
                      <a:pt x="37" y="303"/>
                      <a:pt x="40" y="296"/>
                      <a:pt x="42" y="292"/>
                    </a:cubicBezTo>
                    <a:cubicBezTo>
                      <a:pt x="41" y="288"/>
                      <a:pt x="39" y="284"/>
                      <a:pt x="38" y="280"/>
                    </a:cubicBezTo>
                    <a:cubicBezTo>
                      <a:pt x="36" y="276"/>
                      <a:pt x="34" y="272"/>
                      <a:pt x="34" y="269"/>
                    </a:cubicBezTo>
                    <a:cubicBezTo>
                      <a:pt x="31" y="250"/>
                      <a:pt x="32" y="233"/>
                      <a:pt x="33" y="219"/>
                    </a:cubicBezTo>
                    <a:cubicBezTo>
                      <a:pt x="34" y="213"/>
                      <a:pt x="34" y="213"/>
                      <a:pt x="34" y="213"/>
                    </a:cubicBezTo>
                    <a:cubicBezTo>
                      <a:pt x="33" y="212"/>
                      <a:pt x="33" y="212"/>
                      <a:pt x="32" y="212"/>
                    </a:cubicBezTo>
                    <a:cubicBezTo>
                      <a:pt x="29" y="212"/>
                      <a:pt x="26" y="212"/>
                      <a:pt x="22" y="205"/>
                    </a:cubicBezTo>
                    <a:cubicBezTo>
                      <a:pt x="22" y="204"/>
                      <a:pt x="22" y="204"/>
                      <a:pt x="22" y="204"/>
                    </a:cubicBezTo>
                    <a:cubicBezTo>
                      <a:pt x="21" y="195"/>
                      <a:pt x="19" y="185"/>
                      <a:pt x="16" y="175"/>
                    </a:cubicBezTo>
                    <a:cubicBezTo>
                      <a:pt x="12" y="156"/>
                      <a:pt x="7" y="135"/>
                      <a:pt x="10" y="107"/>
                    </a:cubicBezTo>
                    <a:cubicBezTo>
                      <a:pt x="11" y="91"/>
                      <a:pt x="11" y="74"/>
                      <a:pt x="2" y="57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18" y="49"/>
                      <a:pt x="37" y="48"/>
                      <a:pt x="64" y="48"/>
                    </a:cubicBezTo>
                    <a:cubicBezTo>
                      <a:pt x="76" y="48"/>
                      <a:pt x="89" y="48"/>
                      <a:pt x="101" y="48"/>
                    </a:cubicBezTo>
                    <a:cubicBezTo>
                      <a:pt x="113" y="49"/>
                      <a:pt x="124" y="49"/>
                      <a:pt x="135" y="49"/>
                    </a:cubicBezTo>
                    <a:cubicBezTo>
                      <a:pt x="159" y="49"/>
                      <a:pt x="174" y="48"/>
                      <a:pt x="184" y="45"/>
                    </a:cubicBezTo>
                    <a:cubicBezTo>
                      <a:pt x="187" y="42"/>
                      <a:pt x="186" y="34"/>
                      <a:pt x="184" y="25"/>
                    </a:cubicBezTo>
                    <a:cubicBezTo>
                      <a:pt x="183" y="18"/>
                      <a:pt x="182" y="11"/>
                      <a:pt x="183" y="3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205" y="0"/>
                      <a:pt x="206" y="0"/>
                      <a:pt x="206" y="0"/>
                    </a:cubicBezTo>
                    <a:cubicBezTo>
                      <a:pt x="209" y="0"/>
                      <a:pt x="210" y="2"/>
                      <a:pt x="210" y="6"/>
                    </a:cubicBezTo>
                    <a:cubicBezTo>
                      <a:pt x="210" y="7"/>
                      <a:pt x="210" y="15"/>
                      <a:pt x="208" y="19"/>
                    </a:cubicBezTo>
                    <a:cubicBezTo>
                      <a:pt x="208" y="19"/>
                      <a:pt x="208" y="19"/>
                      <a:pt x="208" y="19"/>
                    </a:cubicBezTo>
                    <a:cubicBezTo>
                      <a:pt x="208" y="19"/>
                      <a:pt x="208" y="19"/>
                      <a:pt x="208" y="19"/>
                    </a:cubicBezTo>
                    <a:cubicBezTo>
                      <a:pt x="208" y="19"/>
                      <a:pt x="208" y="19"/>
                      <a:pt x="208" y="19"/>
                    </a:cubicBezTo>
                    <a:cubicBezTo>
                      <a:pt x="212" y="18"/>
                      <a:pt x="212" y="18"/>
                      <a:pt x="212" y="18"/>
                    </a:cubicBezTo>
                    <a:cubicBezTo>
                      <a:pt x="212" y="18"/>
                      <a:pt x="212" y="18"/>
                      <a:pt x="212" y="18"/>
                    </a:cubicBezTo>
                    <a:cubicBezTo>
                      <a:pt x="212" y="18"/>
                      <a:pt x="212" y="18"/>
                      <a:pt x="212" y="18"/>
                    </a:cubicBezTo>
                    <a:cubicBezTo>
                      <a:pt x="212" y="18"/>
                      <a:pt x="212" y="18"/>
                      <a:pt x="212" y="18"/>
                    </a:cubicBezTo>
                    <a:cubicBezTo>
                      <a:pt x="213" y="22"/>
                      <a:pt x="215" y="27"/>
                      <a:pt x="217" y="31"/>
                    </a:cubicBezTo>
                    <a:cubicBezTo>
                      <a:pt x="220" y="39"/>
                      <a:pt x="223" y="47"/>
                      <a:pt x="224" y="55"/>
                    </a:cubicBezTo>
                    <a:cubicBezTo>
                      <a:pt x="225" y="56"/>
                      <a:pt x="225" y="60"/>
                      <a:pt x="225" y="63"/>
                    </a:cubicBezTo>
                    <a:cubicBezTo>
                      <a:pt x="226" y="67"/>
                      <a:pt x="227" y="73"/>
                      <a:pt x="227" y="74"/>
                    </a:cubicBezTo>
                    <a:cubicBezTo>
                      <a:pt x="227" y="74"/>
                      <a:pt x="226" y="73"/>
                      <a:pt x="225" y="73"/>
                    </a:cubicBezTo>
                    <a:cubicBezTo>
                      <a:pt x="224" y="73"/>
                      <a:pt x="223" y="74"/>
                      <a:pt x="223" y="75"/>
                    </a:cubicBezTo>
                    <a:cubicBezTo>
                      <a:pt x="228" y="76"/>
                      <a:pt x="228" y="76"/>
                      <a:pt x="228" y="76"/>
                    </a:cubicBezTo>
                    <a:cubicBezTo>
                      <a:pt x="228" y="78"/>
                      <a:pt x="227" y="79"/>
                      <a:pt x="226" y="80"/>
                    </a:cubicBezTo>
                    <a:cubicBezTo>
                      <a:pt x="230" y="79"/>
                      <a:pt x="234" y="82"/>
                      <a:pt x="237" y="84"/>
                    </a:cubicBezTo>
                    <a:cubicBezTo>
                      <a:pt x="240" y="86"/>
                      <a:pt x="242" y="88"/>
                      <a:pt x="246" y="89"/>
                    </a:cubicBezTo>
                    <a:cubicBezTo>
                      <a:pt x="246" y="89"/>
                      <a:pt x="247" y="88"/>
                      <a:pt x="248" y="88"/>
                    </a:cubicBezTo>
                    <a:cubicBezTo>
                      <a:pt x="250" y="87"/>
                      <a:pt x="253" y="85"/>
                      <a:pt x="255" y="85"/>
                    </a:cubicBezTo>
                    <a:cubicBezTo>
                      <a:pt x="255" y="85"/>
                      <a:pt x="255" y="85"/>
                      <a:pt x="255" y="85"/>
                    </a:cubicBezTo>
                    <a:cubicBezTo>
                      <a:pt x="257" y="85"/>
                      <a:pt x="257" y="85"/>
                      <a:pt x="257" y="85"/>
                    </a:cubicBezTo>
                    <a:cubicBezTo>
                      <a:pt x="257" y="85"/>
                      <a:pt x="257" y="85"/>
                      <a:pt x="257" y="85"/>
                    </a:cubicBezTo>
                    <a:cubicBezTo>
                      <a:pt x="258" y="85"/>
                      <a:pt x="258" y="85"/>
                      <a:pt x="258" y="85"/>
                    </a:cubicBezTo>
                    <a:cubicBezTo>
                      <a:pt x="258" y="87"/>
                      <a:pt x="258" y="87"/>
                      <a:pt x="258" y="87"/>
                    </a:cubicBezTo>
                    <a:cubicBezTo>
                      <a:pt x="258" y="85"/>
                      <a:pt x="258" y="85"/>
                      <a:pt x="258" y="85"/>
                    </a:cubicBezTo>
                    <a:cubicBezTo>
                      <a:pt x="259" y="85"/>
                      <a:pt x="261" y="85"/>
                      <a:pt x="264" y="86"/>
                    </a:cubicBezTo>
                    <a:cubicBezTo>
                      <a:pt x="277" y="89"/>
                      <a:pt x="291" y="92"/>
                      <a:pt x="295" y="93"/>
                    </a:cubicBezTo>
                    <a:cubicBezTo>
                      <a:pt x="295" y="93"/>
                      <a:pt x="296" y="93"/>
                      <a:pt x="297" y="93"/>
                    </a:cubicBezTo>
                    <a:cubicBezTo>
                      <a:pt x="298" y="92"/>
                      <a:pt x="299" y="92"/>
                      <a:pt x="300" y="92"/>
                    </a:cubicBezTo>
                    <a:cubicBezTo>
                      <a:pt x="301" y="92"/>
                      <a:pt x="303" y="92"/>
                      <a:pt x="304" y="94"/>
                    </a:cubicBezTo>
                    <a:cubicBezTo>
                      <a:pt x="306" y="96"/>
                      <a:pt x="307" y="99"/>
                      <a:pt x="307" y="101"/>
                    </a:cubicBezTo>
                    <a:cubicBezTo>
                      <a:pt x="307" y="104"/>
                      <a:pt x="307" y="104"/>
                      <a:pt x="310" y="105"/>
                    </a:cubicBezTo>
                    <a:cubicBezTo>
                      <a:pt x="313" y="105"/>
                      <a:pt x="321" y="105"/>
                      <a:pt x="327" y="105"/>
                    </a:cubicBezTo>
                    <a:cubicBezTo>
                      <a:pt x="329" y="105"/>
                      <a:pt x="331" y="105"/>
                      <a:pt x="333" y="105"/>
                    </a:cubicBezTo>
                    <a:cubicBezTo>
                      <a:pt x="333" y="105"/>
                      <a:pt x="333" y="105"/>
                      <a:pt x="334" y="105"/>
                    </a:cubicBezTo>
                    <a:cubicBezTo>
                      <a:pt x="338" y="103"/>
                      <a:pt x="339" y="101"/>
                      <a:pt x="341" y="98"/>
                    </a:cubicBezTo>
                    <a:cubicBezTo>
                      <a:pt x="343" y="94"/>
                      <a:pt x="345" y="90"/>
                      <a:pt x="354" y="89"/>
                    </a:cubicBezTo>
                    <a:cubicBezTo>
                      <a:pt x="356" y="88"/>
                      <a:pt x="359" y="88"/>
                      <a:pt x="362" y="88"/>
                    </a:cubicBezTo>
                    <a:cubicBezTo>
                      <a:pt x="372" y="88"/>
                      <a:pt x="383" y="90"/>
                      <a:pt x="391" y="93"/>
                    </a:cubicBezTo>
                    <a:cubicBezTo>
                      <a:pt x="393" y="94"/>
                      <a:pt x="407" y="100"/>
                      <a:pt x="408" y="101"/>
                    </a:cubicBezTo>
                    <a:cubicBezTo>
                      <a:pt x="411" y="103"/>
                      <a:pt x="411" y="107"/>
                      <a:pt x="411" y="111"/>
                    </a:cubicBezTo>
                    <a:cubicBezTo>
                      <a:pt x="411" y="112"/>
                      <a:pt x="412" y="115"/>
                      <a:pt x="412" y="116"/>
                    </a:cubicBezTo>
                    <a:cubicBezTo>
                      <a:pt x="413" y="116"/>
                      <a:pt x="414" y="115"/>
                      <a:pt x="417" y="113"/>
                    </a:cubicBezTo>
                    <a:cubicBezTo>
                      <a:pt x="421" y="111"/>
                      <a:pt x="421" y="111"/>
                      <a:pt x="421" y="111"/>
                    </a:cubicBezTo>
                    <a:cubicBezTo>
                      <a:pt x="421" y="115"/>
                      <a:pt x="421" y="115"/>
                      <a:pt x="421" y="115"/>
                    </a:cubicBezTo>
                    <a:cubicBezTo>
                      <a:pt x="422" y="124"/>
                      <a:pt x="427" y="129"/>
                      <a:pt x="433" y="134"/>
                    </a:cubicBezTo>
                    <a:cubicBezTo>
                      <a:pt x="435" y="136"/>
                      <a:pt x="438" y="138"/>
                      <a:pt x="440" y="141"/>
                    </a:cubicBezTo>
                    <a:cubicBezTo>
                      <a:pt x="442" y="140"/>
                      <a:pt x="443" y="138"/>
                      <a:pt x="444" y="133"/>
                    </a:cubicBezTo>
                    <a:cubicBezTo>
                      <a:pt x="445" y="128"/>
                      <a:pt x="447" y="120"/>
                      <a:pt x="455" y="120"/>
                    </a:cubicBezTo>
                    <a:cubicBezTo>
                      <a:pt x="456" y="120"/>
                      <a:pt x="458" y="121"/>
                      <a:pt x="459" y="121"/>
                    </a:cubicBezTo>
                    <a:cubicBezTo>
                      <a:pt x="464" y="122"/>
                      <a:pt x="466" y="126"/>
                      <a:pt x="467" y="130"/>
                    </a:cubicBezTo>
                    <a:cubicBezTo>
                      <a:pt x="469" y="133"/>
                      <a:pt x="470" y="136"/>
                      <a:pt x="472" y="137"/>
                    </a:cubicBezTo>
                    <a:cubicBezTo>
                      <a:pt x="473" y="138"/>
                      <a:pt x="476" y="138"/>
                      <a:pt x="478" y="138"/>
                    </a:cubicBezTo>
                    <a:cubicBezTo>
                      <a:pt x="484" y="139"/>
                      <a:pt x="490" y="139"/>
                      <a:pt x="493" y="144"/>
                    </a:cubicBezTo>
                    <a:cubicBezTo>
                      <a:pt x="495" y="147"/>
                      <a:pt x="495" y="150"/>
                      <a:pt x="494" y="154"/>
                    </a:cubicBezTo>
                    <a:cubicBezTo>
                      <a:pt x="498" y="156"/>
                      <a:pt x="503" y="156"/>
                      <a:pt x="510" y="156"/>
                    </a:cubicBezTo>
                    <a:cubicBezTo>
                      <a:pt x="513" y="156"/>
                      <a:pt x="517" y="156"/>
                      <a:pt x="521" y="156"/>
                    </a:cubicBezTo>
                    <a:cubicBezTo>
                      <a:pt x="527" y="156"/>
                      <a:pt x="533" y="155"/>
                      <a:pt x="537" y="156"/>
                    </a:cubicBezTo>
                    <a:cubicBezTo>
                      <a:pt x="539" y="149"/>
                      <a:pt x="548" y="143"/>
                      <a:pt x="557" y="136"/>
                    </a:cubicBezTo>
                    <a:cubicBezTo>
                      <a:pt x="563" y="133"/>
                      <a:pt x="563" y="133"/>
                      <a:pt x="563" y="133"/>
                    </a:cubicBezTo>
                    <a:cubicBezTo>
                      <a:pt x="573" y="131"/>
                      <a:pt x="576" y="138"/>
                      <a:pt x="578" y="143"/>
                    </a:cubicBezTo>
                    <a:cubicBezTo>
                      <a:pt x="579" y="147"/>
                      <a:pt x="580" y="149"/>
                      <a:pt x="583" y="149"/>
                    </a:cubicBezTo>
                    <a:cubicBezTo>
                      <a:pt x="603" y="144"/>
                      <a:pt x="619" y="143"/>
                      <a:pt x="636" y="145"/>
                    </a:cubicBezTo>
                    <a:cubicBezTo>
                      <a:pt x="639" y="145"/>
                      <a:pt x="643" y="148"/>
                      <a:pt x="647" y="150"/>
                    </a:cubicBezTo>
                    <a:cubicBezTo>
                      <a:pt x="651" y="153"/>
                      <a:pt x="657" y="156"/>
                      <a:pt x="662" y="156"/>
                    </a:cubicBezTo>
                    <a:cubicBezTo>
                      <a:pt x="665" y="156"/>
                      <a:pt x="667" y="155"/>
                      <a:pt x="670" y="153"/>
                    </a:cubicBezTo>
                    <a:cubicBezTo>
                      <a:pt x="675" y="150"/>
                      <a:pt x="675" y="150"/>
                      <a:pt x="675" y="150"/>
                    </a:cubicBezTo>
                    <a:cubicBezTo>
                      <a:pt x="674" y="156"/>
                      <a:pt x="674" y="156"/>
                      <a:pt x="674" y="156"/>
                    </a:cubicBezTo>
                    <a:cubicBezTo>
                      <a:pt x="673" y="165"/>
                      <a:pt x="664" y="174"/>
                      <a:pt x="655" y="174"/>
                    </a:cubicBezTo>
                    <a:cubicBezTo>
                      <a:pt x="653" y="174"/>
                      <a:pt x="650" y="173"/>
                      <a:pt x="648" y="172"/>
                    </a:cubicBezTo>
                    <a:cubicBezTo>
                      <a:pt x="650" y="174"/>
                      <a:pt x="651" y="178"/>
                      <a:pt x="645" y="182"/>
                    </a:cubicBezTo>
                    <a:cubicBezTo>
                      <a:pt x="644" y="183"/>
                      <a:pt x="644" y="183"/>
                      <a:pt x="644" y="183"/>
                    </a:cubicBezTo>
                    <a:cubicBezTo>
                      <a:pt x="640" y="184"/>
                      <a:pt x="636" y="185"/>
                      <a:pt x="631" y="186"/>
                    </a:cubicBezTo>
                    <a:cubicBezTo>
                      <a:pt x="614" y="191"/>
                      <a:pt x="597" y="196"/>
                      <a:pt x="590" y="209"/>
                    </a:cubicBezTo>
                    <a:cubicBezTo>
                      <a:pt x="589" y="210"/>
                      <a:pt x="589" y="210"/>
                      <a:pt x="589" y="210"/>
                    </a:cubicBezTo>
                    <a:cubicBezTo>
                      <a:pt x="589" y="210"/>
                      <a:pt x="589" y="210"/>
                      <a:pt x="589" y="210"/>
                    </a:cubicBezTo>
                    <a:cubicBezTo>
                      <a:pt x="586" y="212"/>
                      <a:pt x="584" y="212"/>
                      <a:pt x="582" y="211"/>
                    </a:cubicBezTo>
                    <a:cubicBezTo>
                      <a:pt x="582" y="211"/>
                      <a:pt x="582" y="212"/>
                      <a:pt x="582" y="213"/>
                    </a:cubicBezTo>
                    <a:cubicBezTo>
                      <a:pt x="582" y="214"/>
                      <a:pt x="581" y="214"/>
                      <a:pt x="576" y="218"/>
                    </a:cubicBezTo>
                    <a:cubicBezTo>
                      <a:pt x="573" y="220"/>
                      <a:pt x="567" y="224"/>
                      <a:pt x="565" y="226"/>
                    </a:cubicBezTo>
                    <a:cubicBezTo>
                      <a:pt x="564" y="227"/>
                      <a:pt x="563" y="229"/>
                      <a:pt x="561" y="231"/>
                    </a:cubicBezTo>
                    <a:cubicBezTo>
                      <a:pt x="558" y="236"/>
                      <a:pt x="554" y="242"/>
                      <a:pt x="546" y="243"/>
                    </a:cubicBezTo>
                    <a:cubicBezTo>
                      <a:pt x="548" y="253"/>
                      <a:pt x="541" y="257"/>
                      <a:pt x="536" y="260"/>
                    </a:cubicBezTo>
                    <a:cubicBezTo>
                      <a:pt x="533" y="262"/>
                      <a:pt x="531" y="264"/>
                      <a:pt x="529" y="266"/>
                    </a:cubicBezTo>
                    <a:cubicBezTo>
                      <a:pt x="529" y="267"/>
                      <a:pt x="528" y="269"/>
                      <a:pt x="528" y="270"/>
                    </a:cubicBezTo>
                    <a:cubicBezTo>
                      <a:pt x="527" y="275"/>
                      <a:pt x="526" y="277"/>
                      <a:pt x="525" y="279"/>
                    </a:cubicBezTo>
                    <a:cubicBezTo>
                      <a:pt x="522" y="280"/>
                      <a:pt x="519" y="281"/>
                      <a:pt x="517" y="280"/>
                    </a:cubicBezTo>
                    <a:cubicBezTo>
                      <a:pt x="518" y="282"/>
                      <a:pt x="518" y="284"/>
                      <a:pt x="517" y="286"/>
                    </a:cubicBezTo>
                    <a:cubicBezTo>
                      <a:pt x="517" y="287"/>
                      <a:pt x="516" y="287"/>
                      <a:pt x="511" y="290"/>
                    </a:cubicBezTo>
                    <a:cubicBezTo>
                      <a:pt x="507" y="292"/>
                      <a:pt x="499" y="296"/>
                      <a:pt x="497" y="298"/>
                    </a:cubicBezTo>
                    <a:cubicBezTo>
                      <a:pt x="495" y="300"/>
                      <a:pt x="494" y="302"/>
                      <a:pt x="493" y="304"/>
                    </a:cubicBezTo>
                    <a:cubicBezTo>
                      <a:pt x="489" y="310"/>
                      <a:pt x="483" y="317"/>
                      <a:pt x="473" y="319"/>
                    </a:cubicBezTo>
                    <a:cubicBezTo>
                      <a:pt x="473" y="321"/>
                      <a:pt x="474" y="323"/>
                      <a:pt x="473" y="325"/>
                    </a:cubicBezTo>
                    <a:cubicBezTo>
                      <a:pt x="473" y="327"/>
                      <a:pt x="473" y="327"/>
                      <a:pt x="473" y="327"/>
                    </a:cubicBezTo>
                    <a:cubicBezTo>
                      <a:pt x="471" y="327"/>
                      <a:pt x="471" y="327"/>
                      <a:pt x="471" y="327"/>
                    </a:cubicBezTo>
                    <a:cubicBezTo>
                      <a:pt x="468" y="328"/>
                      <a:pt x="467" y="329"/>
                      <a:pt x="465" y="334"/>
                    </a:cubicBezTo>
                    <a:cubicBezTo>
                      <a:pt x="463" y="338"/>
                      <a:pt x="461" y="344"/>
                      <a:pt x="453" y="344"/>
                    </a:cubicBezTo>
                    <a:cubicBezTo>
                      <a:pt x="452" y="357"/>
                      <a:pt x="453" y="371"/>
                      <a:pt x="454" y="385"/>
                    </a:cubicBezTo>
                    <a:cubicBezTo>
                      <a:pt x="455" y="400"/>
                      <a:pt x="456" y="415"/>
                      <a:pt x="453" y="426"/>
                    </a:cubicBezTo>
                    <a:cubicBezTo>
                      <a:pt x="453" y="427"/>
                      <a:pt x="453" y="427"/>
                      <a:pt x="453" y="427"/>
                    </a:cubicBezTo>
                    <a:cubicBezTo>
                      <a:pt x="452" y="427"/>
                      <a:pt x="452" y="427"/>
                      <a:pt x="452" y="427"/>
                    </a:cubicBezTo>
                    <a:cubicBezTo>
                      <a:pt x="447" y="431"/>
                      <a:pt x="441" y="433"/>
                      <a:pt x="436" y="436"/>
                    </a:cubicBezTo>
                    <a:cubicBezTo>
                      <a:pt x="427" y="439"/>
                      <a:pt x="418" y="443"/>
                      <a:pt x="413" y="451"/>
                    </a:cubicBezTo>
                    <a:cubicBezTo>
                      <a:pt x="412" y="452"/>
                      <a:pt x="412" y="454"/>
                      <a:pt x="412" y="457"/>
                    </a:cubicBezTo>
                    <a:cubicBezTo>
                      <a:pt x="412" y="461"/>
                      <a:pt x="411" y="466"/>
                      <a:pt x="409" y="471"/>
                    </a:cubicBezTo>
                    <a:cubicBezTo>
                      <a:pt x="408" y="472"/>
                      <a:pt x="406" y="473"/>
                      <a:pt x="404" y="474"/>
                    </a:cubicBezTo>
                    <a:cubicBezTo>
                      <a:pt x="401" y="476"/>
                      <a:pt x="400" y="477"/>
                      <a:pt x="401" y="481"/>
                    </a:cubicBezTo>
                    <a:cubicBezTo>
                      <a:pt x="402" y="489"/>
                      <a:pt x="407" y="492"/>
                      <a:pt x="413" y="495"/>
                    </a:cubicBezTo>
                    <a:cubicBezTo>
                      <a:pt x="417" y="497"/>
                      <a:pt x="422" y="500"/>
                      <a:pt x="425" y="504"/>
                    </a:cubicBezTo>
                    <a:cubicBezTo>
                      <a:pt x="425" y="505"/>
                      <a:pt x="425" y="505"/>
                      <a:pt x="425" y="505"/>
                    </a:cubicBezTo>
                    <a:cubicBezTo>
                      <a:pt x="427" y="513"/>
                      <a:pt x="424" y="518"/>
                      <a:pt x="421" y="523"/>
                    </a:cubicBezTo>
                    <a:cubicBezTo>
                      <a:pt x="420" y="526"/>
                      <a:pt x="418" y="529"/>
                      <a:pt x="417" y="534"/>
                    </a:cubicBezTo>
                    <a:cubicBezTo>
                      <a:pt x="416" y="543"/>
                      <a:pt x="417" y="553"/>
                      <a:pt x="419" y="562"/>
                    </a:cubicBezTo>
                    <a:cubicBezTo>
                      <a:pt x="420" y="569"/>
                      <a:pt x="422" y="576"/>
                      <a:pt x="421" y="582"/>
                    </a:cubicBezTo>
                    <a:cubicBezTo>
                      <a:pt x="421" y="587"/>
                      <a:pt x="418" y="590"/>
                      <a:pt x="415" y="592"/>
                    </a:cubicBezTo>
                    <a:cubicBezTo>
                      <a:pt x="414" y="592"/>
                      <a:pt x="414" y="593"/>
                      <a:pt x="413" y="594"/>
                    </a:cubicBezTo>
                    <a:cubicBezTo>
                      <a:pt x="413" y="594"/>
                      <a:pt x="414" y="595"/>
                      <a:pt x="414" y="596"/>
                    </a:cubicBezTo>
                    <a:cubicBezTo>
                      <a:pt x="415" y="599"/>
                      <a:pt x="416" y="601"/>
                      <a:pt x="417" y="603"/>
                    </a:cubicBezTo>
                    <a:cubicBezTo>
                      <a:pt x="419" y="603"/>
                      <a:pt x="421" y="602"/>
                      <a:pt x="424" y="603"/>
                    </a:cubicBezTo>
                    <a:cubicBezTo>
                      <a:pt x="426" y="604"/>
                      <a:pt x="426" y="607"/>
                      <a:pt x="425" y="610"/>
                    </a:cubicBezTo>
                    <a:cubicBezTo>
                      <a:pt x="425" y="611"/>
                      <a:pt x="425" y="611"/>
                      <a:pt x="425" y="611"/>
                    </a:cubicBezTo>
                    <a:cubicBezTo>
                      <a:pt x="425" y="611"/>
                      <a:pt x="426" y="611"/>
                      <a:pt x="426" y="611"/>
                    </a:cubicBezTo>
                    <a:cubicBezTo>
                      <a:pt x="429" y="611"/>
                      <a:pt x="431" y="611"/>
                      <a:pt x="433" y="612"/>
                    </a:cubicBezTo>
                    <a:cubicBezTo>
                      <a:pt x="434" y="614"/>
                      <a:pt x="435" y="618"/>
                      <a:pt x="434" y="621"/>
                    </a:cubicBezTo>
                    <a:cubicBezTo>
                      <a:pt x="436" y="620"/>
                      <a:pt x="437" y="619"/>
                      <a:pt x="439" y="619"/>
                    </a:cubicBezTo>
                    <a:cubicBezTo>
                      <a:pt x="442" y="619"/>
                      <a:pt x="444" y="622"/>
                      <a:pt x="444" y="624"/>
                    </a:cubicBezTo>
                    <a:cubicBezTo>
                      <a:pt x="444" y="624"/>
                      <a:pt x="444" y="624"/>
                      <a:pt x="444" y="624"/>
                    </a:cubicBezTo>
                    <a:cubicBezTo>
                      <a:pt x="445" y="624"/>
                      <a:pt x="447" y="624"/>
                      <a:pt x="448" y="624"/>
                    </a:cubicBezTo>
                    <a:cubicBezTo>
                      <a:pt x="450" y="623"/>
                      <a:pt x="453" y="623"/>
                      <a:pt x="459" y="623"/>
                    </a:cubicBezTo>
                    <a:cubicBezTo>
                      <a:pt x="461" y="623"/>
                      <a:pt x="461" y="623"/>
                      <a:pt x="461" y="623"/>
                    </a:cubicBezTo>
                    <a:cubicBezTo>
                      <a:pt x="461" y="625"/>
                      <a:pt x="461" y="625"/>
                      <a:pt x="461" y="625"/>
                    </a:cubicBezTo>
                    <a:cubicBezTo>
                      <a:pt x="463" y="629"/>
                      <a:pt x="463" y="632"/>
                      <a:pt x="464" y="634"/>
                    </a:cubicBezTo>
                    <a:cubicBezTo>
                      <a:pt x="465" y="634"/>
                      <a:pt x="466" y="635"/>
                      <a:pt x="468" y="636"/>
                    </a:cubicBezTo>
                    <a:cubicBezTo>
                      <a:pt x="470" y="637"/>
                      <a:pt x="470" y="637"/>
                      <a:pt x="470" y="637"/>
                    </a:cubicBezTo>
                    <a:cubicBezTo>
                      <a:pt x="476" y="640"/>
                      <a:pt x="487" y="646"/>
                      <a:pt x="495" y="647"/>
                    </a:cubicBezTo>
                    <a:cubicBezTo>
                      <a:pt x="497" y="648"/>
                      <a:pt x="497" y="648"/>
                      <a:pt x="497" y="648"/>
                    </a:cubicBezTo>
                    <a:cubicBezTo>
                      <a:pt x="497" y="649"/>
                      <a:pt x="497" y="649"/>
                      <a:pt x="497" y="649"/>
                    </a:cubicBezTo>
                    <a:cubicBezTo>
                      <a:pt x="500" y="657"/>
                      <a:pt x="505" y="662"/>
                      <a:pt x="510" y="669"/>
                    </a:cubicBezTo>
                    <a:cubicBezTo>
                      <a:pt x="514" y="673"/>
                      <a:pt x="518" y="678"/>
                      <a:pt x="521" y="684"/>
                    </a:cubicBezTo>
                    <a:cubicBezTo>
                      <a:pt x="525" y="687"/>
                      <a:pt x="530" y="687"/>
                      <a:pt x="535" y="688"/>
                    </a:cubicBezTo>
                    <a:cubicBezTo>
                      <a:pt x="541" y="689"/>
                      <a:pt x="545" y="690"/>
                      <a:pt x="549" y="692"/>
                    </a:cubicBezTo>
                    <a:cubicBezTo>
                      <a:pt x="563" y="702"/>
                      <a:pt x="567" y="719"/>
                      <a:pt x="570" y="735"/>
                    </a:cubicBezTo>
                    <a:cubicBezTo>
                      <a:pt x="571" y="742"/>
                      <a:pt x="572" y="748"/>
                      <a:pt x="574" y="754"/>
                    </a:cubicBezTo>
                    <a:cubicBezTo>
                      <a:pt x="575" y="757"/>
                      <a:pt x="575" y="757"/>
                      <a:pt x="575" y="757"/>
                    </a:cubicBezTo>
                    <a:cubicBezTo>
                      <a:pt x="571" y="758"/>
                      <a:pt x="571" y="758"/>
                      <a:pt x="571" y="758"/>
                    </a:cubicBezTo>
                    <a:cubicBezTo>
                      <a:pt x="428" y="768"/>
                      <a:pt x="273" y="774"/>
                      <a:pt x="110" y="774"/>
                    </a:cubicBezTo>
                    <a:close/>
                    <a:moveTo>
                      <a:pt x="79" y="768"/>
                    </a:moveTo>
                    <a:cubicBezTo>
                      <a:pt x="251" y="769"/>
                      <a:pt x="416" y="763"/>
                      <a:pt x="568" y="752"/>
                    </a:cubicBezTo>
                    <a:cubicBezTo>
                      <a:pt x="566" y="747"/>
                      <a:pt x="565" y="742"/>
                      <a:pt x="564" y="736"/>
                    </a:cubicBezTo>
                    <a:cubicBezTo>
                      <a:pt x="561" y="720"/>
                      <a:pt x="558" y="705"/>
                      <a:pt x="546" y="697"/>
                    </a:cubicBezTo>
                    <a:cubicBezTo>
                      <a:pt x="543" y="695"/>
                      <a:pt x="539" y="695"/>
                      <a:pt x="534" y="694"/>
                    </a:cubicBezTo>
                    <a:cubicBezTo>
                      <a:pt x="529" y="693"/>
                      <a:pt x="522" y="692"/>
                      <a:pt x="517" y="689"/>
                    </a:cubicBezTo>
                    <a:cubicBezTo>
                      <a:pt x="517" y="688"/>
                      <a:pt x="517" y="688"/>
                      <a:pt x="517" y="688"/>
                    </a:cubicBezTo>
                    <a:cubicBezTo>
                      <a:pt x="516" y="688"/>
                      <a:pt x="516" y="688"/>
                      <a:pt x="516" y="688"/>
                    </a:cubicBezTo>
                    <a:cubicBezTo>
                      <a:pt x="514" y="682"/>
                      <a:pt x="510" y="677"/>
                      <a:pt x="506" y="672"/>
                    </a:cubicBezTo>
                    <a:cubicBezTo>
                      <a:pt x="501" y="666"/>
                      <a:pt x="496" y="660"/>
                      <a:pt x="493" y="653"/>
                    </a:cubicBezTo>
                    <a:cubicBezTo>
                      <a:pt x="484" y="651"/>
                      <a:pt x="473" y="645"/>
                      <a:pt x="467" y="642"/>
                    </a:cubicBezTo>
                    <a:cubicBezTo>
                      <a:pt x="465" y="641"/>
                      <a:pt x="465" y="641"/>
                      <a:pt x="465" y="641"/>
                    </a:cubicBezTo>
                    <a:cubicBezTo>
                      <a:pt x="462" y="639"/>
                      <a:pt x="461" y="639"/>
                      <a:pt x="460" y="638"/>
                    </a:cubicBezTo>
                    <a:cubicBezTo>
                      <a:pt x="459" y="638"/>
                      <a:pt x="458" y="636"/>
                      <a:pt x="458" y="635"/>
                    </a:cubicBezTo>
                    <a:cubicBezTo>
                      <a:pt x="458" y="634"/>
                      <a:pt x="458" y="632"/>
                      <a:pt x="457" y="629"/>
                    </a:cubicBezTo>
                    <a:cubicBezTo>
                      <a:pt x="453" y="629"/>
                      <a:pt x="450" y="629"/>
                      <a:pt x="449" y="629"/>
                    </a:cubicBezTo>
                    <a:cubicBezTo>
                      <a:pt x="446" y="629"/>
                      <a:pt x="443" y="630"/>
                      <a:pt x="438" y="629"/>
                    </a:cubicBezTo>
                    <a:cubicBezTo>
                      <a:pt x="438" y="629"/>
                      <a:pt x="438" y="629"/>
                      <a:pt x="438" y="629"/>
                    </a:cubicBezTo>
                    <a:cubicBezTo>
                      <a:pt x="439" y="625"/>
                      <a:pt x="439" y="625"/>
                      <a:pt x="439" y="625"/>
                    </a:cubicBezTo>
                    <a:cubicBezTo>
                      <a:pt x="438" y="625"/>
                      <a:pt x="436" y="626"/>
                      <a:pt x="435" y="627"/>
                    </a:cubicBezTo>
                    <a:cubicBezTo>
                      <a:pt x="434" y="627"/>
                      <a:pt x="434" y="628"/>
                      <a:pt x="433" y="628"/>
                    </a:cubicBezTo>
                    <a:cubicBezTo>
                      <a:pt x="433" y="629"/>
                      <a:pt x="433" y="629"/>
                      <a:pt x="433" y="629"/>
                    </a:cubicBezTo>
                    <a:cubicBezTo>
                      <a:pt x="432" y="629"/>
                      <a:pt x="432" y="629"/>
                      <a:pt x="432" y="629"/>
                    </a:cubicBezTo>
                    <a:cubicBezTo>
                      <a:pt x="432" y="629"/>
                      <a:pt x="431" y="629"/>
                      <a:pt x="431" y="629"/>
                    </a:cubicBezTo>
                    <a:cubicBezTo>
                      <a:pt x="430" y="629"/>
                      <a:pt x="430" y="629"/>
                      <a:pt x="430" y="629"/>
                    </a:cubicBezTo>
                    <a:cubicBezTo>
                      <a:pt x="429" y="629"/>
                      <a:pt x="429" y="629"/>
                      <a:pt x="429" y="629"/>
                    </a:cubicBezTo>
                    <a:cubicBezTo>
                      <a:pt x="430" y="626"/>
                      <a:pt x="430" y="626"/>
                      <a:pt x="430" y="626"/>
                    </a:cubicBezTo>
                    <a:cubicBezTo>
                      <a:pt x="428" y="625"/>
                      <a:pt x="428" y="625"/>
                      <a:pt x="428" y="625"/>
                    </a:cubicBezTo>
                    <a:cubicBezTo>
                      <a:pt x="429" y="623"/>
                      <a:pt x="429" y="619"/>
                      <a:pt x="429" y="616"/>
                    </a:cubicBezTo>
                    <a:cubicBezTo>
                      <a:pt x="428" y="617"/>
                      <a:pt x="428" y="617"/>
                      <a:pt x="427" y="617"/>
                    </a:cubicBezTo>
                    <a:cubicBezTo>
                      <a:pt x="424" y="617"/>
                      <a:pt x="422" y="617"/>
                      <a:pt x="420" y="616"/>
                    </a:cubicBezTo>
                    <a:cubicBezTo>
                      <a:pt x="419" y="615"/>
                      <a:pt x="419" y="613"/>
                      <a:pt x="420" y="610"/>
                    </a:cubicBezTo>
                    <a:cubicBezTo>
                      <a:pt x="420" y="609"/>
                      <a:pt x="420" y="609"/>
                      <a:pt x="420" y="608"/>
                    </a:cubicBezTo>
                    <a:cubicBezTo>
                      <a:pt x="419" y="608"/>
                      <a:pt x="417" y="609"/>
                      <a:pt x="416" y="610"/>
                    </a:cubicBezTo>
                    <a:cubicBezTo>
                      <a:pt x="415" y="611"/>
                      <a:pt x="414" y="611"/>
                      <a:pt x="412" y="611"/>
                    </a:cubicBezTo>
                    <a:cubicBezTo>
                      <a:pt x="411" y="611"/>
                      <a:pt x="408" y="610"/>
                      <a:pt x="408" y="607"/>
                    </a:cubicBezTo>
                    <a:cubicBezTo>
                      <a:pt x="407" y="602"/>
                      <a:pt x="407" y="602"/>
                      <a:pt x="407" y="602"/>
                    </a:cubicBezTo>
                    <a:cubicBezTo>
                      <a:pt x="411" y="603"/>
                      <a:pt x="411" y="603"/>
                      <a:pt x="411" y="603"/>
                    </a:cubicBezTo>
                    <a:cubicBezTo>
                      <a:pt x="411" y="602"/>
                      <a:pt x="410" y="599"/>
                      <a:pt x="409" y="598"/>
                    </a:cubicBezTo>
                    <a:cubicBezTo>
                      <a:pt x="409" y="597"/>
                      <a:pt x="408" y="596"/>
                      <a:pt x="408" y="595"/>
                    </a:cubicBezTo>
                    <a:cubicBezTo>
                      <a:pt x="407" y="592"/>
                      <a:pt x="409" y="589"/>
                      <a:pt x="411" y="588"/>
                    </a:cubicBezTo>
                    <a:cubicBezTo>
                      <a:pt x="413" y="586"/>
                      <a:pt x="416" y="584"/>
                      <a:pt x="416" y="582"/>
                    </a:cubicBezTo>
                    <a:cubicBezTo>
                      <a:pt x="416" y="576"/>
                      <a:pt x="415" y="570"/>
                      <a:pt x="414" y="563"/>
                    </a:cubicBezTo>
                    <a:cubicBezTo>
                      <a:pt x="412" y="554"/>
                      <a:pt x="410" y="543"/>
                      <a:pt x="412" y="533"/>
                    </a:cubicBezTo>
                    <a:cubicBezTo>
                      <a:pt x="412" y="528"/>
                      <a:pt x="415" y="524"/>
                      <a:pt x="416" y="520"/>
                    </a:cubicBezTo>
                    <a:cubicBezTo>
                      <a:pt x="419" y="516"/>
                      <a:pt x="421" y="512"/>
                      <a:pt x="420" y="507"/>
                    </a:cubicBezTo>
                    <a:cubicBezTo>
                      <a:pt x="418" y="504"/>
                      <a:pt x="414" y="502"/>
                      <a:pt x="410" y="500"/>
                    </a:cubicBezTo>
                    <a:cubicBezTo>
                      <a:pt x="404" y="496"/>
                      <a:pt x="397" y="492"/>
                      <a:pt x="396" y="482"/>
                    </a:cubicBezTo>
                    <a:cubicBezTo>
                      <a:pt x="393" y="475"/>
                      <a:pt x="398" y="472"/>
                      <a:pt x="402" y="470"/>
                    </a:cubicBezTo>
                    <a:cubicBezTo>
                      <a:pt x="402" y="469"/>
                      <a:pt x="404" y="468"/>
                      <a:pt x="404" y="468"/>
                    </a:cubicBezTo>
                    <a:cubicBezTo>
                      <a:pt x="406" y="465"/>
                      <a:pt x="406" y="460"/>
                      <a:pt x="406" y="456"/>
                    </a:cubicBezTo>
                    <a:cubicBezTo>
                      <a:pt x="407" y="452"/>
                      <a:pt x="407" y="449"/>
                      <a:pt x="408" y="448"/>
                    </a:cubicBezTo>
                    <a:cubicBezTo>
                      <a:pt x="415" y="439"/>
                      <a:pt x="424" y="435"/>
                      <a:pt x="434" y="431"/>
                    </a:cubicBezTo>
                    <a:cubicBezTo>
                      <a:pt x="438" y="429"/>
                      <a:pt x="443" y="426"/>
                      <a:pt x="448" y="423"/>
                    </a:cubicBezTo>
                    <a:cubicBezTo>
                      <a:pt x="450" y="414"/>
                      <a:pt x="449" y="400"/>
                      <a:pt x="448" y="385"/>
                    </a:cubicBezTo>
                    <a:cubicBezTo>
                      <a:pt x="447" y="371"/>
                      <a:pt x="447" y="355"/>
                      <a:pt x="448" y="340"/>
                    </a:cubicBezTo>
                    <a:cubicBezTo>
                      <a:pt x="448" y="337"/>
                      <a:pt x="448" y="337"/>
                      <a:pt x="448" y="337"/>
                    </a:cubicBezTo>
                    <a:cubicBezTo>
                      <a:pt x="451" y="338"/>
                      <a:pt x="451" y="338"/>
                      <a:pt x="451" y="338"/>
                    </a:cubicBezTo>
                    <a:cubicBezTo>
                      <a:pt x="456" y="339"/>
                      <a:pt x="458" y="338"/>
                      <a:pt x="460" y="332"/>
                    </a:cubicBezTo>
                    <a:cubicBezTo>
                      <a:pt x="461" y="328"/>
                      <a:pt x="463" y="324"/>
                      <a:pt x="468" y="322"/>
                    </a:cubicBezTo>
                    <a:cubicBezTo>
                      <a:pt x="467" y="320"/>
                      <a:pt x="466" y="317"/>
                      <a:pt x="464" y="315"/>
                    </a:cubicBezTo>
                    <a:cubicBezTo>
                      <a:pt x="462" y="313"/>
                      <a:pt x="460" y="311"/>
                      <a:pt x="461" y="308"/>
                    </a:cubicBezTo>
                    <a:cubicBezTo>
                      <a:pt x="462" y="305"/>
                      <a:pt x="464" y="304"/>
                      <a:pt x="470" y="302"/>
                    </a:cubicBezTo>
                    <a:cubicBezTo>
                      <a:pt x="475" y="300"/>
                      <a:pt x="475" y="300"/>
                      <a:pt x="475" y="300"/>
                    </a:cubicBezTo>
                    <a:cubicBezTo>
                      <a:pt x="473" y="305"/>
                      <a:pt x="473" y="305"/>
                      <a:pt x="473" y="305"/>
                    </a:cubicBezTo>
                    <a:cubicBezTo>
                      <a:pt x="473" y="307"/>
                      <a:pt x="472" y="308"/>
                      <a:pt x="472" y="310"/>
                    </a:cubicBezTo>
                    <a:cubicBezTo>
                      <a:pt x="471" y="312"/>
                      <a:pt x="471" y="312"/>
                      <a:pt x="472" y="314"/>
                    </a:cubicBezTo>
                    <a:cubicBezTo>
                      <a:pt x="480" y="312"/>
                      <a:pt x="484" y="306"/>
                      <a:pt x="488" y="301"/>
                    </a:cubicBezTo>
                    <a:cubicBezTo>
                      <a:pt x="490" y="298"/>
                      <a:pt x="491" y="296"/>
                      <a:pt x="493" y="294"/>
                    </a:cubicBezTo>
                    <a:cubicBezTo>
                      <a:pt x="496" y="292"/>
                      <a:pt x="502" y="288"/>
                      <a:pt x="509" y="285"/>
                    </a:cubicBezTo>
                    <a:cubicBezTo>
                      <a:pt x="510" y="284"/>
                      <a:pt x="511" y="283"/>
                      <a:pt x="512" y="283"/>
                    </a:cubicBezTo>
                    <a:cubicBezTo>
                      <a:pt x="511" y="282"/>
                      <a:pt x="511" y="282"/>
                      <a:pt x="510" y="281"/>
                    </a:cubicBezTo>
                    <a:cubicBezTo>
                      <a:pt x="509" y="279"/>
                      <a:pt x="507" y="277"/>
                      <a:pt x="509" y="274"/>
                    </a:cubicBezTo>
                    <a:cubicBezTo>
                      <a:pt x="509" y="274"/>
                      <a:pt x="510" y="273"/>
                      <a:pt x="512" y="273"/>
                    </a:cubicBezTo>
                    <a:cubicBezTo>
                      <a:pt x="513" y="273"/>
                      <a:pt x="514" y="274"/>
                      <a:pt x="515" y="274"/>
                    </a:cubicBezTo>
                    <a:cubicBezTo>
                      <a:pt x="517" y="275"/>
                      <a:pt x="520" y="276"/>
                      <a:pt x="521" y="274"/>
                    </a:cubicBezTo>
                    <a:cubicBezTo>
                      <a:pt x="521" y="274"/>
                      <a:pt x="522" y="271"/>
                      <a:pt x="523" y="269"/>
                    </a:cubicBezTo>
                    <a:cubicBezTo>
                      <a:pt x="523" y="266"/>
                      <a:pt x="524" y="264"/>
                      <a:pt x="525" y="263"/>
                    </a:cubicBezTo>
                    <a:cubicBezTo>
                      <a:pt x="527" y="260"/>
                      <a:pt x="530" y="258"/>
                      <a:pt x="533" y="256"/>
                    </a:cubicBezTo>
                    <a:cubicBezTo>
                      <a:pt x="539" y="252"/>
                      <a:pt x="543" y="249"/>
                      <a:pt x="540" y="241"/>
                    </a:cubicBezTo>
                    <a:cubicBezTo>
                      <a:pt x="539" y="237"/>
                      <a:pt x="539" y="237"/>
                      <a:pt x="539" y="237"/>
                    </a:cubicBezTo>
                    <a:cubicBezTo>
                      <a:pt x="543" y="237"/>
                      <a:pt x="543" y="237"/>
                      <a:pt x="543" y="237"/>
                    </a:cubicBezTo>
                    <a:cubicBezTo>
                      <a:pt x="550" y="238"/>
                      <a:pt x="553" y="234"/>
                      <a:pt x="557" y="228"/>
                    </a:cubicBezTo>
                    <a:cubicBezTo>
                      <a:pt x="558" y="226"/>
                      <a:pt x="559" y="224"/>
                      <a:pt x="561" y="222"/>
                    </a:cubicBezTo>
                    <a:cubicBezTo>
                      <a:pt x="563" y="220"/>
                      <a:pt x="568" y="217"/>
                      <a:pt x="573" y="213"/>
                    </a:cubicBezTo>
                    <a:cubicBezTo>
                      <a:pt x="574" y="212"/>
                      <a:pt x="575" y="212"/>
                      <a:pt x="576" y="211"/>
                    </a:cubicBezTo>
                    <a:cubicBezTo>
                      <a:pt x="576" y="210"/>
                      <a:pt x="575" y="208"/>
                      <a:pt x="574" y="208"/>
                    </a:cubicBezTo>
                    <a:cubicBezTo>
                      <a:pt x="573" y="206"/>
                      <a:pt x="571" y="203"/>
                      <a:pt x="574" y="202"/>
                    </a:cubicBezTo>
                    <a:cubicBezTo>
                      <a:pt x="575" y="201"/>
                      <a:pt x="575" y="201"/>
                      <a:pt x="576" y="201"/>
                    </a:cubicBezTo>
                    <a:cubicBezTo>
                      <a:pt x="579" y="201"/>
                      <a:pt x="580" y="202"/>
                      <a:pt x="582" y="204"/>
                    </a:cubicBezTo>
                    <a:cubicBezTo>
                      <a:pt x="583" y="205"/>
                      <a:pt x="584" y="206"/>
                      <a:pt x="585" y="206"/>
                    </a:cubicBezTo>
                    <a:cubicBezTo>
                      <a:pt x="585" y="206"/>
                      <a:pt x="585" y="206"/>
                      <a:pt x="585" y="206"/>
                    </a:cubicBezTo>
                    <a:cubicBezTo>
                      <a:pt x="594" y="191"/>
                      <a:pt x="612" y="186"/>
                      <a:pt x="630" y="181"/>
                    </a:cubicBezTo>
                    <a:cubicBezTo>
                      <a:pt x="634" y="180"/>
                      <a:pt x="638" y="179"/>
                      <a:pt x="642" y="177"/>
                    </a:cubicBezTo>
                    <a:cubicBezTo>
                      <a:pt x="644" y="176"/>
                      <a:pt x="644" y="176"/>
                      <a:pt x="643" y="174"/>
                    </a:cubicBezTo>
                    <a:cubicBezTo>
                      <a:pt x="642" y="172"/>
                      <a:pt x="641" y="171"/>
                      <a:pt x="642" y="169"/>
                    </a:cubicBezTo>
                    <a:cubicBezTo>
                      <a:pt x="643" y="166"/>
                      <a:pt x="645" y="166"/>
                      <a:pt x="647" y="165"/>
                    </a:cubicBezTo>
                    <a:cubicBezTo>
                      <a:pt x="648" y="165"/>
                      <a:pt x="648" y="165"/>
                      <a:pt x="648" y="165"/>
                    </a:cubicBezTo>
                    <a:cubicBezTo>
                      <a:pt x="649" y="166"/>
                      <a:pt x="649" y="166"/>
                      <a:pt x="649" y="166"/>
                    </a:cubicBezTo>
                    <a:cubicBezTo>
                      <a:pt x="654" y="170"/>
                      <a:pt x="662" y="167"/>
                      <a:pt x="667" y="161"/>
                    </a:cubicBezTo>
                    <a:cubicBezTo>
                      <a:pt x="665" y="161"/>
                      <a:pt x="664" y="162"/>
                      <a:pt x="662" y="162"/>
                    </a:cubicBezTo>
                    <a:cubicBezTo>
                      <a:pt x="655" y="162"/>
                      <a:pt x="649" y="158"/>
                      <a:pt x="644" y="155"/>
                    </a:cubicBezTo>
                    <a:cubicBezTo>
                      <a:pt x="640" y="153"/>
                      <a:pt x="637" y="151"/>
                      <a:pt x="635" y="150"/>
                    </a:cubicBezTo>
                    <a:cubicBezTo>
                      <a:pt x="619" y="148"/>
                      <a:pt x="604" y="150"/>
                      <a:pt x="584" y="154"/>
                    </a:cubicBezTo>
                    <a:cubicBezTo>
                      <a:pt x="583" y="155"/>
                      <a:pt x="583" y="155"/>
                      <a:pt x="583" y="155"/>
                    </a:cubicBezTo>
                    <a:cubicBezTo>
                      <a:pt x="583" y="155"/>
                      <a:pt x="583" y="155"/>
                      <a:pt x="583" y="155"/>
                    </a:cubicBezTo>
                    <a:cubicBezTo>
                      <a:pt x="576" y="154"/>
                      <a:pt x="574" y="149"/>
                      <a:pt x="573" y="145"/>
                    </a:cubicBezTo>
                    <a:cubicBezTo>
                      <a:pt x="570" y="139"/>
                      <a:pt x="569" y="137"/>
                      <a:pt x="564" y="138"/>
                    </a:cubicBezTo>
                    <a:cubicBezTo>
                      <a:pt x="561" y="141"/>
                      <a:pt x="561" y="141"/>
                      <a:pt x="561" y="141"/>
                    </a:cubicBezTo>
                    <a:cubicBezTo>
                      <a:pt x="552" y="147"/>
                      <a:pt x="541" y="154"/>
                      <a:pt x="542" y="160"/>
                    </a:cubicBezTo>
                    <a:cubicBezTo>
                      <a:pt x="542" y="165"/>
                      <a:pt x="542" y="165"/>
                      <a:pt x="542" y="165"/>
                    </a:cubicBezTo>
                    <a:cubicBezTo>
                      <a:pt x="538" y="162"/>
                      <a:pt x="538" y="162"/>
                      <a:pt x="538" y="162"/>
                    </a:cubicBezTo>
                    <a:cubicBezTo>
                      <a:pt x="536" y="161"/>
                      <a:pt x="532" y="161"/>
                      <a:pt x="530" y="161"/>
                    </a:cubicBezTo>
                    <a:cubicBezTo>
                      <a:pt x="528" y="161"/>
                      <a:pt x="524" y="161"/>
                      <a:pt x="521" y="161"/>
                    </a:cubicBezTo>
                    <a:cubicBezTo>
                      <a:pt x="517" y="162"/>
                      <a:pt x="513" y="162"/>
                      <a:pt x="510" y="162"/>
                    </a:cubicBezTo>
                    <a:cubicBezTo>
                      <a:pt x="501" y="162"/>
                      <a:pt x="494" y="161"/>
                      <a:pt x="490" y="158"/>
                    </a:cubicBezTo>
                    <a:cubicBezTo>
                      <a:pt x="487" y="157"/>
                      <a:pt x="487" y="157"/>
                      <a:pt x="487" y="157"/>
                    </a:cubicBezTo>
                    <a:cubicBezTo>
                      <a:pt x="488" y="155"/>
                      <a:pt x="488" y="155"/>
                      <a:pt x="488" y="155"/>
                    </a:cubicBezTo>
                    <a:cubicBezTo>
                      <a:pt x="489" y="151"/>
                      <a:pt x="489" y="149"/>
                      <a:pt x="488" y="147"/>
                    </a:cubicBezTo>
                    <a:cubicBezTo>
                      <a:pt x="487" y="145"/>
                      <a:pt x="482" y="144"/>
                      <a:pt x="478" y="144"/>
                    </a:cubicBezTo>
                    <a:cubicBezTo>
                      <a:pt x="475" y="144"/>
                      <a:pt x="471" y="143"/>
                      <a:pt x="469" y="142"/>
                    </a:cubicBezTo>
                    <a:cubicBezTo>
                      <a:pt x="465" y="140"/>
                      <a:pt x="464" y="135"/>
                      <a:pt x="462" y="132"/>
                    </a:cubicBezTo>
                    <a:cubicBezTo>
                      <a:pt x="461" y="128"/>
                      <a:pt x="460" y="127"/>
                      <a:pt x="458" y="126"/>
                    </a:cubicBezTo>
                    <a:cubicBezTo>
                      <a:pt x="452" y="125"/>
                      <a:pt x="451" y="127"/>
                      <a:pt x="449" y="134"/>
                    </a:cubicBezTo>
                    <a:cubicBezTo>
                      <a:pt x="448" y="139"/>
                      <a:pt x="447" y="146"/>
                      <a:pt x="439" y="146"/>
                    </a:cubicBezTo>
                    <a:cubicBezTo>
                      <a:pt x="437" y="147"/>
                      <a:pt x="437" y="147"/>
                      <a:pt x="437" y="147"/>
                    </a:cubicBezTo>
                    <a:cubicBezTo>
                      <a:pt x="436" y="145"/>
                      <a:pt x="436" y="145"/>
                      <a:pt x="436" y="145"/>
                    </a:cubicBezTo>
                    <a:cubicBezTo>
                      <a:pt x="434" y="143"/>
                      <a:pt x="432" y="141"/>
                      <a:pt x="429" y="138"/>
                    </a:cubicBezTo>
                    <a:cubicBezTo>
                      <a:pt x="424" y="134"/>
                      <a:pt x="419" y="129"/>
                      <a:pt x="416" y="120"/>
                    </a:cubicBezTo>
                    <a:cubicBezTo>
                      <a:pt x="415" y="121"/>
                      <a:pt x="413" y="121"/>
                      <a:pt x="412" y="121"/>
                    </a:cubicBezTo>
                    <a:cubicBezTo>
                      <a:pt x="407" y="121"/>
                      <a:pt x="406" y="115"/>
                      <a:pt x="406" y="111"/>
                    </a:cubicBezTo>
                    <a:cubicBezTo>
                      <a:pt x="406" y="109"/>
                      <a:pt x="405" y="106"/>
                      <a:pt x="405" y="106"/>
                    </a:cubicBezTo>
                    <a:cubicBezTo>
                      <a:pt x="404" y="105"/>
                      <a:pt x="392" y="99"/>
                      <a:pt x="389" y="98"/>
                    </a:cubicBezTo>
                    <a:cubicBezTo>
                      <a:pt x="382" y="95"/>
                      <a:pt x="372" y="94"/>
                      <a:pt x="362" y="94"/>
                    </a:cubicBezTo>
                    <a:cubicBezTo>
                      <a:pt x="359" y="94"/>
                      <a:pt x="357" y="94"/>
                      <a:pt x="354" y="94"/>
                    </a:cubicBezTo>
                    <a:cubicBezTo>
                      <a:pt x="349" y="95"/>
                      <a:pt x="348" y="97"/>
                      <a:pt x="346" y="100"/>
                    </a:cubicBezTo>
                    <a:cubicBezTo>
                      <a:pt x="344" y="103"/>
                      <a:pt x="342" y="107"/>
                      <a:pt x="337" y="109"/>
                    </a:cubicBezTo>
                    <a:cubicBezTo>
                      <a:pt x="337" y="109"/>
                      <a:pt x="337" y="109"/>
                      <a:pt x="337" y="109"/>
                    </a:cubicBezTo>
                    <a:cubicBezTo>
                      <a:pt x="335" y="110"/>
                      <a:pt x="335" y="110"/>
                      <a:pt x="335" y="110"/>
                    </a:cubicBezTo>
                    <a:cubicBezTo>
                      <a:pt x="335" y="110"/>
                      <a:pt x="335" y="110"/>
                      <a:pt x="335" y="110"/>
                    </a:cubicBezTo>
                    <a:cubicBezTo>
                      <a:pt x="335" y="110"/>
                      <a:pt x="335" y="110"/>
                      <a:pt x="335" y="110"/>
                    </a:cubicBezTo>
                    <a:cubicBezTo>
                      <a:pt x="334" y="108"/>
                      <a:pt x="334" y="108"/>
                      <a:pt x="334" y="108"/>
                    </a:cubicBezTo>
                    <a:cubicBezTo>
                      <a:pt x="334" y="110"/>
                      <a:pt x="334" y="110"/>
                      <a:pt x="334" y="110"/>
                    </a:cubicBezTo>
                    <a:cubicBezTo>
                      <a:pt x="333" y="110"/>
                      <a:pt x="330" y="110"/>
                      <a:pt x="327" y="110"/>
                    </a:cubicBezTo>
                    <a:cubicBezTo>
                      <a:pt x="321" y="110"/>
                      <a:pt x="313" y="111"/>
                      <a:pt x="310" y="110"/>
                    </a:cubicBezTo>
                    <a:cubicBezTo>
                      <a:pt x="302" y="110"/>
                      <a:pt x="302" y="105"/>
                      <a:pt x="301" y="102"/>
                    </a:cubicBezTo>
                    <a:cubicBezTo>
                      <a:pt x="301" y="100"/>
                      <a:pt x="301" y="99"/>
                      <a:pt x="300" y="98"/>
                    </a:cubicBezTo>
                    <a:cubicBezTo>
                      <a:pt x="299" y="98"/>
                      <a:pt x="299" y="98"/>
                      <a:pt x="298" y="98"/>
                    </a:cubicBezTo>
                    <a:cubicBezTo>
                      <a:pt x="296" y="98"/>
                      <a:pt x="294" y="99"/>
                      <a:pt x="293" y="98"/>
                    </a:cubicBezTo>
                    <a:cubicBezTo>
                      <a:pt x="289" y="97"/>
                      <a:pt x="272" y="93"/>
                      <a:pt x="263" y="91"/>
                    </a:cubicBezTo>
                    <a:cubicBezTo>
                      <a:pt x="260" y="91"/>
                      <a:pt x="259" y="91"/>
                      <a:pt x="257" y="90"/>
                    </a:cubicBezTo>
                    <a:cubicBezTo>
                      <a:pt x="257" y="90"/>
                      <a:pt x="257" y="90"/>
                      <a:pt x="257" y="90"/>
                    </a:cubicBezTo>
                    <a:cubicBezTo>
                      <a:pt x="257" y="90"/>
                      <a:pt x="257" y="90"/>
                      <a:pt x="257" y="90"/>
                    </a:cubicBezTo>
                    <a:cubicBezTo>
                      <a:pt x="257" y="90"/>
                      <a:pt x="257" y="90"/>
                      <a:pt x="257" y="90"/>
                    </a:cubicBezTo>
                    <a:cubicBezTo>
                      <a:pt x="257" y="90"/>
                      <a:pt x="257" y="90"/>
                      <a:pt x="257" y="90"/>
                    </a:cubicBezTo>
                    <a:cubicBezTo>
                      <a:pt x="257" y="90"/>
                      <a:pt x="257" y="90"/>
                      <a:pt x="257" y="90"/>
                    </a:cubicBezTo>
                    <a:cubicBezTo>
                      <a:pt x="255" y="90"/>
                      <a:pt x="253" y="91"/>
                      <a:pt x="251" y="92"/>
                    </a:cubicBezTo>
                    <a:cubicBezTo>
                      <a:pt x="249" y="93"/>
                      <a:pt x="247" y="94"/>
                      <a:pt x="246" y="94"/>
                    </a:cubicBezTo>
                    <a:cubicBezTo>
                      <a:pt x="245" y="94"/>
                      <a:pt x="245" y="94"/>
                      <a:pt x="245" y="94"/>
                    </a:cubicBezTo>
                    <a:cubicBezTo>
                      <a:pt x="240" y="93"/>
                      <a:pt x="237" y="91"/>
                      <a:pt x="234" y="89"/>
                    </a:cubicBezTo>
                    <a:cubicBezTo>
                      <a:pt x="232" y="87"/>
                      <a:pt x="230" y="86"/>
                      <a:pt x="228" y="86"/>
                    </a:cubicBezTo>
                    <a:cubicBezTo>
                      <a:pt x="227" y="86"/>
                      <a:pt x="225" y="87"/>
                      <a:pt x="224" y="89"/>
                    </a:cubicBezTo>
                    <a:cubicBezTo>
                      <a:pt x="222" y="91"/>
                      <a:pt x="221" y="91"/>
                      <a:pt x="220" y="91"/>
                    </a:cubicBezTo>
                    <a:cubicBezTo>
                      <a:pt x="218" y="91"/>
                      <a:pt x="216" y="88"/>
                      <a:pt x="215" y="86"/>
                    </a:cubicBezTo>
                    <a:cubicBezTo>
                      <a:pt x="215" y="86"/>
                      <a:pt x="215" y="86"/>
                      <a:pt x="215" y="86"/>
                    </a:cubicBezTo>
                    <a:cubicBezTo>
                      <a:pt x="211" y="85"/>
                      <a:pt x="207" y="85"/>
                      <a:pt x="203" y="81"/>
                    </a:cubicBezTo>
                    <a:cubicBezTo>
                      <a:pt x="201" y="79"/>
                      <a:pt x="201" y="79"/>
                      <a:pt x="201" y="79"/>
                    </a:cubicBezTo>
                    <a:cubicBezTo>
                      <a:pt x="204" y="77"/>
                      <a:pt x="204" y="77"/>
                      <a:pt x="204" y="77"/>
                    </a:cubicBezTo>
                    <a:cubicBezTo>
                      <a:pt x="206" y="75"/>
                      <a:pt x="208" y="74"/>
                      <a:pt x="210" y="74"/>
                    </a:cubicBezTo>
                    <a:cubicBezTo>
                      <a:pt x="214" y="74"/>
                      <a:pt x="216" y="76"/>
                      <a:pt x="218" y="77"/>
                    </a:cubicBezTo>
                    <a:cubicBezTo>
                      <a:pt x="219" y="78"/>
                      <a:pt x="220" y="79"/>
                      <a:pt x="221" y="79"/>
                    </a:cubicBezTo>
                    <a:cubicBezTo>
                      <a:pt x="221" y="79"/>
                      <a:pt x="221" y="78"/>
                      <a:pt x="222" y="77"/>
                    </a:cubicBezTo>
                    <a:cubicBezTo>
                      <a:pt x="221" y="74"/>
                      <a:pt x="221" y="71"/>
                      <a:pt x="220" y="64"/>
                    </a:cubicBezTo>
                    <a:cubicBezTo>
                      <a:pt x="219" y="60"/>
                      <a:pt x="219" y="57"/>
                      <a:pt x="219" y="56"/>
                    </a:cubicBezTo>
                    <a:cubicBezTo>
                      <a:pt x="217" y="48"/>
                      <a:pt x="214" y="41"/>
                      <a:pt x="211" y="33"/>
                    </a:cubicBezTo>
                    <a:cubicBezTo>
                      <a:pt x="210" y="30"/>
                      <a:pt x="209" y="27"/>
                      <a:pt x="208" y="24"/>
                    </a:cubicBezTo>
                    <a:cubicBezTo>
                      <a:pt x="207" y="25"/>
                      <a:pt x="205" y="24"/>
                      <a:pt x="203" y="22"/>
                    </a:cubicBezTo>
                    <a:cubicBezTo>
                      <a:pt x="203" y="22"/>
                      <a:pt x="203" y="22"/>
                      <a:pt x="203" y="22"/>
                    </a:cubicBezTo>
                    <a:cubicBezTo>
                      <a:pt x="203" y="20"/>
                      <a:pt x="203" y="20"/>
                      <a:pt x="203" y="20"/>
                    </a:cubicBezTo>
                    <a:cubicBezTo>
                      <a:pt x="203" y="20"/>
                      <a:pt x="203" y="20"/>
                      <a:pt x="203" y="19"/>
                    </a:cubicBezTo>
                    <a:cubicBezTo>
                      <a:pt x="203" y="19"/>
                      <a:pt x="203" y="19"/>
                      <a:pt x="203" y="19"/>
                    </a:cubicBezTo>
                    <a:cubicBezTo>
                      <a:pt x="205" y="19"/>
                      <a:pt x="205" y="19"/>
                      <a:pt x="205" y="19"/>
                    </a:cubicBezTo>
                    <a:cubicBezTo>
                      <a:pt x="203" y="18"/>
                      <a:pt x="203" y="18"/>
                      <a:pt x="203" y="18"/>
                    </a:cubicBezTo>
                    <a:cubicBezTo>
                      <a:pt x="203" y="17"/>
                      <a:pt x="205" y="9"/>
                      <a:pt x="205" y="6"/>
                    </a:cubicBezTo>
                    <a:cubicBezTo>
                      <a:pt x="188" y="6"/>
                      <a:pt x="188" y="6"/>
                      <a:pt x="188" y="6"/>
                    </a:cubicBezTo>
                    <a:cubicBezTo>
                      <a:pt x="188" y="12"/>
                      <a:pt x="189" y="18"/>
                      <a:pt x="190" y="24"/>
                    </a:cubicBezTo>
                    <a:cubicBezTo>
                      <a:pt x="192" y="36"/>
                      <a:pt x="193" y="45"/>
                      <a:pt x="187" y="49"/>
                    </a:cubicBezTo>
                    <a:cubicBezTo>
                      <a:pt x="186" y="50"/>
                      <a:pt x="186" y="50"/>
                      <a:pt x="186" y="50"/>
                    </a:cubicBezTo>
                    <a:cubicBezTo>
                      <a:pt x="175" y="53"/>
                      <a:pt x="160" y="54"/>
                      <a:pt x="135" y="54"/>
                    </a:cubicBezTo>
                    <a:cubicBezTo>
                      <a:pt x="124" y="54"/>
                      <a:pt x="113" y="54"/>
                      <a:pt x="101" y="54"/>
                    </a:cubicBezTo>
                    <a:cubicBezTo>
                      <a:pt x="89" y="54"/>
                      <a:pt x="76" y="53"/>
                      <a:pt x="64" y="53"/>
                    </a:cubicBezTo>
                    <a:cubicBezTo>
                      <a:pt x="40" y="53"/>
                      <a:pt x="22" y="55"/>
                      <a:pt x="8" y="57"/>
                    </a:cubicBezTo>
                    <a:cubicBezTo>
                      <a:pt x="17" y="75"/>
                      <a:pt x="17" y="93"/>
                      <a:pt x="15" y="108"/>
                    </a:cubicBezTo>
                    <a:cubicBezTo>
                      <a:pt x="13" y="135"/>
                      <a:pt x="17" y="155"/>
                      <a:pt x="22" y="174"/>
                    </a:cubicBezTo>
                    <a:cubicBezTo>
                      <a:pt x="24" y="184"/>
                      <a:pt x="26" y="193"/>
                      <a:pt x="27" y="203"/>
                    </a:cubicBezTo>
                    <a:cubicBezTo>
                      <a:pt x="29" y="207"/>
                      <a:pt x="30" y="207"/>
                      <a:pt x="32" y="207"/>
                    </a:cubicBezTo>
                    <a:cubicBezTo>
                      <a:pt x="34" y="207"/>
                      <a:pt x="36" y="207"/>
                      <a:pt x="39" y="210"/>
                    </a:cubicBezTo>
                    <a:cubicBezTo>
                      <a:pt x="39" y="211"/>
                      <a:pt x="39" y="211"/>
                      <a:pt x="39" y="211"/>
                    </a:cubicBezTo>
                    <a:cubicBezTo>
                      <a:pt x="39" y="219"/>
                      <a:pt x="39" y="219"/>
                      <a:pt x="39" y="219"/>
                    </a:cubicBezTo>
                    <a:cubicBezTo>
                      <a:pt x="38" y="234"/>
                      <a:pt x="37" y="250"/>
                      <a:pt x="39" y="268"/>
                    </a:cubicBezTo>
                    <a:cubicBezTo>
                      <a:pt x="40" y="271"/>
                      <a:pt x="41" y="274"/>
                      <a:pt x="43" y="278"/>
                    </a:cubicBezTo>
                    <a:cubicBezTo>
                      <a:pt x="45" y="282"/>
                      <a:pt x="47" y="287"/>
                      <a:pt x="47" y="292"/>
                    </a:cubicBezTo>
                    <a:cubicBezTo>
                      <a:pt x="47" y="293"/>
                      <a:pt x="47" y="293"/>
                      <a:pt x="47" y="293"/>
                    </a:cubicBezTo>
                    <a:cubicBezTo>
                      <a:pt x="47" y="294"/>
                      <a:pt x="47" y="294"/>
                      <a:pt x="47" y="294"/>
                    </a:cubicBezTo>
                    <a:cubicBezTo>
                      <a:pt x="44" y="300"/>
                      <a:pt x="43" y="305"/>
                      <a:pt x="43" y="308"/>
                    </a:cubicBezTo>
                    <a:cubicBezTo>
                      <a:pt x="44" y="311"/>
                      <a:pt x="44" y="311"/>
                      <a:pt x="44" y="311"/>
                    </a:cubicBezTo>
                    <a:cubicBezTo>
                      <a:pt x="45" y="327"/>
                      <a:pt x="46" y="344"/>
                      <a:pt x="47" y="361"/>
                    </a:cubicBezTo>
                    <a:cubicBezTo>
                      <a:pt x="48" y="373"/>
                      <a:pt x="53" y="380"/>
                      <a:pt x="57" y="386"/>
                    </a:cubicBezTo>
                    <a:cubicBezTo>
                      <a:pt x="59" y="391"/>
                      <a:pt x="62" y="395"/>
                      <a:pt x="63" y="400"/>
                    </a:cubicBezTo>
                    <a:cubicBezTo>
                      <a:pt x="66" y="412"/>
                      <a:pt x="66" y="423"/>
                      <a:pt x="66" y="433"/>
                    </a:cubicBezTo>
                    <a:cubicBezTo>
                      <a:pt x="66" y="442"/>
                      <a:pt x="66" y="450"/>
                      <a:pt x="67" y="457"/>
                    </a:cubicBezTo>
                    <a:cubicBezTo>
                      <a:pt x="67" y="457"/>
                      <a:pt x="68" y="457"/>
                      <a:pt x="69" y="457"/>
                    </a:cubicBezTo>
                    <a:cubicBezTo>
                      <a:pt x="69" y="457"/>
                      <a:pt x="69" y="457"/>
                      <a:pt x="70" y="457"/>
                    </a:cubicBezTo>
                    <a:cubicBezTo>
                      <a:pt x="70" y="457"/>
                      <a:pt x="71" y="457"/>
                      <a:pt x="71" y="457"/>
                    </a:cubicBezTo>
                    <a:cubicBezTo>
                      <a:pt x="72" y="457"/>
                      <a:pt x="74" y="457"/>
                      <a:pt x="75" y="458"/>
                    </a:cubicBezTo>
                    <a:cubicBezTo>
                      <a:pt x="75" y="459"/>
                      <a:pt x="76" y="460"/>
                      <a:pt x="75" y="462"/>
                    </a:cubicBezTo>
                    <a:cubicBezTo>
                      <a:pt x="75" y="463"/>
                      <a:pt x="74" y="466"/>
                      <a:pt x="69" y="466"/>
                    </a:cubicBezTo>
                    <a:cubicBezTo>
                      <a:pt x="68" y="466"/>
                      <a:pt x="65" y="466"/>
                      <a:pt x="63" y="465"/>
                    </a:cubicBezTo>
                    <a:cubicBezTo>
                      <a:pt x="63" y="466"/>
                      <a:pt x="63" y="467"/>
                      <a:pt x="63" y="468"/>
                    </a:cubicBezTo>
                    <a:cubicBezTo>
                      <a:pt x="64" y="470"/>
                      <a:pt x="64" y="473"/>
                      <a:pt x="63" y="474"/>
                    </a:cubicBezTo>
                    <a:cubicBezTo>
                      <a:pt x="63" y="475"/>
                      <a:pt x="62" y="476"/>
                      <a:pt x="59" y="479"/>
                    </a:cubicBezTo>
                    <a:cubicBezTo>
                      <a:pt x="57" y="481"/>
                      <a:pt x="55" y="482"/>
                      <a:pt x="55" y="483"/>
                    </a:cubicBezTo>
                    <a:cubicBezTo>
                      <a:pt x="50" y="489"/>
                      <a:pt x="46" y="492"/>
                      <a:pt x="44" y="494"/>
                    </a:cubicBezTo>
                    <a:cubicBezTo>
                      <a:pt x="43" y="495"/>
                      <a:pt x="43" y="495"/>
                      <a:pt x="42" y="495"/>
                    </a:cubicBezTo>
                    <a:cubicBezTo>
                      <a:pt x="48" y="498"/>
                      <a:pt x="49" y="506"/>
                      <a:pt x="50" y="511"/>
                    </a:cubicBezTo>
                    <a:cubicBezTo>
                      <a:pt x="50" y="512"/>
                      <a:pt x="50" y="514"/>
                      <a:pt x="50" y="515"/>
                    </a:cubicBezTo>
                    <a:cubicBezTo>
                      <a:pt x="50" y="515"/>
                      <a:pt x="51" y="515"/>
                      <a:pt x="51" y="515"/>
                    </a:cubicBezTo>
                    <a:cubicBezTo>
                      <a:pt x="54" y="515"/>
                      <a:pt x="60" y="513"/>
                      <a:pt x="62" y="512"/>
                    </a:cubicBezTo>
                    <a:cubicBezTo>
                      <a:pt x="63" y="507"/>
                      <a:pt x="63" y="507"/>
                      <a:pt x="63" y="507"/>
                    </a:cubicBezTo>
                    <a:cubicBezTo>
                      <a:pt x="67" y="512"/>
                      <a:pt x="67" y="512"/>
                      <a:pt x="67" y="512"/>
                    </a:cubicBezTo>
                    <a:cubicBezTo>
                      <a:pt x="69" y="515"/>
                      <a:pt x="66" y="518"/>
                      <a:pt x="65" y="520"/>
                    </a:cubicBezTo>
                    <a:cubicBezTo>
                      <a:pt x="65" y="520"/>
                      <a:pt x="65" y="520"/>
                      <a:pt x="64" y="520"/>
                    </a:cubicBezTo>
                    <a:cubicBezTo>
                      <a:pt x="65" y="521"/>
                      <a:pt x="65" y="521"/>
                      <a:pt x="65" y="521"/>
                    </a:cubicBezTo>
                    <a:cubicBezTo>
                      <a:pt x="69" y="522"/>
                      <a:pt x="70" y="523"/>
                      <a:pt x="71" y="524"/>
                    </a:cubicBezTo>
                    <a:cubicBezTo>
                      <a:pt x="87" y="549"/>
                      <a:pt x="83" y="607"/>
                      <a:pt x="80" y="663"/>
                    </a:cubicBezTo>
                    <a:cubicBezTo>
                      <a:pt x="77" y="702"/>
                      <a:pt x="75" y="742"/>
                      <a:pt x="79" y="7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247">
                <a:extLst>
                  <a:ext uri="{FF2B5EF4-FFF2-40B4-BE49-F238E27FC236}">
                    <a16:creationId xmlns:a16="http://schemas.microsoft.com/office/drawing/2014/main" id="{877B8488-F545-4960-B191-D334C7B07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7" y="2189"/>
                <a:ext cx="435" cy="380"/>
              </a:xfrm>
              <a:custGeom>
                <a:avLst/>
                <a:gdLst>
                  <a:gd name="T0" fmla="*/ 651 w 701"/>
                  <a:gd name="T1" fmla="*/ 579 h 615"/>
                  <a:gd name="T2" fmla="*/ 583 w 701"/>
                  <a:gd name="T3" fmla="*/ 607 h 615"/>
                  <a:gd name="T4" fmla="*/ 611 w 701"/>
                  <a:gd name="T5" fmla="*/ 566 h 615"/>
                  <a:gd name="T6" fmla="*/ 599 w 701"/>
                  <a:gd name="T7" fmla="*/ 542 h 615"/>
                  <a:gd name="T8" fmla="*/ 454 w 701"/>
                  <a:gd name="T9" fmla="*/ 550 h 615"/>
                  <a:gd name="T10" fmla="*/ 125 w 701"/>
                  <a:gd name="T11" fmla="*/ 562 h 615"/>
                  <a:gd name="T12" fmla="*/ 117 w 701"/>
                  <a:gd name="T13" fmla="*/ 213 h 615"/>
                  <a:gd name="T14" fmla="*/ 93 w 701"/>
                  <a:gd name="T15" fmla="*/ 197 h 615"/>
                  <a:gd name="T16" fmla="*/ 68 w 701"/>
                  <a:gd name="T17" fmla="*/ 152 h 615"/>
                  <a:gd name="T18" fmla="*/ 89 w 701"/>
                  <a:gd name="T19" fmla="*/ 132 h 615"/>
                  <a:gd name="T20" fmla="*/ 56 w 701"/>
                  <a:gd name="T21" fmla="*/ 108 h 615"/>
                  <a:gd name="T22" fmla="*/ 40 w 701"/>
                  <a:gd name="T23" fmla="*/ 96 h 615"/>
                  <a:gd name="T24" fmla="*/ 28 w 701"/>
                  <a:gd name="T25" fmla="*/ 68 h 615"/>
                  <a:gd name="T26" fmla="*/ 0 w 701"/>
                  <a:gd name="T27" fmla="*/ 20 h 615"/>
                  <a:gd name="T28" fmla="*/ 249 w 701"/>
                  <a:gd name="T29" fmla="*/ 16 h 615"/>
                  <a:gd name="T30" fmla="*/ 322 w 701"/>
                  <a:gd name="T31" fmla="*/ 12 h 615"/>
                  <a:gd name="T32" fmla="*/ 390 w 701"/>
                  <a:gd name="T33" fmla="*/ 4 h 615"/>
                  <a:gd name="T34" fmla="*/ 426 w 701"/>
                  <a:gd name="T35" fmla="*/ 32 h 615"/>
                  <a:gd name="T36" fmla="*/ 438 w 701"/>
                  <a:gd name="T37" fmla="*/ 116 h 615"/>
                  <a:gd name="T38" fmla="*/ 458 w 701"/>
                  <a:gd name="T39" fmla="*/ 136 h 615"/>
                  <a:gd name="T40" fmla="*/ 470 w 701"/>
                  <a:gd name="T41" fmla="*/ 144 h 615"/>
                  <a:gd name="T42" fmla="*/ 474 w 701"/>
                  <a:gd name="T43" fmla="*/ 156 h 615"/>
                  <a:gd name="T44" fmla="*/ 495 w 701"/>
                  <a:gd name="T45" fmla="*/ 164 h 615"/>
                  <a:gd name="T46" fmla="*/ 507 w 701"/>
                  <a:gd name="T47" fmla="*/ 177 h 615"/>
                  <a:gd name="T48" fmla="*/ 523 w 701"/>
                  <a:gd name="T49" fmla="*/ 229 h 615"/>
                  <a:gd name="T50" fmla="*/ 547 w 701"/>
                  <a:gd name="T51" fmla="*/ 217 h 615"/>
                  <a:gd name="T52" fmla="*/ 575 w 701"/>
                  <a:gd name="T53" fmla="*/ 229 h 615"/>
                  <a:gd name="T54" fmla="*/ 563 w 701"/>
                  <a:gd name="T55" fmla="*/ 321 h 615"/>
                  <a:gd name="T56" fmla="*/ 583 w 701"/>
                  <a:gd name="T57" fmla="*/ 341 h 615"/>
                  <a:gd name="T58" fmla="*/ 603 w 701"/>
                  <a:gd name="T59" fmla="*/ 357 h 615"/>
                  <a:gd name="T60" fmla="*/ 635 w 701"/>
                  <a:gd name="T61" fmla="*/ 374 h 615"/>
                  <a:gd name="T62" fmla="*/ 647 w 701"/>
                  <a:gd name="T63" fmla="*/ 382 h 615"/>
                  <a:gd name="T64" fmla="*/ 651 w 701"/>
                  <a:gd name="T65" fmla="*/ 402 h 615"/>
                  <a:gd name="T66" fmla="*/ 659 w 701"/>
                  <a:gd name="T67" fmla="*/ 426 h 615"/>
                  <a:gd name="T68" fmla="*/ 651 w 701"/>
                  <a:gd name="T69" fmla="*/ 430 h 615"/>
                  <a:gd name="T70" fmla="*/ 671 w 701"/>
                  <a:gd name="T71" fmla="*/ 466 h 615"/>
                  <a:gd name="T72" fmla="*/ 700 w 701"/>
                  <a:gd name="T73" fmla="*/ 474 h 615"/>
                  <a:gd name="T74" fmla="*/ 700 w 701"/>
                  <a:gd name="T75" fmla="*/ 490 h 615"/>
                  <a:gd name="T76" fmla="*/ 692 w 701"/>
                  <a:gd name="T77" fmla="*/ 506 h 615"/>
                  <a:gd name="T78" fmla="*/ 692 w 701"/>
                  <a:gd name="T79" fmla="*/ 522 h 615"/>
                  <a:gd name="T80" fmla="*/ 679 w 701"/>
                  <a:gd name="T81" fmla="*/ 522 h 615"/>
                  <a:gd name="T82" fmla="*/ 663 w 701"/>
                  <a:gd name="T83" fmla="*/ 522 h 615"/>
                  <a:gd name="T84" fmla="*/ 659 w 701"/>
                  <a:gd name="T85" fmla="*/ 554 h 615"/>
                  <a:gd name="T86" fmla="*/ 651 w 701"/>
                  <a:gd name="T87" fmla="*/ 566 h 615"/>
                  <a:gd name="T88" fmla="*/ 651 w 701"/>
                  <a:gd name="T89" fmla="*/ 579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01" h="615">
                    <a:moveTo>
                      <a:pt x="651" y="579"/>
                    </a:moveTo>
                    <a:cubicBezTo>
                      <a:pt x="658" y="615"/>
                      <a:pt x="600" y="607"/>
                      <a:pt x="583" y="607"/>
                    </a:cubicBezTo>
                    <a:cubicBezTo>
                      <a:pt x="584" y="585"/>
                      <a:pt x="607" y="585"/>
                      <a:pt x="611" y="566"/>
                    </a:cubicBezTo>
                    <a:cubicBezTo>
                      <a:pt x="606" y="560"/>
                      <a:pt x="604" y="546"/>
                      <a:pt x="599" y="542"/>
                    </a:cubicBezTo>
                    <a:cubicBezTo>
                      <a:pt x="588" y="535"/>
                      <a:pt x="491" y="549"/>
                      <a:pt x="454" y="550"/>
                    </a:cubicBezTo>
                    <a:cubicBezTo>
                      <a:pt x="350" y="556"/>
                      <a:pt x="213" y="560"/>
                      <a:pt x="125" y="562"/>
                    </a:cubicBezTo>
                    <a:cubicBezTo>
                      <a:pt x="123" y="445"/>
                      <a:pt x="122" y="327"/>
                      <a:pt x="117" y="213"/>
                    </a:cubicBezTo>
                    <a:cubicBezTo>
                      <a:pt x="111" y="205"/>
                      <a:pt x="99" y="203"/>
                      <a:pt x="93" y="197"/>
                    </a:cubicBezTo>
                    <a:cubicBezTo>
                      <a:pt x="94" y="173"/>
                      <a:pt x="69" y="174"/>
                      <a:pt x="68" y="152"/>
                    </a:cubicBezTo>
                    <a:cubicBezTo>
                      <a:pt x="75" y="145"/>
                      <a:pt x="79" y="136"/>
                      <a:pt x="89" y="132"/>
                    </a:cubicBezTo>
                    <a:cubicBezTo>
                      <a:pt x="92" y="103"/>
                      <a:pt x="70" y="111"/>
                      <a:pt x="56" y="108"/>
                    </a:cubicBezTo>
                    <a:cubicBezTo>
                      <a:pt x="57" y="98"/>
                      <a:pt x="45" y="102"/>
                      <a:pt x="40" y="96"/>
                    </a:cubicBezTo>
                    <a:cubicBezTo>
                      <a:pt x="35" y="89"/>
                      <a:pt x="33" y="76"/>
                      <a:pt x="28" y="68"/>
                    </a:cubicBezTo>
                    <a:cubicBezTo>
                      <a:pt x="19" y="52"/>
                      <a:pt x="0" y="39"/>
                      <a:pt x="0" y="20"/>
                    </a:cubicBezTo>
                    <a:cubicBezTo>
                      <a:pt x="76" y="20"/>
                      <a:pt x="167" y="21"/>
                      <a:pt x="249" y="16"/>
                    </a:cubicBezTo>
                    <a:cubicBezTo>
                      <a:pt x="266" y="15"/>
                      <a:pt x="295" y="13"/>
                      <a:pt x="322" y="12"/>
                    </a:cubicBezTo>
                    <a:cubicBezTo>
                      <a:pt x="347" y="10"/>
                      <a:pt x="373" y="0"/>
                      <a:pt x="390" y="4"/>
                    </a:cubicBezTo>
                    <a:cubicBezTo>
                      <a:pt x="406" y="8"/>
                      <a:pt x="414" y="26"/>
                      <a:pt x="426" y="32"/>
                    </a:cubicBezTo>
                    <a:cubicBezTo>
                      <a:pt x="418" y="60"/>
                      <a:pt x="425" y="94"/>
                      <a:pt x="438" y="116"/>
                    </a:cubicBezTo>
                    <a:cubicBezTo>
                      <a:pt x="443" y="124"/>
                      <a:pt x="451" y="129"/>
                      <a:pt x="458" y="136"/>
                    </a:cubicBezTo>
                    <a:cubicBezTo>
                      <a:pt x="461" y="139"/>
                      <a:pt x="468" y="141"/>
                      <a:pt x="470" y="144"/>
                    </a:cubicBezTo>
                    <a:cubicBezTo>
                      <a:pt x="473" y="148"/>
                      <a:pt x="471" y="154"/>
                      <a:pt x="474" y="156"/>
                    </a:cubicBezTo>
                    <a:cubicBezTo>
                      <a:pt x="478" y="160"/>
                      <a:pt x="491" y="162"/>
                      <a:pt x="495" y="164"/>
                    </a:cubicBezTo>
                    <a:cubicBezTo>
                      <a:pt x="501" y="169"/>
                      <a:pt x="499" y="176"/>
                      <a:pt x="507" y="177"/>
                    </a:cubicBezTo>
                    <a:cubicBezTo>
                      <a:pt x="512" y="194"/>
                      <a:pt x="511" y="217"/>
                      <a:pt x="523" y="229"/>
                    </a:cubicBezTo>
                    <a:cubicBezTo>
                      <a:pt x="537" y="231"/>
                      <a:pt x="535" y="217"/>
                      <a:pt x="547" y="217"/>
                    </a:cubicBezTo>
                    <a:cubicBezTo>
                      <a:pt x="555" y="221"/>
                      <a:pt x="565" y="225"/>
                      <a:pt x="575" y="229"/>
                    </a:cubicBezTo>
                    <a:cubicBezTo>
                      <a:pt x="573" y="264"/>
                      <a:pt x="541" y="294"/>
                      <a:pt x="563" y="321"/>
                    </a:cubicBezTo>
                    <a:cubicBezTo>
                      <a:pt x="569" y="329"/>
                      <a:pt x="575" y="335"/>
                      <a:pt x="583" y="341"/>
                    </a:cubicBezTo>
                    <a:cubicBezTo>
                      <a:pt x="588" y="345"/>
                      <a:pt x="603" y="345"/>
                      <a:pt x="603" y="357"/>
                    </a:cubicBezTo>
                    <a:cubicBezTo>
                      <a:pt x="617" y="353"/>
                      <a:pt x="627" y="366"/>
                      <a:pt x="635" y="374"/>
                    </a:cubicBezTo>
                    <a:cubicBezTo>
                      <a:pt x="638" y="376"/>
                      <a:pt x="645" y="379"/>
                      <a:pt x="647" y="382"/>
                    </a:cubicBezTo>
                    <a:cubicBezTo>
                      <a:pt x="650" y="385"/>
                      <a:pt x="648" y="394"/>
                      <a:pt x="651" y="402"/>
                    </a:cubicBezTo>
                    <a:cubicBezTo>
                      <a:pt x="653" y="406"/>
                      <a:pt x="665" y="413"/>
                      <a:pt x="659" y="426"/>
                    </a:cubicBezTo>
                    <a:cubicBezTo>
                      <a:pt x="659" y="426"/>
                      <a:pt x="652" y="431"/>
                      <a:pt x="651" y="430"/>
                    </a:cubicBezTo>
                    <a:cubicBezTo>
                      <a:pt x="655" y="445"/>
                      <a:pt x="670" y="452"/>
                      <a:pt x="671" y="466"/>
                    </a:cubicBezTo>
                    <a:cubicBezTo>
                      <a:pt x="682" y="473"/>
                      <a:pt x="691" y="462"/>
                      <a:pt x="700" y="474"/>
                    </a:cubicBezTo>
                    <a:cubicBezTo>
                      <a:pt x="695" y="478"/>
                      <a:pt x="701" y="484"/>
                      <a:pt x="700" y="490"/>
                    </a:cubicBezTo>
                    <a:cubicBezTo>
                      <a:pt x="699" y="496"/>
                      <a:pt x="694" y="498"/>
                      <a:pt x="692" y="506"/>
                    </a:cubicBezTo>
                    <a:cubicBezTo>
                      <a:pt x="690" y="510"/>
                      <a:pt x="699" y="513"/>
                      <a:pt x="692" y="522"/>
                    </a:cubicBezTo>
                    <a:cubicBezTo>
                      <a:pt x="693" y="521"/>
                      <a:pt x="682" y="521"/>
                      <a:pt x="679" y="522"/>
                    </a:cubicBezTo>
                    <a:cubicBezTo>
                      <a:pt x="671" y="527"/>
                      <a:pt x="667" y="543"/>
                      <a:pt x="663" y="522"/>
                    </a:cubicBezTo>
                    <a:cubicBezTo>
                      <a:pt x="653" y="532"/>
                      <a:pt x="658" y="540"/>
                      <a:pt x="659" y="554"/>
                    </a:cubicBezTo>
                    <a:cubicBezTo>
                      <a:pt x="645" y="556"/>
                      <a:pt x="654" y="561"/>
                      <a:pt x="651" y="566"/>
                    </a:cubicBezTo>
                    <a:cubicBezTo>
                      <a:pt x="649" y="570"/>
                      <a:pt x="644" y="577"/>
                      <a:pt x="651" y="57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248">
                <a:extLst>
                  <a:ext uri="{FF2B5EF4-FFF2-40B4-BE49-F238E27FC236}">
                    <a16:creationId xmlns:a16="http://schemas.microsoft.com/office/drawing/2014/main" id="{EB2E0564-9071-4A8E-A925-C6DA86C799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06" y="2188"/>
                <a:ext cx="437" cy="378"/>
              </a:xfrm>
              <a:custGeom>
                <a:avLst/>
                <a:gdLst>
                  <a:gd name="T0" fmla="*/ 583 w 706"/>
                  <a:gd name="T1" fmla="*/ 610 h 611"/>
                  <a:gd name="T2" fmla="*/ 606 w 706"/>
                  <a:gd name="T3" fmla="*/ 556 h 611"/>
                  <a:gd name="T4" fmla="*/ 457 w 706"/>
                  <a:gd name="T5" fmla="*/ 554 h 611"/>
                  <a:gd name="T6" fmla="*/ 125 w 706"/>
                  <a:gd name="T7" fmla="*/ 536 h 611"/>
                  <a:gd name="T8" fmla="*/ 93 w 706"/>
                  <a:gd name="T9" fmla="*/ 199 h 611"/>
                  <a:gd name="T10" fmla="*/ 69 w 706"/>
                  <a:gd name="T11" fmla="*/ 152 h 611"/>
                  <a:gd name="T12" fmla="*/ 87 w 706"/>
                  <a:gd name="T13" fmla="*/ 117 h 611"/>
                  <a:gd name="T14" fmla="*/ 57 w 706"/>
                  <a:gd name="T15" fmla="*/ 109 h 611"/>
                  <a:gd name="T16" fmla="*/ 29 w 706"/>
                  <a:gd name="T17" fmla="*/ 70 h 611"/>
                  <a:gd name="T18" fmla="*/ 33 w 706"/>
                  <a:gd name="T19" fmla="*/ 18 h 611"/>
                  <a:gd name="T20" fmla="*/ 325 w 706"/>
                  <a:gd name="T21" fmla="*/ 10 h 611"/>
                  <a:gd name="T22" fmla="*/ 430 w 706"/>
                  <a:gd name="T23" fmla="*/ 30 h 611"/>
                  <a:gd name="T24" fmla="*/ 456 w 706"/>
                  <a:gd name="T25" fmla="*/ 129 h 611"/>
                  <a:gd name="T26" fmla="*/ 478 w 706"/>
                  <a:gd name="T27" fmla="*/ 151 h 611"/>
                  <a:gd name="T28" fmla="*/ 505 w 706"/>
                  <a:gd name="T29" fmla="*/ 171 h 611"/>
                  <a:gd name="T30" fmla="*/ 517 w 706"/>
                  <a:gd name="T31" fmla="*/ 196 h 611"/>
                  <a:gd name="T32" fmla="*/ 550 w 706"/>
                  <a:gd name="T33" fmla="*/ 215 h 611"/>
                  <a:gd name="T34" fmla="*/ 581 w 706"/>
                  <a:gd name="T35" fmla="*/ 230 h 611"/>
                  <a:gd name="T36" fmla="*/ 593 w 706"/>
                  <a:gd name="T37" fmla="*/ 342 h 611"/>
                  <a:gd name="T38" fmla="*/ 640 w 706"/>
                  <a:gd name="T39" fmla="*/ 372 h 611"/>
                  <a:gd name="T40" fmla="*/ 657 w 706"/>
                  <a:gd name="T41" fmla="*/ 402 h 611"/>
                  <a:gd name="T42" fmla="*/ 667 w 706"/>
                  <a:gd name="T43" fmla="*/ 447 h 611"/>
                  <a:gd name="T44" fmla="*/ 705 w 706"/>
                  <a:gd name="T45" fmla="*/ 473 h 611"/>
                  <a:gd name="T46" fmla="*/ 705 w 706"/>
                  <a:gd name="T47" fmla="*/ 492 h 611"/>
                  <a:gd name="T48" fmla="*/ 697 w 706"/>
                  <a:gd name="T49" fmla="*/ 525 h 611"/>
                  <a:gd name="T50" fmla="*/ 691 w 706"/>
                  <a:gd name="T51" fmla="*/ 525 h 611"/>
                  <a:gd name="T52" fmla="*/ 665 w 706"/>
                  <a:gd name="T53" fmla="*/ 529 h 611"/>
                  <a:gd name="T54" fmla="*/ 663 w 706"/>
                  <a:gd name="T55" fmla="*/ 558 h 611"/>
                  <a:gd name="T56" fmla="*/ 656 w 706"/>
                  <a:gd name="T57" fmla="*/ 570 h 611"/>
                  <a:gd name="T58" fmla="*/ 657 w 706"/>
                  <a:gd name="T59" fmla="*/ 579 h 611"/>
                  <a:gd name="T60" fmla="*/ 595 w 706"/>
                  <a:gd name="T61" fmla="*/ 605 h 611"/>
                  <a:gd name="T62" fmla="*/ 649 w 706"/>
                  <a:gd name="T63" fmla="*/ 579 h 611"/>
                  <a:gd name="T64" fmla="*/ 652 w 706"/>
                  <a:gd name="T65" fmla="*/ 557 h 611"/>
                  <a:gd name="T66" fmla="*/ 668 w 706"/>
                  <a:gd name="T67" fmla="*/ 518 h 611"/>
                  <a:gd name="T68" fmla="*/ 681 w 706"/>
                  <a:gd name="T69" fmla="*/ 521 h 611"/>
                  <a:gd name="T70" fmla="*/ 692 w 706"/>
                  <a:gd name="T71" fmla="*/ 506 h 611"/>
                  <a:gd name="T72" fmla="*/ 699 w 706"/>
                  <a:gd name="T73" fmla="*/ 475 h 611"/>
                  <a:gd name="T74" fmla="*/ 672 w 706"/>
                  <a:gd name="T75" fmla="*/ 468 h 611"/>
                  <a:gd name="T76" fmla="*/ 652 w 706"/>
                  <a:gd name="T77" fmla="*/ 431 h 611"/>
                  <a:gd name="T78" fmla="*/ 655 w 706"/>
                  <a:gd name="T79" fmla="*/ 409 h 611"/>
                  <a:gd name="T80" fmla="*/ 642 w 706"/>
                  <a:gd name="T81" fmla="*/ 380 h 611"/>
                  <a:gd name="T82" fmla="*/ 607 w 706"/>
                  <a:gd name="T83" fmla="*/ 361 h 611"/>
                  <a:gd name="T84" fmla="*/ 584 w 706"/>
                  <a:gd name="T85" fmla="*/ 345 h 611"/>
                  <a:gd name="T86" fmla="*/ 574 w 706"/>
                  <a:gd name="T87" fmla="*/ 231 h 611"/>
                  <a:gd name="T88" fmla="*/ 524 w 706"/>
                  <a:gd name="T89" fmla="*/ 232 h 611"/>
                  <a:gd name="T90" fmla="*/ 500 w 706"/>
                  <a:gd name="T91" fmla="*/ 173 h 611"/>
                  <a:gd name="T92" fmla="*/ 472 w 706"/>
                  <a:gd name="T93" fmla="*/ 152 h 611"/>
                  <a:gd name="T94" fmla="*/ 452 w 706"/>
                  <a:gd name="T95" fmla="*/ 133 h 611"/>
                  <a:gd name="T96" fmla="*/ 392 w 706"/>
                  <a:gd name="T97" fmla="*/ 7 h 611"/>
                  <a:gd name="T98" fmla="*/ 253 w 706"/>
                  <a:gd name="T99" fmla="*/ 20 h 611"/>
                  <a:gd name="T100" fmla="*/ 22 w 706"/>
                  <a:gd name="T101" fmla="*/ 52 h 611"/>
                  <a:gd name="T102" fmla="*/ 52 w 706"/>
                  <a:gd name="T103" fmla="*/ 98 h 611"/>
                  <a:gd name="T104" fmla="*/ 94 w 706"/>
                  <a:gd name="T105" fmla="*/ 134 h 611"/>
                  <a:gd name="T106" fmla="*/ 74 w 706"/>
                  <a:gd name="T107" fmla="*/ 154 h 611"/>
                  <a:gd name="T108" fmla="*/ 122 w 706"/>
                  <a:gd name="T109" fmla="*/ 212 h 611"/>
                  <a:gd name="T110" fmla="*/ 130 w 706"/>
                  <a:gd name="T111" fmla="*/ 561 h 611"/>
                  <a:gd name="T112" fmla="*/ 585 w 706"/>
                  <a:gd name="T113" fmla="*/ 538 h 611"/>
                  <a:gd name="T114" fmla="*/ 617 w 706"/>
                  <a:gd name="T115" fmla="*/ 567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06" h="611">
                    <a:moveTo>
                      <a:pt x="611" y="611"/>
                    </a:moveTo>
                    <a:cubicBezTo>
                      <a:pt x="605" y="611"/>
                      <a:pt x="599" y="611"/>
                      <a:pt x="594" y="611"/>
                    </a:cubicBezTo>
                    <a:cubicBezTo>
                      <a:pt x="591" y="611"/>
                      <a:pt x="588" y="610"/>
                      <a:pt x="586" y="610"/>
                    </a:cubicBezTo>
                    <a:cubicBezTo>
                      <a:pt x="583" y="610"/>
                      <a:pt x="583" y="610"/>
                      <a:pt x="583" y="610"/>
                    </a:cubicBezTo>
                    <a:cubicBezTo>
                      <a:pt x="583" y="608"/>
                      <a:pt x="583" y="608"/>
                      <a:pt x="583" y="608"/>
                    </a:cubicBezTo>
                    <a:cubicBezTo>
                      <a:pt x="584" y="595"/>
                      <a:pt x="592" y="589"/>
                      <a:pt x="599" y="583"/>
                    </a:cubicBezTo>
                    <a:cubicBezTo>
                      <a:pt x="604" y="579"/>
                      <a:pt x="609" y="575"/>
                      <a:pt x="611" y="568"/>
                    </a:cubicBezTo>
                    <a:cubicBezTo>
                      <a:pt x="609" y="565"/>
                      <a:pt x="607" y="560"/>
                      <a:pt x="606" y="556"/>
                    </a:cubicBezTo>
                    <a:cubicBezTo>
                      <a:pt x="604" y="552"/>
                      <a:pt x="603" y="547"/>
                      <a:pt x="601" y="546"/>
                    </a:cubicBezTo>
                    <a:cubicBezTo>
                      <a:pt x="600" y="545"/>
                      <a:pt x="597" y="544"/>
                      <a:pt x="585" y="544"/>
                    </a:cubicBezTo>
                    <a:cubicBezTo>
                      <a:pt x="566" y="544"/>
                      <a:pt x="534" y="547"/>
                      <a:pt x="506" y="550"/>
                    </a:cubicBezTo>
                    <a:cubicBezTo>
                      <a:pt x="487" y="552"/>
                      <a:pt x="469" y="554"/>
                      <a:pt x="457" y="554"/>
                    </a:cubicBezTo>
                    <a:cubicBezTo>
                      <a:pt x="373" y="558"/>
                      <a:pt x="267" y="562"/>
                      <a:pt x="181" y="565"/>
                    </a:cubicBezTo>
                    <a:cubicBezTo>
                      <a:pt x="162" y="565"/>
                      <a:pt x="144" y="566"/>
                      <a:pt x="128" y="566"/>
                    </a:cubicBezTo>
                    <a:cubicBezTo>
                      <a:pt x="125" y="566"/>
                      <a:pt x="125" y="566"/>
                      <a:pt x="125" y="566"/>
                    </a:cubicBezTo>
                    <a:cubicBezTo>
                      <a:pt x="125" y="536"/>
                      <a:pt x="125" y="536"/>
                      <a:pt x="125" y="536"/>
                    </a:cubicBezTo>
                    <a:cubicBezTo>
                      <a:pt x="123" y="430"/>
                      <a:pt x="122" y="319"/>
                      <a:pt x="117" y="215"/>
                    </a:cubicBezTo>
                    <a:cubicBezTo>
                      <a:pt x="114" y="212"/>
                      <a:pt x="110" y="210"/>
                      <a:pt x="106" y="207"/>
                    </a:cubicBezTo>
                    <a:cubicBezTo>
                      <a:pt x="101" y="205"/>
                      <a:pt x="97" y="203"/>
                      <a:pt x="94" y="200"/>
                    </a:cubicBezTo>
                    <a:cubicBezTo>
                      <a:pt x="93" y="199"/>
                      <a:pt x="93" y="199"/>
                      <a:pt x="93" y="199"/>
                    </a:cubicBezTo>
                    <a:cubicBezTo>
                      <a:pt x="93" y="197"/>
                      <a:pt x="93" y="197"/>
                      <a:pt x="93" y="197"/>
                    </a:cubicBezTo>
                    <a:cubicBezTo>
                      <a:pt x="93" y="186"/>
                      <a:pt x="88" y="182"/>
                      <a:pt x="82" y="176"/>
                    </a:cubicBezTo>
                    <a:cubicBezTo>
                      <a:pt x="76" y="171"/>
                      <a:pt x="69" y="165"/>
                      <a:pt x="69" y="154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69" y="152"/>
                      <a:pt x="69" y="152"/>
                      <a:pt x="69" y="152"/>
                    </a:cubicBezTo>
                    <a:cubicBezTo>
                      <a:pt x="71" y="150"/>
                      <a:pt x="72" y="148"/>
                      <a:pt x="74" y="146"/>
                    </a:cubicBezTo>
                    <a:cubicBezTo>
                      <a:pt x="78" y="140"/>
                      <a:pt x="82" y="134"/>
                      <a:pt x="89" y="131"/>
                    </a:cubicBezTo>
                    <a:cubicBezTo>
                      <a:pt x="90" y="125"/>
                      <a:pt x="89" y="120"/>
                      <a:pt x="87" y="117"/>
                    </a:cubicBezTo>
                    <a:cubicBezTo>
                      <a:pt x="83" y="113"/>
                      <a:pt x="77" y="113"/>
                      <a:pt x="70" y="113"/>
                    </a:cubicBezTo>
                    <a:cubicBezTo>
                      <a:pt x="66" y="113"/>
                      <a:pt x="62" y="113"/>
                      <a:pt x="59" y="112"/>
                    </a:cubicBezTo>
                    <a:cubicBezTo>
                      <a:pt x="56" y="111"/>
                      <a:pt x="56" y="111"/>
                      <a:pt x="56" y="111"/>
                    </a:cubicBezTo>
                    <a:cubicBezTo>
                      <a:pt x="57" y="109"/>
                      <a:pt x="57" y="109"/>
                      <a:pt x="57" y="109"/>
                    </a:cubicBezTo>
                    <a:cubicBezTo>
                      <a:pt x="57" y="106"/>
                      <a:pt x="56" y="105"/>
                      <a:pt x="51" y="104"/>
                    </a:cubicBezTo>
                    <a:cubicBezTo>
                      <a:pt x="47" y="103"/>
                      <a:pt x="44" y="102"/>
                      <a:pt x="41" y="99"/>
                    </a:cubicBezTo>
                    <a:cubicBezTo>
                      <a:pt x="38" y="95"/>
                      <a:pt x="36" y="89"/>
                      <a:pt x="34" y="83"/>
                    </a:cubicBezTo>
                    <a:cubicBezTo>
                      <a:pt x="32" y="78"/>
                      <a:pt x="31" y="74"/>
                      <a:pt x="29" y="70"/>
                    </a:cubicBezTo>
                    <a:cubicBezTo>
                      <a:pt x="26" y="65"/>
                      <a:pt x="22" y="61"/>
                      <a:pt x="18" y="56"/>
                    </a:cubicBezTo>
                    <a:cubicBezTo>
                      <a:pt x="9" y="46"/>
                      <a:pt x="0" y="35"/>
                      <a:pt x="0" y="2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48" y="18"/>
                      <a:pt x="63" y="18"/>
                      <a:pt x="78" y="18"/>
                    </a:cubicBezTo>
                    <a:cubicBezTo>
                      <a:pt x="131" y="18"/>
                      <a:pt x="194" y="18"/>
                      <a:pt x="252" y="14"/>
                    </a:cubicBezTo>
                    <a:cubicBezTo>
                      <a:pt x="259" y="14"/>
                      <a:pt x="268" y="13"/>
                      <a:pt x="279" y="13"/>
                    </a:cubicBezTo>
                    <a:cubicBezTo>
                      <a:pt x="293" y="12"/>
                      <a:pt x="309" y="11"/>
                      <a:pt x="325" y="10"/>
                    </a:cubicBezTo>
                    <a:cubicBezTo>
                      <a:pt x="335" y="9"/>
                      <a:pt x="345" y="7"/>
                      <a:pt x="355" y="5"/>
                    </a:cubicBezTo>
                    <a:cubicBezTo>
                      <a:pt x="370" y="2"/>
                      <a:pt x="384" y="0"/>
                      <a:pt x="394" y="2"/>
                    </a:cubicBezTo>
                    <a:cubicBezTo>
                      <a:pt x="404" y="4"/>
                      <a:pt x="411" y="12"/>
                      <a:pt x="417" y="19"/>
                    </a:cubicBezTo>
                    <a:cubicBezTo>
                      <a:pt x="421" y="23"/>
                      <a:pt x="425" y="28"/>
                      <a:pt x="430" y="30"/>
                    </a:cubicBezTo>
                    <a:cubicBezTo>
                      <a:pt x="433" y="31"/>
                      <a:pt x="433" y="31"/>
                      <a:pt x="433" y="31"/>
                    </a:cubicBezTo>
                    <a:cubicBezTo>
                      <a:pt x="432" y="34"/>
                      <a:pt x="432" y="34"/>
                      <a:pt x="432" y="34"/>
                    </a:cubicBezTo>
                    <a:cubicBezTo>
                      <a:pt x="423" y="63"/>
                      <a:pt x="431" y="96"/>
                      <a:pt x="444" y="116"/>
                    </a:cubicBezTo>
                    <a:cubicBezTo>
                      <a:pt x="447" y="121"/>
                      <a:pt x="451" y="125"/>
                      <a:pt x="456" y="129"/>
                    </a:cubicBezTo>
                    <a:cubicBezTo>
                      <a:pt x="458" y="131"/>
                      <a:pt x="461" y="133"/>
                      <a:pt x="463" y="135"/>
                    </a:cubicBezTo>
                    <a:cubicBezTo>
                      <a:pt x="464" y="136"/>
                      <a:pt x="466" y="137"/>
                      <a:pt x="468" y="139"/>
                    </a:cubicBezTo>
                    <a:cubicBezTo>
                      <a:pt x="471" y="140"/>
                      <a:pt x="474" y="142"/>
                      <a:pt x="476" y="144"/>
                    </a:cubicBezTo>
                    <a:cubicBezTo>
                      <a:pt x="477" y="146"/>
                      <a:pt x="478" y="149"/>
                      <a:pt x="478" y="151"/>
                    </a:cubicBezTo>
                    <a:cubicBezTo>
                      <a:pt x="478" y="153"/>
                      <a:pt x="478" y="155"/>
                      <a:pt x="479" y="155"/>
                    </a:cubicBezTo>
                    <a:cubicBezTo>
                      <a:pt x="481" y="157"/>
                      <a:pt x="485" y="158"/>
                      <a:pt x="489" y="159"/>
                    </a:cubicBezTo>
                    <a:cubicBezTo>
                      <a:pt x="493" y="160"/>
                      <a:pt x="497" y="162"/>
                      <a:pt x="499" y="163"/>
                    </a:cubicBezTo>
                    <a:cubicBezTo>
                      <a:pt x="502" y="166"/>
                      <a:pt x="504" y="168"/>
                      <a:pt x="505" y="171"/>
                    </a:cubicBezTo>
                    <a:cubicBezTo>
                      <a:pt x="506" y="173"/>
                      <a:pt x="507" y="175"/>
                      <a:pt x="510" y="175"/>
                    </a:cubicBezTo>
                    <a:cubicBezTo>
                      <a:pt x="512" y="175"/>
                      <a:pt x="512" y="175"/>
                      <a:pt x="512" y="175"/>
                    </a:cubicBezTo>
                    <a:cubicBezTo>
                      <a:pt x="512" y="177"/>
                      <a:pt x="512" y="177"/>
                      <a:pt x="512" y="177"/>
                    </a:cubicBezTo>
                    <a:cubicBezTo>
                      <a:pt x="514" y="183"/>
                      <a:pt x="515" y="190"/>
                      <a:pt x="517" y="196"/>
                    </a:cubicBezTo>
                    <a:cubicBezTo>
                      <a:pt x="519" y="208"/>
                      <a:pt x="521" y="220"/>
                      <a:pt x="527" y="227"/>
                    </a:cubicBezTo>
                    <a:cubicBezTo>
                      <a:pt x="532" y="228"/>
                      <a:pt x="534" y="226"/>
                      <a:pt x="537" y="222"/>
                    </a:cubicBezTo>
                    <a:cubicBezTo>
                      <a:pt x="540" y="219"/>
                      <a:pt x="543" y="215"/>
                      <a:pt x="550" y="215"/>
                    </a:cubicBezTo>
                    <a:cubicBezTo>
                      <a:pt x="550" y="215"/>
                      <a:pt x="550" y="215"/>
                      <a:pt x="550" y="215"/>
                    </a:cubicBezTo>
                    <a:cubicBezTo>
                      <a:pt x="551" y="215"/>
                      <a:pt x="551" y="215"/>
                      <a:pt x="551" y="215"/>
                    </a:cubicBezTo>
                    <a:cubicBezTo>
                      <a:pt x="559" y="220"/>
                      <a:pt x="568" y="223"/>
                      <a:pt x="576" y="226"/>
                    </a:cubicBezTo>
                    <a:cubicBezTo>
                      <a:pt x="581" y="228"/>
                      <a:pt x="581" y="228"/>
                      <a:pt x="581" y="228"/>
                    </a:cubicBezTo>
                    <a:cubicBezTo>
                      <a:pt x="581" y="230"/>
                      <a:pt x="581" y="230"/>
                      <a:pt x="581" y="230"/>
                    </a:cubicBezTo>
                    <a:cubicBezTo>
                      <a:pt x="580" y="244"/>
                      <a:pt x="575" y="256"/>
                      <a:pt x="570" y="268"/>
                    </a:cubicBezTo>
                    <a:cubicBezTo>
                      <a:pt x="562" y="288"/>
                      <a:pt x="556" y="305"/>
                      <a:pt x="568" y="321"/>
                    </a:cubicBezTo>
                    <a:cubicBezTo>
                      <a:pt x="574" y="328"/>
                      <a:pt x="579" y="334"/>
                      <a:pt x="588" y="340"/>
                    </a:cubicBezTo>
                    <a:cubicBezTo>
                      <a:pt x="589" y="341"/>
                      <a:pt x="591" y="342"/>
                      <a:pt x="593" y="342"/>
                    </a:cubicBezTo>
                    <a:cubicBezTo>
                      <a:pt x="599" y="344"/>
                      <a:pt x="607" y="347"/>
                      <a:pt x="609" y="355"/>
                    </a:cubicBezTo>
                    <a:cubicBezTo>
                      <a:pt x="610" y="355"/>
                      <a:pt x="611" y="355"/>
                      <a:pt x="612" y="355"/>
                    </a:cubicBezTo>
                    <a:cubicBezTo>
                      <a:pt x="622" y="355"/>
                      <a:pt x="630" y="362"/>
                      <a:pt x="636" y="368"/>
                    </a:cubicBezTo>
                    <a:cubicBezTo>
                      <a:pt x="637" y="370"/>
                      <a:pt x="639" y="371"/>
                      <a:pt x="640" y="372"/>
                    </a:cubicBezTo>
                    <a:cubicBezTo>
                      <a:pt x="641" y="373"/>
                      <a:pt x="643" y="374"/>
                      <a:pt x="645" y="375"/>
                    </a:cubicBezTo>
                    <a:cubicBezTo>
                      <a:pt x="648" y="377"/>
                      <a:pt x="651" y="379"/>
                      <a:pt x="653" y="381"/>
                    </a:cubicBezTo>
                    <a:cubicBezTo>
                      <a:pt x="654" y="383"/>
                      <a:pt x="654" y="387"/>
                      <a:pt x="655" y="391"/>
                    </a:cubicBezTo>
                    <a:cubicBezTo>
                      <a:pt x="655" y="394"/>
                      <a:pt x="655" y="398"/>
                      <a:pt x="657" y="402"/>
                    </a:cubicBezTo>
                    <a:cubicBezTo>
                      <a:pt x="657" y="402"/>
                      <a:pt x="658" y="404"/>
                      <a:pt x="660" y="405"/>
                    </a:cubicBezTo>
                    <a:cubicBezTo>
                      <a:pt x="663" y="410"/>
                      <a:pt x="670" y="417"/>
                      <a:pt x="665" y="428"/>
                    </a:cubicBezTo>
                    <a:cubicBezTo>
                      <a:pt x="664" y="429"/>
                      <a:pt x="661" y="431"/>
                      <a:pt x="658" y="433"/>
                    </a:cubicBezTo>
                    <a:cubicBezTo>
                      <a:pt x="660" y="438"/>
                      <a:pt x="664" y="443"/>
                      <a:pt x="667" y="447"/>
                    </a:cubicBezTo>
                    <a:cubicBezTo>
                      <a:pt x="672" y="452"/>
                      <a:pt x="676" y="458"/>
                      <a:pt x="677" y="465"/>
                    </a:cubicBezTo>
                    <a:cubicBezTo>
                      <a:pt x="680" y="467"/>
                      <a:pt x="684" y="467"/>
                      <a:pt x="687" y="466"/>
                    </a:cubicBezTo>
                    <a:cubicBezTo>
                      <a:pt x="689" y="466"/>
                      <a:pt x="690" y="466"/>
                      <a:pt x="692" y="466"/>
                    </a:cubicBezTo>
                    <a:cubicBezTo>
                      <a:pt x="697" y="466"/>
                      <a:pt x="701" y="468"/>
                      <a:pt x="705" y="473"/>
                    </a:cubicBezTo>
                    <a:cubicBezTo>
                      <a:pt x="706" y="476"/>
                      <a:pt x="706" y="476"/>
                      <a:pt x="706" y="476"/>
                    </a:cubicBezTo>
                    <a:cubicBezTo>
                      <a:pt x="704" y="477"/>
                      <a:pt x="704" y="477"/>
                      <a:pt x="704" y="477"/>
                    </a:cubicBezTo>
                    <a:cubicBezTo>
                      <a:pt x="703" y="478"/>
                      <a:pt x="703" y="479"/>
                      <a:pt x="704" y="483"/>
                    </a:cubicBezTo>
                    <a:cubicBezTo>
                      <a:pt x="705" y="486"/>
                      <a:pt x="706" y="488"/>
                      <a:pt x="705" y="492"/>
                    </a:cubicBezTo>
                    <a:cubicBezTo>
                      <a:pt x="705" y="495"/>
                      <a:pt x="703" y="497"/>
                      <a:pt x="701" y="500"/>
                    </a:cubicBezTo>
                    <a:cubicBezTo>
                      <a:pt x="700" y="502"/>
                      <a:pt x="698" y="504"/>
                      <a:pt x="697" y="508"/>
                    </a:cubicBezTo>
                    <a:cubicBezTo>
                      <a:pt x="697" y="508"/>
                      <a:pt x="698" y="509"/>
                      <a:pt x="698" y="510"/>
                    </a:cubicBezTo>
                    <a:cubicBezTo>
                      <a:pt x="700" y="513"/>
                      <a:pt x="703" y="518"/>
                      <a:pt x="697" y="525"/>
                    </a:cubicBezTo>
                    <a:cubicBezTo>
                      <a:pt x="695" y="523"/>
                      <a:pt x="695" y="523"/>
                      <a:pt x="695" y="523"/>
                    </a:cubicBezTo>
                    <a:cubicBezTo>
                      <a:pt x="692" y="524"/>
                      <a:pt x="692" y="524"/>
                      <a:pt x="692" y="524"/>
                    </a:cubicBezTo>
                    <a:cubicBezTo>
                      <a:pt x="692" y="525"/>
                      <a:pt x="693" y="525"/>
                      <a:pt x="693" y="525"/>
                    </a:cubicBezTo>
                    <a:cubicBezTo>
                      <a:pt x="693" y="525"/>
                      <a:pt x="693" y="525"/>
                      <a:pt x="691" y="525"/>
                    </a:cubicBezTo>
                    <a:cubicBezTo>
                      <a:pt x="688" y="525"/>
                      <a:pt x="684" y="525"/>
                      <a:pt x="684" y="526"/>
                    </a:cubicBezTo>
                    <a:cubicBezTo>
                      <a:pt x="682" y="527"/>
                      <a:pt x="680" y="529"/>
                      <a:pt x="678" y="531"/>
                    </a:cubicBezTo>
                    <a:cubicBezTo>
                      <a:pt x="675" y="534"/>
                      <a:pt x="673" y="537"/>
                      <a:pt x="671" y="537"/>
                    </a:cubicBezTo>
                    <a:cubicBezTo>
                      <a:pt x="668" y="537"/>
                      <a:pt x="666" y="533"/>
                      <a:pt x="665" y="529"/>
                    </a:cubicBezTo>
                    <a:cubicBezTo>
                      <a:pt x="662" y="534"/>
                      <a:pt x="663" y="540"/>
                      <a:pt x="664" y="547"/>
                    </a:cubicBezTo>
                    <a:cubicBezTo>
                      <a:pt x="664" y="550"/>
                      <a:pt x="665" y="552"/>
                      <a:pt x="665" y="555"/>
                    </a:cubicBezTo>
                    <a:cubicBezTo>
                      <a:pt x="665" y="558"/>
                      <a:pt x="665" y="558"/>
                      <a:pt x="665" y="558"/>
                    </a:cubicBezTo>
                    <a:cubicBezTo>
                      <a:pt x="663" y="558"/>
                      <a:pt x="663" y="558"/>
                      <a:pt x="663" y="558"/>
                    </a:cubicBezTo>
                    <a:cubicBezTo>
                      <a:pt x="658" y="559"/>
                      <a:pt x="657" y="560"/>
                      <a:pt x="657" y="560"/>
                    </a:cubicBezTo>
                    <a:cubicBezTo>
                      <a:pt x="657" y="560"/>
                      <a:pt x="657" y="561"/>
                      <a:pt x="657" y="562"/>
                    </a:cubicBezTo>
                    <a:cubicBezTo>
                      <a:pt x="658" y="564"/>
                      <a:pt x="658" y="566"/>
                      <a:pt x="657" y="569"/>
                    </a:cubicBezTo>
                    <a:cubicBezTo>
                      <a:pt x="656" y="570"/>
                      <a:pt x="656" y="570"/>
                      <a:pt x="656" y="570"/>
                    </a:cubicBezTo>
                    <a:cubicBezTo>
                      <a:pt x="655" y="571"/>
                      <a:pt x="653" y="575"/>
                      <a:pt x="654" y="576"/>
                    </a:cubicBezTo>
                    <a:cubicBezTo>
                      <a:pt x="654" y="576"/>
                      <a:pt x="654" y="577"/>
                      <a:pt x="655" y="577"/>
                    </a:cubicBezTo>
                    <a:cubicBezTo>
                      <a:pt x="657" y="577"/>
                      <a:pt x="657" y="577"/>
                      <a:pt x="657" y="577"/>
                    </a:cubicBezTo>
                    <a:cubicBezTo>
                      <a:pt x="657" y="579"/>
                      <a:pt x="657" y="579"/>
                      <a:pt x="657" y="579"/>
                    </a:cubicBezTo>
                    <a:cubicBezTo>
                      <a:pt x="659" y="587"/>
                      <a:pt x="657" y="594"/>
                      <a:pt x="653" y="599"/>
                    </a:cubicBezTo>
                    <a:cubicBezTo>
                      <a:pt x="646" y="607"/>
                      <a:pt x="632" y="611"/>
                      <a:pt x="611" y="611"/>
                    </a:cubicBezTo>
                    <a:close/>
                    <a:moveTo>
                      <a:pt x="589" y="605"/>
                    </a:moveTo>
                    <a:cubicBezTo>
                      <a:pt x="591" y="605"/>
                      <a:pt x="593" y="605"/>
                      <a:pt x="595" y="605"/>
                    </a:cubicBezTo>
                    <a:cubicBezTo>
                      <a:pt x="599" y="606"/>
                      <a:pt x="605" y="606"/>
                      <a:pt x="611" y="606"/>
                    </a:cubicBezTo>
                    <a:cubicBezTo>
                      <a:pt x="631" y="606"/>
                      <a:pt x="643" y="603"/>
                      <a:pt x="648" y="596"/>
                    </a:cubicBezTo>
                    <a:cubicBezTo>
                      <a:pt x="651" y="592"/>
                      <a:pt x="653" y="588"/>
                      <a:pt x="652" y="582"/>
                    </a:cubicBezTo>
                    <a:cubicBezTo>
                      <a:pt x="650" y="581"/>
                      <a:pt x="649" y="580"/>
                      <a:pt x="649" y="579"/>
                    </a:cubicBezTo>
                    <a:cubicBezTo>
                      <a:pt x="647" y="575"/>
                      <a:pt x="649" y="571"/>
                      <a:pt x="651" y="567"/>
                    </a:cubicBezTo>
                    <a:cubicBezTo>
                      <a:pt x="652" y="566"/>
                      <a:pt x="652" y="566"/>
                      <a:pt x="652" y="566"/>
                    </a:cubicBezTo>
                    <a:cubicBezTo>
                      <a:pt x="652" y="565"/>
                      <a:pt x="652" y="564"/>
                      <a:pt x="652" y="563"/>
                    </a:cubicBezTo>
                    <a:cubicBezTo>
                      <a:pt x="651" y="561"/>
                      <a:pt x="651" y="559"/>
                      <a:pt x="652" y="557"/>
                    </a:cubicBezTo>
                    <a:cubicBezTo>
                      <a:pt x="654" y="555"/>
                      <a:pt x="656" y="554"/>
                      <a:pt x="659" y="553"/>
                    </a:cubicBezTo>
                    <a:cubicBezTo>
                      <a:pt x="659" y="551"/>
                      <a:pt x="659" y="550"/>
                      <a:pt x="658" y="548"/>
                    </a:cubicBezTo>
                    <a:cubicBezTo>
                      <a:pt x="657" y="538"/>
                      <a:pt x="655" y="530"/>
                      <a:pt x="665" y="521"/>
                    </a:cubicBezTo>
                    <a:cubicBezTo>
                      <a:pt x="668" y="518"/>
                      <a:pt x="668" y="518"/>
                      <a:pt x="668" y="518"/>
                    </a:cubicBezTo>
                    <a:cubicBezTo>
                      <a:pt x="669" y="523"/>
                      <a:pt x="669" y="523"/>
                      <a:pt x="669" y="523"/>
                    </a:cubicBezTo>
                    <a:cubicBezTo>
                      <a:pt x="670" y="528"/>
                      <a:pt x="671" y="530"/>
                      <a:pt x="671" y="531"/>
                    </a:cubicBezTo>
                    <a:cubicBezTo>
                      <a:pt x="672" y="530"/>
                      <a:pt x="673" y="529"/>
                      <a:pt x="674" y="528"/>
                    </a:cubicBezTo>
                    <a:cubicBezTo>
                      <a:pt x="676" y="525"/>
                      <a:pt x="678" y="523"/>
                      <a:pt x="681" y="521"/>
                    </a:cubicBezTo>
                    <a:cubicBezTo>
                      <a:pt x="683" y="520"/>
                      <a:pt x="688" y="519"/>
                      <a:pt x="691" y="519"/>
                    </a:cubicBezTo>
                    <a:cubicBezTo>
                      <a:pt x="692" y="519"/>
                      <a:pt x="693" y="519"/>
                      <a:pt x="694" y="520"/>
                    </a:cubicBezTo>
                    <a:cubicBezTo>
                      <a:pt x="696" y="517"/>
                      <a:pt x="695" y="515"/>
                      <a:pt x="693" y="513"/>
                    </a:cubicBezTo>
                    <a:cubicBezTo>
                      <a:pt x="692" y="511"/>
                      <a:pt x="691" y="509"/>
                      <a:pt x="692" y="506"/>
                    </a:cubicBezTo>
                    <a:cubicBezTo>
                      <a:pt x="693" y="502"/>
                      <a:pt x="695" y="499"/>
                      <a:pt x="697" y="497"/>
                    </a:cubicBezTo>
                    <a:cubicBezTo>
                      <a:pt x="698" y="495"/>
                      <a:pt x="699" y="493"/>
                      <a:pt x="700" y="491"/>
                    </a:cubicBezTo>
                    <a:cubicBezTo>
                      <a:pt x="700" y="489"/>
                      <a:pt x="700" y="487"/>
                      <a:pt x="699" y="485"/>
                    </a:cubicBezTo>
                    <a:cubicBezTo>
                      <a:pt x="698" y="482"/>
                      <a:pt x="697" y="478"/>
                      <a:pt x="699" y="475"/>
                    </a:cubicBezTo>
                    <a:cubicBezTo>
                      <a:pt x="695" y="471"/>
                      <a:pt x="692" y="471"/>
                      <a:pt x="688" y="472"/>
                    </a:cubicBezTo>
                    <a:cubicBezTo>
                      <a:pt x="686" y="472"/>
                      <a:pt x="684" y="472"/>
                      <a:pt x="683" y="472"/>
                    </a:cubicBezTo>
                    <a:cubicBezTo>
                      <a:pt x="679" y="472"/>
                      <a:pt x="676" y="471"/>
                      <a:pt x="673" y="469"/>
                    </a:cubicBezTo>
                    <a:cubicBezTo>
                      <a:pt x="672" y="468"/>
                      <a:pt x="672" y="468"/>
                      <a:pt x="672" y="468"/>
                    </a:cubicBezTo>
                    <a:cubicBezTo>
                      <a:pt x="672" y="467"/>
                      <a:pt x="672" y="467"/>
                      <a:pt x="672" y="467"/>
                    </a:cubicBezTo>
                    <a:cubicBezTo>
                      <a:pt x="671" y="461"/>
                      <a:pt x="667" y="456"/>
                      <a:pt x="663" y="451"/>
                    </a:cubicBezTo>
                    <a:cubicBezTo>
                      <a:pt x="659" y="445"/>
                      <a:pt x="654" y="440"/>
                      <a:pt x="652" y="432"/>
                    </a:cubicBezTo>
                    <a:cubicBezTo>
                      <a:pt x="652" y="431"/>
                      <a:pt x="652" y="431"/>
                      <a:pt x="652" y="431"/>
                    </a:cubicBezTo>
                    <a:cubicBezTo>
                      <a:pt x="654" y="431"/>
                      <a:pt x="654" y="431"/>
                      <a:pt x="654" y="431"/>
                    </a:cubicBezTo>
                    <a:cubicBezTo>
                      <a:pt x="655" y="428"/>
                      <a:pt x="655" y="428"/>
                      <a:pt x="655" y="428"/>
                    </a:cubicBezTo>
                    <a:cubicBezTo>
                      <a:pt x="655" y="428"/>
                      <a:pt x="659" y="426"/>
                      <a:pt x="660" y="425"/>
                    </a:cubicBezTo>
                    <a:cubicBezTo>
                      <a:pt x="663" y="418"/>
                      <a:pt x="659" y="413"/>
                      <a:pt x="655" y="409"/>
                    </a:cubicBezTo>
                    <a:cubicBezTo>
                      <a:pt x="654" y="407"/>
                      <a:pt x="652" y="405"/>
                      <a:pt x="652" y="404"/>
                    </a:cubicBezTo>
                    <a:cubicBezTo>
                      <a:pt x="650" y="400"/>
                      <a:pt x="650" y="395"/>
                      <a:pt x="649" y="391"/>
                    </a:cubicBezTo>
                    <a:cubicBezTo>
                      <a:pt x="649" y="388"/>
                      <a:pt x="649" y="385"/>
                      <a:pt x="648" y="384"/>
                    </a:cubicBezTo>
                    <a:cubicBezTo>
                      <a:pt x="647" y="383"/>
                      <a:pt x="644" y="381"/>
                      <a:pt x="642" y="380"/>
                    </a:cubicBezTo>
                    <a:cubicBezTo>
                      <a:pt x="640" y="379"/>
                      <a:pt x="638" y="378"/>
                      <a:pt x="636" y="377"/>
                    </a:cubicBezTo>
                    <a:cubicBezTo>
                      <a:pt x="635" y="375"/>
                      <a:pt x="633" y="374"/>
                      <a:pt x="632" y="372"/>
                    </a:cubicBezTo>
                    <a:cubicBezTo>
                      <a:pt x="626" y="367"/>
                      <a:pt x="620" y="360"/>
                      <a:pt x="612" y="360"/>
                    </a:cubicBezTo>
                    <a:cubicBezTo>
                      <a:pt x="610" y="360"/>
                      <a:pt x="609" y="360"/>
                      <a:pt x="607" y="361"/>
                    </a:cubicBezTo>
                    <a:cubicBezTo>
                      <a:pt x="603" y="362"/>
                      <a:pt x="603" y="362"/>
                      <a:pt x="603" y="362"/>
                    </a:cubicBezTo>
                    <a:cubicBezTo>
                      <a:pt x="603" y="358"/>
                      <a:pt x="603" y="358"/>
                      <a:pt x="603" y="358"/>
                    </a:cubicBezTo>
                    <a:cubicBezTo>
                      <a:pt x="603" y="352"/>
                      <a:pt x="599" y="350"/>
                      <a:pt x="592" y="348"/>
                    </a:cubicBezTo>
                    <a:cubicBezTo>
                      <a:pt x="589" y="347"/>
                      <a:pt x="586" y="346"/>
                      <a:pt x="584" y="345"/>
                    </a:cubicBezTo>
                    <a:cubicBezTo>
                      <a:pt x="576" y="338"/>
                      <a:pt x="570" y="332"/>
                      <a:pt x="564" y="324"/>
                    </a:cubicBezTo>
                    <a:cubicBezTo>
                      <a:pt x="549" y="306"/>
                      <a:pt x="557" y="287"/>
                      <a:pt x="565" y="266"/>
                    </a:cubicBezTo>
                    <a:cubicBezTo>
                      <a:pt x="569" y="255"/>
                      <a:pt x="574" y="244"/>
                      <a:pt x="575" y="232"/>
                    </a:cubicBezTo>
                    <a:cubicBezTo>
                      <a:pt x="574" y="231"/>
                      <a:pt x="574" y="231"/>
                      <a:pt x="574" y="231"/>
                    </a:cubicBezTo>
                    <a:cubicBezTo>
                      <a:pt x="566" y="228"/>
                      <a:pt x="557" y="225"/>
                      <a:pt x="549" y="221"/>
                    </a:cubicBezTo>
                    <a:cubicBezTo>
                      <a:pt x="545" y="221"/>
                      <a:pt x="544" y="223"/>
                      <a:pt x="541" y="226"/>
                    </a:cubicBezTo>
                    <a:cubicBezTo>
                      <a:pt x="538" y="229"/>
                      <a:pt x="535" y="234"/>
                      <a:pt x="525" y="233"/>
                    </a:cubicBezTo>
                    <a:cubicBezTo>
                      <a:pt x="524" y="232"/>
                      <a:pt x="524" y="232"/>
                      <a:pt x="524" y="232"/>
                    </a:cubicBezTo>
                    <a:cubicBezTo>
                      <a:pt x="524" y="232"/>
                      <a:pt x="524" y="232"/>
                      <a:pt x="524" y="232"/>
                    </a:cubicBezTo>
                    <a:cubicBezTo>
                      <a:pt x="516" y="224"/>
                      <a:pt x="513" y="210"/>
                      <a:pt x="511" y="197"/>
                    </a:cubicBezTo>
                    <a:cubicBezTo>
                      <a:pt x="510" y="191"/>
                      <a:pt x="509" y="185"/>
                      <a:pt x="507" y="180"/>
                    </a:cubicBezTo>
                    <a:cubicBezTo>
                      <a:pt x="503" y="179"/>
                      <a:pt x="501" y="176"/>
                      <a:pt x="500" y="173"/>
                    </a:cubicBezTo>
                    <a:cubicBezTo>
                      <a:pt x="499" y="171"/>
                      <a:pt x="498" y="169"/>
                      <a:pt x="496" y="168"/>
                    </a:cubicBezTo>
                    <a:cubicBezTo>
                      <a:pt x="494" y="167"/>
                      <a:pt x="490" y="165"/>
                      <a:pt x="487" y="164"/>
                    </a:cubicBezTo>
                    <a:cubicBezTo>
                      <a:pt x="482" y="163"/>
                      <a:pt x="478" y="162"/>
                      <a:pt x="476" y="160"/>
                    </a:cubicBezTo>
                    <a:cubicBezTo>
                      <a:pt x="473" y="157"/>
                      <a:pt x="473" y="154"/>
                      <a:pt x="472" y="152"/>
                    </a:cubicBezTo>
                    <a:cubicBezTo>
                      <a:pt x="472" y="150"/>
                      <a:pt x="472" y="148"/>
                      <a:pt x="471" y="147"/>
                    </a:cubicBezTo>
                    <a:cubicBezTo>
                      <a:pt x="470" y="146"/>
                      <a:pt x="468" y="145"/>
                      <a:pt x="466" y="143"/>
                    </a:cubicBezTo>
                    <a:cubicBezTo>
                      <a:pt x="463" y="142"/>
                      <a:pt x="461" y="141"/>
                      <a:pt x="459" y="139"/>
                    </a:cubicBezTo>
                    <a:cubicBezTo>
                      <a:pt x="457" y="137"/>
                      <a:pt x="455" y="135"/>
                      <a:pt x="452" y="133"/>
                    </a:cubicBezTo>
                    <a:cubicBezTo>
                      <a:pt x="447" y="128"/>
                      <a:pt x="442" y="124"/>
                      <a:pt x="439" y="119"/>
                    </a:cubicBezTo>
                    <a:cubicBezTo>
                      <a:pt x="426" y="98"/>
                      <a:pt x="418" y="64"/>
                      <a:pt x="426" y="34"/>
                    </a:cubicBezTo>
                    <a:cubicBezTo>
                      <a:pt x="421" y="31"/>
                      <a:pt x="417" y="27"/>
                      <a:pt x="413" y="22"/>
                    </a:cubicBezTo>
                    <a:cubicBezTo>
                      <a:pt x="407" y="16"/>
                      <a:pt x="401" y="9"/>
                      <a:pt x="392" y="7"/>
                    </a:cubicBezTo>
                    <a:cubicBezTo>
                      <a:pt x="384" y="5"/>
                      <a:pt x="370" y="8"/>
                      <a:pt x="356" y="11"/>
                    </a:cubicBezTo>
                    <a:cubicBezTo>
                      <a:pt x="346" y="13"/>
                      <a:pt x="336" y="15"/>
                      <a:pt x="325" y="15"/>
                    </a:cubicBezTo>
                    <a:cubicBezTo>
                      <a:pt x="310" y="16"/>
                      <a:pt x="293" y="17"/>
                      <a:pt x="279" y="18"/>
                    </a:cubicBezTo>
                    <a:cubicBezTo>
                      <a:pt x="269" y="19"/>
                      <a:pt x="259" y="19"/>
                      <a:pt x="253" y="20"/>
                    </a:cubicBezTo>
                    <a:cubicBezTo>
                      <a:pt x="194" y="23"/>
                      <a:pt x="132" y="24"/>
                      <a:pt x="78" y="24"/>
                    </a:cubicBezTo>
                    <a:cubicBezTo>
                      <a:pt x="63" y="24"/>
                      <a:pt x="48" y="24"/>
                      <a:pt x="33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34"/>
                      <a:pt x="14" y="43"/>
                      <a:pt x="22" y="52"/>
                    </a:cubicBezTo>
                    <a:cubicBezTo>
                      <a:pt x="26" y="57"/>
                      <a:pt x="30" y="62"/>
                      <a:pt x="34" y="68"/>
                    </a:cubicBezTo>
                    <a:cubicBezTo>
                      <a:pt x="36" y="71"/>
                      <a:pt x="37" y="76"/>
                      <a:pt x="39" y="81"/>
                    </a:cubicBezTo>
                    <a:cubicBezTo>
                      <a:pt x="41" y="86"/>
                      <a:pt x="43" y="92"/>
                      <a:pt x="45" y="95"/>
                    </a:cubicBezTo>
                    <a:cubicBezTo>
                      <a:pt x="47" y="97"/>
                      <a:pt x="49" y="98"/>
                      <a:pt x="52" y="98"/>
                    </a:cubicBezTo>
                    <a:cubicBezTo>
                      <a:pt x="56" y="99"/>
                      <a:pt x="62" y="101"/>
                      <a:pt x="62" y="107"/>
                    </a:cubicBezTo>
                    <a:cubicBezTo>
                      <a:pt x="65" y="107"/>
                      <a:pt x="67" y="107"/>
                      <a:pt x="70" y="107"/>
                    </a:cubicBezTo>
                    <a:cubicBezTo>
                      <a:pt x="78" y="108"/>
                      <a:pt x="86" y="108"/>
                      <a:pt x="91" y="114"/>
                    </a:cubicBezTo>
                    <a:cubicBezTo>
                      <a:pt x="94" y="118"/>
                      <a:pt x="95" y="125"/>
                      <a:pt x="94" y="134"/>
                    </a:cubicBezTo>
                    <a:cubicBezTo>
                      <a:pt x="94" y="135"/>
                      <a:pt x="94" y="135"/>
                      <a:pt x="94" y="135"/>
                    </a:cubicBezTo>
                    <a:cubicBezTo>
                      <a:pt x="92" y="136"/>
                      <a:pt x="92" y="136"/>
                      <a:pt x="92" y="136"/>
                    </a:cubicBezTo>
                    <a:cubicBezTo>
                      <a:pt x="86" y="138"/>
                      <a:pt x="82" y="143"/>
                      <a:pt x="78" y="149"/>
                    </a:cubicBezTo>
                    <a:cubicBezTo>
                      <a:pt x="77" y="151"/>
                      <a:pt x="76" y="153"/>
                      <a:pt x="74" y="154"/>
                    </a:cubicBezTo>
                    <a:cubicBezTo>
                      <a:pt x="75" y="163"/>
                      <a:pt x="80" y="167"/>
                      <a:pt x="85" y="172"/>
                    </a:cubicBezTo>
                    <a:cubicBezTo>
                      <a:pt x="92" y="177"/>
                      <a:pt x="99" y="183"/>
                      <a:pt x="98" y="196"/>
                    </a:cubicBezTo>
                    <a:cubicBezTo>
                      <a:pt x="101" y="199"/>
                      <a:pt x="105" y="201"/>
                      <a:pt x="108" y="202"/>
                    </a:cubicBezTo>
                    <a:cubicBezTo>
                      <a:pt x="113" y="205"/>
                      <a:pt x="118" y="208"/>
                      <a:pt x="122" y="212"/>
                    </a:cubicBezTo>
                    <a:cubicBezTo>
                      <a:pt x="122" y="213"/>
                      <a:pt x="122" y="213"/>
                      <a:pt x="122" y="213"/>
                    </a:cubicBezTo>
                    <a:cubicBezTo>
                      <a:pt x="122" y="214"/>
                      <a:pt x="122" y="214"/>
                      <a:pt x="122" y="214"/>
                    </a:cubicBezTo>
                    <a:cubicBezTo>
                      <a:pt x="127" y="319"/>
                      <a:pt x="129" y="429"/>
                      <a:pt x="130" y="536"/>
                    </a:cubicBezTo>
                    <a:cubicBezTo>
                      <a:pt x="130" y="561"/>
                      <a:pt x="130" y="561"/>
                      <a:pt x="130" y="561"/>
                    </a:cubicBezTo>
                    <a:cubicBezTo>
                      <a:pt x="146" y="560"/>
                      <a:pt x="163" y="560"/>
                      <a:pt x="181" y="559"/>
                    </a:cubicBezTo>
                    <a:cubicBezTo>
                      <a:pt x="266" y="556"/>
                      <a:pt x="372" y="553"/>
                      <a:pt x="457" y="549"/>
                    </a:cubicBezTo>
                    <a:cubicBezTo>
                      <a:pt x="469" y="548"/>
                      <a:pt x="487" y="546"/>
                      <a:pt x="506" y="544"/>
                    </a:cubicBezTo>
                    <a:cubicBezTo>
                      <a:pt x="534" y="542"/>
                      <a:pt x="566" y="538"/>
                      <a:pt x="585" y="538"/>
                    </a:cubicBezTo>
                    <a:cubicBezTo>
                      <a:pt x="598" y="538"/>
                      <a:pt x="602" y="540"/>
                      <a:pt x="604" y="541"/>
                    </a:cubicBezTo>
                    <a:cubicBezTo>
                      <a:pt x="607" y="543"/>
                      <a:pt x="609" y="549"/>
                      <a:pt x="611" y="554"/>
                    </a:cubicBezTo>
                    <a:cubicBezTo>
                      <a:pt x="612" y="559"/>
                      <a:pt x="614" y="563"/>
                      <a:pt x="616" y="566"/>
                    </a:cubicBezTo>
                    <a:cubicBezTo>
                      <a:pt x="617" y="567"/>
                      <a:pt x="617" y="567"/>
                      <a:pt x="617" y="567"/>
                    </a:cubicBezTo>
                    <a:cubicBezTo>
                      <a:pt x="617" y="568"/>
                      <a:pt x="617" y="568"/>
                      <a:pt x="617" y="568"/>
                    </a:cubicBezTo>
                    <a:cubicBezTo>
                      <a:pt x="615" y="578"/>
                      <a:pt x="608" y="583"/>
                      <a:pt x="602" y="588"/>
                    </a:cubicBezTo>
                    <a:cubicBezTo>
                      <a:pt x="596" y="592"/>
                      <a:pt x="590" y="597"/>
                      <a:pt x="589" y="6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249">
                <a:extLst>
                  <a:ext uri="{FF2B5EF4-FFF2-40B4-BE49-F238E27FC236}">
                    <a16:creationId xmlns:a16="http://schemas.microsoft.com/office/drawing/2014/main" id="{47B8D27D-CDEB-4116-B59B-5DA867E98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7" y="2519"/>
                <a:ext cx="324" cy="306"/>
              </a:xfrm>
              <a:custGeom>
                <a:avLst/>
                <a:gdLst>
                  <a:gd name="T0" fmla="*/ 474 w 523"/>
                  <a:gd name="T1" fmla="*/ 146 h 496"/>
                  <a:gd name="T2" fmla="*/ 482 w 523"/>
                  <a:gd name="T3" fmla="*/ 182 h 496"/>
                  <a:gd name="T4" fmla="*/ 458 w 523"/>
                  <a:gd name="T5" fmla="*/ 206 h 496"/>
                  <a:gd name="T6" fmla="*/ 462 w 523"/>
                  <a:gd name="T7" fmla="*/ 226 h 496"/>
                  <a:gd name="T8" fmla="*/ 446 w 523"/>
                  <a:gd name="T9" fmla="*/ 226 h 496"/>
                  <a:gd name="T10" fmla="*/ 438 w 523"/>
                  <a:gd name="T11" fmla="*/ 234 h 496"/>
                  <a:gd name="T12" fmla="*/ 438 w 523"/>
                  <a:gd name="T13" fmla="*/ 283 h 496"/>
                  <a:gd name="T14" fmla="*/ 414 w 523"/>
                  <a:gd name="T15" fmla="*/ 311 h 496"/>
                  <a:gd name="T16" fmla="*/ 398 w 523"/>
                  <a:gd name="T17" fmla="*/ 311 h 496"/>
                  <a:gd name="T18" fmla="*/ 406 w 523"/>
                  <a:gd name="T19" fmla="*/ 343 h 496"/>
                  <a:gd name="T20" fmla="*/ 382 w 523"/>
                  <a:gd name="T21" fmla="*/ 355 h 496"/>
                  <a:gd name="T22" fmla="*/ 390 w 523"/>
                  <a:gd name="T23" fmla="*/ 367 h 496"/>
                  <a:gd name="T24" fmla="*/ 374 w 523"/>
                  <a:gd name="T25" fmla="*/ 387 h 496"/>
                  <a:gd name="T26" fmla="*/ 370 w 523"/>
                  <a:gd name="T27" fmla="*/ 399 h 496"/>
                  <a:gd name="T28" fmla="*/ 378 w 523"/>
                  <a:gd name="T29" fmla="*/ 411 h 496"/>
                  <a:gd name="T30" fmla="*/ 370 w 523"/>
                  <a:gd name="T31" fmla="*/ 419 h 496"/>
                  <a:gd name="T32" fmla="*/ 386 w 523"/>
                  <a:gd name="T33" fmla="*/ 439 h 496"/>
                  <a:gd name="T34" fmla="*/ 390 w 523"/>
                  <a:gd name="T35" fmla="*/ 452 h 496"/>
                  <a:gd name="T36" fmla="*/ 382 w 523"/>
                  <a:gd name="T37" fmla="*/ 464 h 496"/>
                  <a:gd name="T38" fmla="*/ 386 w 523"/>
                  <a:gd name="T39" fmla="*/ 480 h 496"/>
                  <a:gd name="T40" fmla="*/ 217 w 523"/>
                  <a:gd name="T41" fmla="*/ 488 h 496"/>
                  <a:gd name="T42" fmla="*/ 189 w 523"/>
                  <a:gd name="T43" fmla="*/ 484 h 496"/>
                  <a:gd name="T44" fmla="*/ 165 w 523"/>
                  <a:gd name="T45" fmla="*/ 492 h 496"/>
                  <a:gd name="T46" fmla="*/ 72 w 523"/>
                  <a:gd name="T47" fmla="*/ 492 h 496"/>
                  <a:gd name="T48" fmla="*/ 72 w 523"/>
                  <a:gd name="T49" fmla="*/ 423 h 496"/>
                  <a:gd name="T50" fmla="*/ 64 w 523"/>
                  <a:gd name="T51" fmla="*/ 419 h 496"/>
                  <a:gd name="T52" fmla="*/ 44 w 523"/>
                  <a:gd name="T53" fmla="*/ 419 h 496"/>
                  <a:gd name="T54" fmla="*/ 44 w 523"/>
                  <a:gd name="T55" fmla="*/ 411 h 496"/>
                  <a:gd name="T56" fmla="*/ 28 w 523"/>
                  <a:gd name="T57" fmla="*/ 419 h 496"/>
                  <a:gd name="T58" fmla="*/ 20 w 523"/>
                  <a:gd name="T59" fmla="*/ 154 h 496"/>
                  <a:gd name="T60" fmla="*/ 0 w 523"/>
                  <a:gd name="T61" fmla="*/ 33 h 496"/>
                  <a:gd name="T62" fmla="*/ 406 w 523"/>
                  <a:gd name="T63" fmla="*/ 17 h 496"/>
                  <a:gd name="T64" fmla="*/ 474 w 523"/>
                  <a:gd name="T65" fmla="*/ 33 h 496"/>
                  <a:gd name="T66" fmla="*/ 454 w 523"/>
                  <a:gd name="T67" fmla="*/ 46 h 496"/>
                  <a:gd name="T68" fmla="*/ 450 w 523"/>
                  <a:gd name="T69" fmla="*/ 78 h 496"/>
                  <a:gd name="T70" fmla="*/ 518 w 523"/>
                  <a:gd name="T71" fmla="*/ 78 h 496"/>
                  <a:gd name="T72" fmla="*/ 510 w 523"/>
                  <a:gd name="T73" fmla="*/ 86 h 496"/>
                  <a:gd name="T74" fmla="*/ 514 w 523"/>
                  <a:gd name="T75" fmla="*/ 94 h 496"/>
                  <a:gd name="T76" fmla="*/ 494 w 523"/>
                  <a:gd name="T77" fmla="*/ 110 h 496"/>
                  <a:gd name="T78" fmla="*/ 482 w 523"/>
                  <a:gd name="T79" fmla="*/ 138 h 496"/>
                  <a:gd name="T80" fmla="*/ 474 w 523"/>
                  <a:gd name="T81" fmla="*/ 146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23" h="496">
                    <a:moveTo>
                      <a:pt x="474" y="146"/>
                    </a:moveTo>
                    <a:cubicBezTo>
                      <a:pt x="472" y="163"/>
                      <a:pt x="481" y="168"/>
                      <a:pt x="482" y="182"/>
                    </a:cubicBezTo>
                    <a:cubicBezTo>
                      <a:pt x="479" y="195"/>
                      <a:pt x="471" y="203"/>
                      <a:pt x="458" y="206"/>
                    </a:cubicBezTo>
                    <a:cubicBezTo>
                      <a:pt x="462" y="213"/>
                      <a:pt x="471" y="218"/>
                      <a:pt x="462" y="226"/>
                    </a:cubicBezTo>
                    <a:cubicBezTo>
                      <a:pt x="454" y="233"/>
                      <a:pt x="457" y="226"/>
                      <a:pt x="446" y="226"/>
                    </a:cubicBezTo>
                    <a:cubicBezTo>
                      <a:pt x="447" y="238"/>
                      <a:pt x="445" y="240"/>
                      <a:pt x="438" y="234"/>
                    </a:cubicBezTo>
                    <a:cubicBezTo>
                      <a:pt x="434" y="253"/>
                      <a:pt x="435" y="274"/>
                      <a:pt x="438" y="283"/>
                    </a:cubicBezTo>
                    <a:cubicBezTo>
                      <a:pt x="434" y="296"/>
                      <a:pt x="414" y="293"/>
                      <a:pt x="414" y="311"/>
                    </a:cubicBezTo>
                    <a:cubicBezTo>
                      <a:pt x="406" y="318"/>
                      <a:pt x="409" y="310"/>
                      <a:pt x="398" y="311"/>
                    </a:cubicBezTo>
                    <a:cubicBezTo>
                      <a:pt x="400" y="322"/>
                      <a:pt x="404" y="332"/>
                      <a:pt x="406" y="343"/>
                    </a:cubicBezTo>
                    <a:cubicBezTo>
                      <a:pt x="392" y="341"/>
                      <a:pt x="388" y="350"/>
                      <a:pt x="382" y="355"/>
                    </a:cubicBezTo>
                    <a:cubicBezTo>
                      <a:pt x="383" y="363"/>
                      <a:pt x="393" y="348"/>
                      <a:pt x="390" y="367"/>
                    </a:cubicBezTo>
                    <a:cubicBezTo>
                      <a:pt x="385" y="375"/>
                      <a:pt x="384" y="386"/>
                      <a:pt x="374" y="387"/>
                    </a:cubicBezTo>
                    <a:cubicBezTo>
                      <a:pt x="371" y="396"/>
                      <a:pt x="385" y="400"/>
                      <a:pt x="370" y="399"/>
                    </a:cubicBezTo>
                    <a:cubicBezTo>
                      <a:pt x="366" y="406"/>
                      <a:pt x="378" y="409"/>
                      <a:pt x="378" y="411"/>
                    </a:cubicBezTo>
                    <a:cubicBezTo>
                      <a:pt x="378" y="413"/>
                      <a:pt x="370" y="421"/>
                      <a:pt x="370" y="419"/>
                    </a:cubicBezTo>
                    <a:cubicBezTo>
                      <a:pt x="375" y="436"/>
                      <a:pt x="384" y="428"/>
                      <a:pt x="386" y="439"/>
                    </a:cubicBezTo>
                    <a:cubicBezTo>
                      <a:pt x="386" y="444"/>
                      <a:pt x="390" y="451"/>
                      <a:pt x="390" y="452"/>
                    </a:cubicBezTo>
                    <a:cubicBezTo>
                      <a:pt x="390" y="461"/>
                      <a:pt x="383" y="457"/>
                      <a:pt x="382" y="464"/>
                    </a:cubicBezTo>
                    <a:cubicBezTo>
                      <a:pt x="381" y="467"/>
                      <a:pt x="389" y="473"/>
                      <a:pt x="386" y="480"/>
                    </a:cubicBezTo>
                    <a:cubicBezTo>
                      <a:pt x="331" y="477"/>
                      <a:pt x="276" y="489"/>
                      <a:pt x="217" y="488"/>
                    </a:cubicBezTo>
                    <a:cubicBezTo>
                      <a:pt x="209" y="488"/>
                      <a:pt x="197" y="483"/>
                      <a:pt x="189" y="484"/>
                    </a:cubicBezTo>
                    <a:cubicBezTo>
                      <a:pt x="180" y="484"/>
                      <a:pt x="173" y="491"/>
                      <a:pt x="165" y="492"/>
                    </a:cubicBezTo>
                    <a:cubicBezTo>
                      <a:pt x="134" y="496"/>
                      <a:pt x="101" y="487"/>
                      <a:pt x="72" y="492"/>
                    </a:cubicBezTo>
                    <a:cubicBezTo>
                      <a:pt x="72" y="469"/>
                      <a:pt x="72" y="446"/>
                      <a:pt x="72" y="423"/>
                    </a:cubicBezTo>
                    <a:cubicBezTo>
                      <a:pt x="67" y="424"/>
                      <a:pt x="65" y="423"/>
                      <a:pt x="64" y="419"/>
                    </a:cubicBezTo>
                    <a:cubicBezTo>
                      <a:pt x="57" y="415"/>
                      <a:pt x="50" y="419"/>
                      <a:pt x="44" y="419"/>
                    </a:cubicBezTo>
                    <a:cubicBezTo>
                      <a:pt x="44" y="419"/>
                      <a:pt x="44" y="412"/>
                      <a:pt x="44" y="411"/>
                    </a:cubicBezTo>
                    <a:cubicBezTo>
                      <a:pt x="39" y="407"/>
                      <a:pt x="39" y="424"/>
                      <a:pt x="28" y="419"/>
                    </a:cubicBezTo>
                    <a:cubicBezTo>
                      <a:pt x="14" y="335"/>
                      <a:pt x="28" y="240"/>
                      <a:pt x="20" y="154"/>
                    </a:cubicBezTo>
                    <a:cubicBezTo>
                      <a:pt x="16" y="111"/>
                      <a:pt x="0" y="72"/>
                      <a:pt x="0" y="33"/>
                    </a:cubicBezTo>
                    <a:cubicBezTo>
                      <a:pt x="132" y="33"/>
                      <a:pt x="273" y="26"/>
                      <a:pt x="406" y="17"/>
                    </a:cubicBezTo>
                    <a:cubicBezTo>
                      <a:pt x="430" y="16"/>
                      <a:pt x="468" y="0"/>
                      <a:pt x="474" y="33"/>
                    </a:cubicBezTo>
                    <a:cubicBezTo>
                      <a:pt x="474" y="46"/>
                      <a:pt x="462" y="54"/>
                      <a:pt x="454" y="46"/>
                    </a:cubicBezTo>
                    <a:cubicBezTo>
                      <a:pt x="465" y="55"/>
                      <a:pt x="439" y="68"/>
                      <a:pt x="450" y="78"/>
                    </a:cubicBezTo>
                    <a:cubicBezTo>
                      <a:pt x="472" y="93"/>
                      <a:pt x="485" y="72"/>
                      <a:pt x="518" y="78"/>
                    </a:cubicBezTo>
                    <a:cubicBezTo>
                      <a:pt x="523" y="86"/>
                      <a:pt x="511" y="84"/>
                      <a:pt x="510" y="86"/>
                    </a:cubicBezTo>
                    <a:cubicBezTo>
                      <a:pt x="509" y="89"/>
                      <a:pt x="514" y="95"/>
                      <a:pt x="514" y="94"/>
                    </a:cubicBezTo>
                    <a:cubicBezTo>
                      <a:pt x="509" y="103"/>
                      <a:pt x="504" y="102"/>
                      <a:pt x="494" y="110"/>
                    </a:cubicBezTo>
                    <a:cubicBezTo>
                      <a:pt x="500" y="128"/>
                      <a:pt x="493" y="129"/>
                      <a:pt x="482" y="138"/>
                    </a:cubicBezTo>
                    <a:lnTo>
                      <a:pt x="474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250">
                <a:extLst>
                  <a:ext uri="{FF2B5EF4-FFF2-40B4-BE49-F238E27FC236}">
                    <a16:creationId xmlns:a16="http://schemas.microsoft.com/office/drawing/2014/main" id="{41504BFA-1ED7-4E19-A8CE-38CAA38C1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86" y="2525"/>
                <a:ext cx="325" cy="300"/>
              </a:xfrm>
              <a:custGeom>
                <a:avLst/>
                <a:gdLst>
                  <a:gd name="T0" fmla="*/ 75 w 526"/>
                  <a:gd name="T1" fmla="*/ 484 h 486"/>
                  <a:gd name="T2" fmla="*/ 53 w 526"/>
                  <a:gd name="T3" fmla="*/ 411 h 486"/>
                  <a:gd name="T4" fmla="*/ 44 w 526"/>
                  <a:gd name="T5" fmla="*/ 406 h 486"/>
                  <a:gd name="T6" fmla="*/ 28 w 526"/>
                  <a:gd name="T7" fmla="*/ 411 h 486"/>
                  <a:gd name="T8" fmla="*/ 10 w 526"/>
                  <a:gd name="T9" fmla="*/ 89 h 486"/>
                  <a:gd name="T10" fmla="*/ 409 w 526"/>
                  <a:gd name="T11" fmla="*/ 5 h 486"/>
                  <a:gd name="T12" fmla="*/ 475 w 526"/>
                  <a:gd name="T13" fmla="*/ 37 h 486"/>
                  <a:gd name="T14" fmla="*/ 470 w 526"/>
                  <a:gd name="T15" fmla="*/ 71 h 486"/>
                  <a:gd name="T16" fmla="*/ 523 w 526"/>
                  <a:gd name="T17" fmla="*/ 65 h 486"/>
                  <a:gd name="T18" fmla="*/ 516 w 526"/>
                  <a:gd name="T19" fmla="*/ 78 h 486"/>
                  <a:gd name="T20" fmla="*/ 520 w 526"/>
                  <a:gd name="T21" fmla="*/ 85 h 486"/>
                  <a:gd name="T22" fmla="*/ 500 w 526"/>
                  <a:gd name="T23" fmla="*/ 101 h 486"/>
                  <a:gd name="T24" fmla="*/ 484 w 526"/>
                  <a:gd name="T25" fmla="*/ 157 h 486"/>
                  <a:gd name="T26" fmla="*/ 465 w 526"/>
                  <a:gd name="T27" fmla="*/ 198 h 486"/>
                  <a:gd name="T28" fmla="*/ 456 w 526"/>
                  <a:gd name="T29" fmla="*/ 221 h 486"/>
                  <a:gd name="T30" fmla="*/ 443 w 526"/>
                  <a:gd name="T31" fmla="*/ 272 h 486"/>
                  <a:gd name="T32" fmla="*/ 420 w 526"/>
                  <a:gd name="T33" fmla="*/ 301 h 486"/>
                  <a:gd name="T34" fmla="*/ 408 w 526"/>
                  <a:gd name="T35" fmla="*/ 305 h 486"/>
                  <a:gd name="T36" fmla="*/ 412 w 526"/>
                  <a:gd name="T37" fmla="*/ 336 h 486"/>
                  <a:gd name="T38" fmla="*/ 391 w 526"/>
                  <a:gd name="T39" fmla="*/ 344 h 486"/>
                  <a:gd name="T40" fmla="*/ 392 w 526"/>
                  <a:gd name="T41" fmla="*/ 365 h 486"/>
                  <a:gd name="T42" fmla="*/ 376 w 526"/>
                  <a:gd name="T43" fmla="*/ 392 h 486"/>
                  <a:gd name="T44" fmla="*/ 380 w 526"/>
                  <a:gd name="T45" fmla="*/ 407 h 486"/>
                  <a:gd name="T46" fmla="*/ 395 w 526"/>
                  <a:gd name="T47" fmla="*/ 439 h 486"/>
                  <a:gd name="T48" fmla="*/ 389 w 526"/>
                  <a:gd name="T49" fmla="*/ 457 h 486"/>
                  <a:gd name="T50" fmla="*/ 305 w 526"/>
                  <a:gd name="T51" fmla="*/ 476 h 486"/>
                  <a:gd name="T52" fmla="*/ 192 w 526"/>
                  <a:gd name="T53" fmla="*/ 476 h 486"/>
                  <a:gd name="T54" fmla="*/ 94 w 526"/>
                  <a:gd name="T55" fmla="*/ 478 h 486"/>
                  <a:gd name="T56" fmla="*/ 178 w 526"/>
                  <a:gd name="T57" fmla="*/ 475 h 486"/>
                  <a:gd name="T58" fmla="*/ 220 w 526"/>
                  <a:gd name="T59" fmla="*/ 475 h 486"/>
                  <a:gd name="T60" fmla="*/ 382 w 526"/>
                  <a:gd name="T61" fmla="*/ 453 h 486"/>
                  <a:gd name="T62" fmla="*/ 386 w 526"/>
                  <a:gd name="T63" fmla="*/ 430 h 486"/>
                  <a:gd name="T64" fmla="*/ 373 w 526"/>
                  <a:gd name="T65" fmla="*/ 407 h 486"/>
                  <a:gd name="T66" fmla="*/ 370 w 526"/>
                  <a:gd name="T67" fmla="*/ 388 h 486"/>
                  <a:gd name="T68" fmla="*/ 374 w 526"/>
                  <a:gd name="T69" fmla="*/ 376 h 486"/>
                  <a:gd name="T70" fmla="*/ 390 w 526"/>
                  <a:gd name="T71" fmla="*/ 356 h 486"/>
                  <a:gd name="T72" fmla="*/ 382 w 526"/>
                  <a:gd name="T73" fmla="*/ 346 h 486"/>
                  <a:gd name="T74" fmla="*/ 405 w 526"/>
                  <a:gd name="T75" fmla="*/ 330 h 486"/>
                  <a:gd name="T76" fmla="*/ 402 w 526"/>
                  <a:gd name="T77" fmla="*/ 298 h 486"/>
                  <a:gd name="T78" fmla="*/ 428 w 526"/>
                  <a:gd name="T79" fmla="*/ 282 h 486"/>
                  <a:gd name="T80" fmla="*/ 443 w 526"/>
                  <a:gd name="T81" fmla="*/ 222 h 486"/>
                  <a:gd name="T82" fmla="*/ 450 w 526"/>
                  <a:gd name="T83" fmla="*/ 214 h 486"/>
                  <a:gd name="T84" fmla="*/ 462 w 526"/>
                  <a:gd name="T85" fmla="*/ 203 h 486"/>
                  <a:gd name="T86" fmla="*/ 482 w 526"/>
                  <a:gd name="T87" fmla="*/ 172 h 486"/>
                  <a:gd name="T88" fmla="*/ 483 w 526"/>
                  <a:gd name="T89" fmla="*/ 126 h 486"/>
                  <a:gd name="T90" fmla="*/ 496 w 526"/>
                  <a:gd name="T91" fmla="*/ 98 h 486"/>
                  <a:gd name="T92" fmla="*/ 511 w 526"/>
                  <a:gd name="T93" fmla="*/ 75 h 486"/>
                  <a:gd name="T94" fmla="*/ 510 w 526"/>
                  <a:gd name="T95" fmla="*/ 69 h 486"/>
                  <a:gd name="T96" fmla="*/ 453 w 526"/>
                  <a:gd name="T97" fmla="*/ 50 h 486"/>
                  <a:gd name="T98" fmla="*/ 459 w 526"/>
                  <a:gd name="T99" fmla="*/ 34 h 486"/>
                  <a:gd name="T100" fmla="*/ 426 w 526"/>
                  <a:gd name="T101" fmla="*/ 8 h 486"/>
                  <a:gd name="T102" fmla="*/ 26 w 526"/>
                  <a:gd name="T103" fmla="*/ 144 h 486"/>
                  <a:gd name="T104" fmla="*/ 45 w 526"/>
                  <a:gd name="T105" fmla="*/ 398 h 486"/>
                  <a:gd name="T106" fmla="*/ 52 w 526"/>
                  <a:gd name="T107" fmla="*/ 406 h 486"/>
                  <a:gd name="T108" fmla="*/ 70 w 526"/>
                  <a:gd name="T109" fmla="*/ 409 h 486"/>
                  <a:gd name="T110" fmla="*/ 78 w 526"/>
                  <a:gd name="T111" fmla="*/ 479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26" h="486">
                    <a:moveTo>
                      <a:pt x="148" y="486"/>
                    </a:moveTo>
                    <a:cubicBezTo>
                      <a:pt x="138" y="486"/>
                      <a:pt x="129" y="485"/>
                      <a:pt x="120" y="485"/>
                    </a:cubicBezTo>
                    <a:cubicBezTo>
                      <a:pt x="111" y="484"/>
                      <a:pt x="102" y="483"/>
                      <a:pt x="94" y="483"/>
                    </a:cubicBezTo>
                    <a:cubicBezTo>
                      <a:pt x="87" y="483"/>
                      <a:pt x="81" y="484"/>
                      <a:pt x="75" y="484"/>
                    </a:cubicBezTo>
                    <a:cubicBezTo>
                      <a:pt x="72" y="485"/>
                      <a:pt x="72" y="485"/>
                      <a:pt x="72" y="485"/>
                    </a:cubicBezTo>
                    <a:cubicBezTo>
                      <a:pt x="72" y="416"/>
                      <a:pt x="72" y="416"/>
                      <a:pt x="72" y="416"/>
                    </a:cubicBezTo>
                    <a:cubicBezTo>
                      <a:pt x="69" y="416"/>
                      <a:pt x="66" y="414"/>
                      <a:pt x="65" y="411"/>
                    </a:cubicBezTo>
                    <a:cubicBezTo>
                      <a:pt x="62" y="410"/>
                      <a:pt x="57" y="410"/>
                      <a:pt x="53" y="411"/>
                    </a:cubicBezTo>
                    <a:cubicBezTo>
                      <a:pt x="51" y="412"/>
                      <a:pt x="49" y="412"/>
                      <a:pt x="47" y="412"/>
                    </a:cubicBezTo>
                    <a:cubicBezTo>
                      <a:pt x="46" y="412"/>
                      <a:pt x="46" y="412"/>
                      <a:pt x="46" y="412"/>
                    </a:cubicBezTo>
                    <a:cubicBezTo>
                      <a:pt x="45" y="411"/>
                      <a:pt x="45" y="411"/>
                      <a:pt x="45" y="411"/>
                    </a:cubicBezTo>
                    <a:cubicBezTo>
                      <a:pt x="44" y="410"/>
                      <a:pt x="44" y="409"/>
                      <a:pt x="44" y="406"/>
                    </a:cubicBezTo>
                    <a:cubicBezTo>
                      <a:pt x="44" y="406"/>
                      <a:pt x="44" y="406"/>
                      <a:pt x="44" y="406"/>
                    </a:cubicBezTo>
                    <a:cubicBezTo>
                      <a:pt x="42" y="409"/>
                      <a:pt x="39" y="413"/>
                      <a:pt x="34" y="413"/>
                    </a:cubicBezTo>
                    <a:cubicBezTo>
                      <a:pt x="33" y="413"/>
                      <a:pt x="31" y="413"/>
                      <a:pt x="30" y="412"/>
                    </a:cubicBezTo>
                    <a:cubicBezTo>
                      <a:pt x="28" y="411"/>
                      <a:pt x="28" y="411"/>
                      <a:pt x="28" y="411"/>
                    </a:cubicBezTo>
                    <a:cubicBezTo>
                      <a:pt x="28" y="410"/>
                      <a:pt x="28" y="410"/>
                      <a:pt x="28" y="410"/>
                    </a:cubicBezTo>
                    <a:cubicBezTo>
                      <a:pt x="21" y="363"/>
                      <a:pt x="21" y="311"/>
                      <a:pt x="22" y="261"/>
                    </a:cubicBezTo>
                    <a:cubicBezTo>
                      <a:pt x="23" y="222"/>
                      <a:pt x="23" y="182"/>
                      <a:pt x="20" y="144"/>
                    </a:cubicBezTo>
                    <a:cubicBezTo>
                      <a:pt x="18" y="125"/>
                      <a:pt x="14" y="107"/>
                      <a:pt x="10" y="89"/>
                    </a:cubicBezTo>
                    <a:cubicBezTo>
                      <a:pt x="5" y="66"/>
                      <a:pt x="0" y="45"/>
                      <a:pt x="0" y="2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24" y="20"/>
                      <a:pt x="261" y="15"/>
                      <a:pt x="409" y="5"/>
                    </a:cubicBezTo>
                    <a:cubicBezTo>
                      <a:pt x="414" y="4"/>
                      <a:pt x="419" y="3"/>
                      <a:pt x="425" y="2"/>
                    </a:cubicBezTo>
                    <a:cubicBezTo>
                      <a:pt x="433" y="1"/>
                      <a:pt x="442" y="0"/>
                      <a:pt x="450" y="0"/>
                    </a:cubicBezTo>
                    <a:cubicBezTo>
                      <a:pt x="467" y="0"/>
                      <a:pt x="477" y="7"/>
                      <a:pt x="480" y="23"/>
                    </a:cubicBezTo>
                    <a:cubicBezTo>
                      <a:pt x="480" y="29"/>
                      <a:pt x="478" y="34"/>
                      <a:pt x="475" y="37"/>
                    </a:cubicBezTo>
                    <a:cubicBezTo>
                      <a:pt x="471" y="41"/>
                      <a:pt x="467" y="42"/>
                      <a:pt x="462" y="41"/>
                    </a:cubicBezTo>
                    <a:cubicBezTo>
                      <a:pt x="462" y="46"/>
                      <a:pt x="460" y="50"/>
                      <a:pt x="457" y="53"/>
                    </a:cubicBezTo>
                    <a:cubicBezTo>
                      <a:pt x="453" y="60"/>
                      <a:pt x="451" y="63"/>
                      <a:pt x="455" y="66"/>
                    </a:cubicBezTo>
                    <a:cubicBezTo>
                      <a:pt x="460" y="69"/>
                      <a:pt x="464" y="71"/>
                      <a:pt x="470" y="71"/>
                    </a:cubicBezTo>
                    <a:cubicBezTo>
                      <a:pt x="475" y="71"/>
                      <a:pt x="479" y="69"/>
                      <a:pt x="485" y="68"/>
                    </a:cubicBezTo>
                    <a:cubicBezTo>
                      <a:pt x="492" y="66"/>
                      <a:pt x="500" y="64"/>
                      <a:pt x="510" y="64"/>
                    </a:cubicBezTo>
                    <a:cubicBezTo>
                      <a:pt x="514" y="64"/>
                      <a:pt x="518" y="64"/>
                      <a:pt x="522" y="65"/>
                    </a:cubicBezTo>
                    <a:cubicBezTo>
                      <a:pt x="523" y="65"/>
                      <a:pt x="523" y="65"/>
                      <a:pt x="523" y="65"/>
                    </a:cubicBezTo>
                    <a:cubicBezTo>
                      <a:pt x="524" y="66"/>
                      <a:pt x="524" y="66"/>
                      <a:pt x="524" y="66"/>
                    </a:cubicBezTo>
                    <a:cubicBezTo>
                      <a:pt x="525" y="69"/>
                      <a:pt x="526" y="71"/>
                      <a:pt x="525" y="73"/>
                    </a:cubicBezTo>
                    <a:cubicBezTo>
                      <a:pt x="523" y="76"/>
                      <a:pt x="520" y="77"/>
                      <a:pt x="517" y="77"/>
                    </a:cubicBezTo>
                    <a:cubicBezTo>
                      <a:pt x="517" y="77"/>
                      <a:pt x="516" y="77"/>
                      <a:pt x="516" y="78"/>
                    </a:cubicBezTo>
                    <a:cubicBezTo>
                      <a:pt x="516" y="79"/>
                      <a:pt x="517" y="81"/>
                      <a:pt x="518" y="81"/>
                    </a:cubicBezTo>
                    <a:cubicBezTo>
                      <a:pt x="518" y="81"/>
                      <a:pt x="518" y="81"/>
                      <a:pt x="517" y="81"/>
                    </a:cubicBezTo>
                    <a:cubicBezTo>
                      <a:pt x="517" y="84"/>
                      <a:pt x="517" y="84"/>
                      <a:pt x="517" y="84"/>
                    </a:cubicBezTo>
                    <a:cubicBezTo>
                      <a:pt x="520" y="85"/>
                      <a:pt x="520" y="85"/>
                      <a:pt x="520" y="85"/>
                    </a:cubicBezTo>
                    <a:cubicBezTo>
                      <a:pt x="520" y="85"/>
                      <a:pt x="520" y="85"/>
                      <a:pt x="519" y="85"/>
                    </a:cubicBezTo>
                    <a:cubicBezTo>
                      <a:pt x="519" y="87"/>
                      <a:pt x="519" y="87"/>
                      <a:pt x="519" y="87"/>
                    </a:cubicBezTo>
                    <a:cubicBezTo>
                      <a:pt x="515" y="92"/>
                      <a:pt x="512" y="94"/>
                      <a:pt x="507" y="97"/>
                    </a:cubicBezTo>
                    <a:cubicBezTo>
                      <a:pt x="505" y="98"/>
                      <a:pt x="503" y="99"/>
                      <a:pt x="500" y="101"/>
                    </a:cubicBezTo>
                    <a:cubicBezTo>
                      <a:pt x="505" y="115"/>
                      <a:pt x="500" y="120"/>
                      <a:pt x="493" y="126"/>
                    </a:cubicBezTo>
                    <a:cubicBezTo>
                      <a:pt x="491" y="127"/>
                      <a:pt x="489" y="128"/>
                      <a:pt x="487" y="130"/>
                    </a:cubicBezTo>
                    <a:cubicBezTo>
                      <a:pt x="480" y="137"/>
                      <a:pt x="480" y="137"/>
                      <a:pt x="480" y="137"/>
                    </a:cubicBezTo>
                    <a:cubicBezTo>
                      <a:pt x="479" y="146"/>
                      <a:pt x="481" y="151"/>
                      <a:pt x="484" y="157"/>
                    </a:cubicBezTo>
                    <a:cubicBezTo>
                      <a:pt x="485" y="161"/>
                      <a:pt x="487" y="166"/>
                      <a:pt x="488" y="172"/>
                    </a:cubicBezTo>
                    <a:cubicBezTo>
                      <a:pt x="488" y="172"/>
                      <a:pt x="488" y="172"/>
                      <a:pt x="488" y="172"/>
                    </a:cubicBezTo>
                    <a:cubicBezTo>
                      <a:pt x="488" y="173"/>
                      <a:pt x="488" y="173"/>
                      <a:pt x="488" y="173"/>
                    </a:cubicBezTo>
                    <a:cubicBezTo>
                      <a:pt x="485" y="186"/>
                      <a:pt x="477" y="194"/>
                      <a:pt x="465" y="198"/>
                    </a:cubicBezTo>
                    <a:cubicBezTo>
                      <a:pt x="466" y="199"/>
                      <a:pt x="466" y="199"/>
                      <a:pt x="467" y="200"/>
                    </a:cubicBezTo>
                    <a:cubicBezTo>
                      <a:pt x="470" y="204"/>
                      <a:pt x="475" y="211"/>
                      <a:pt x="467" y="218"/>
                    </a:cubicBezTo>
                    <a:cubicBezTo>
                      <a:pt x="464" y="221"/>
                      <a:pt x="462" y="222"/>
                      <a:pt x="460" y="222"/>
                    </a:cubicBezTo>
                    <a:cubicBezTo>
                      <a:pt x="458" y="222"/>
                      <a:pt x="457" y="221"/>
                      <a:pt x="456" y="221"/>
                    </a:cubicBezTo>
                    <a:cubicBezTo>
                      <a:pt x="455" y="220"/>
                      <a:pt x="454" y="220"/>
                      <a:pt x="452" y="219"/>
                    </a:cubicBezTo>
                    <a:cubicBezTo>
                      <a:pt x="452" y="224"/>
                      <a:pt x="452" y="227"/>
                      <a:pt x="450" y="229"/>
                    </a:cubicBezTo>
                    <a:cubicBezTo>
                      <a:pt x="448" y="231"/>
                      <a:pt x="446" y="231"/>
                      <a:pt x="443" y="229"/>
                    </a:cubicBezTo>
                    <a:cubicBezTo>
                      <a:pt x="440" y="248"/>
                      <a:pt x="441" y="265"/>
                      <a:pt x="443" y="272"/>
                    </a:cubicBezTo>
                    <a:cubicBezTo>
                      <a:pt x="444" y="273"/>
                      <a:pt x="444" y="273"/>
                      <a:pt x="444" y="273"/>
                    </a:cubicBezTo>
                    <a:cubicBezTo>
                      <a:pt x="444" y="274"/>
                      <a:pt x="444" y="274"/>
                      <a:pt x="444" y="274"/>
                    </a:cubicBezTo>
                    <a:cubicBezTo>
                      <a:pt x="441" y="280"/>
                      <a:pt x="436" y="284"/>
                      <a:pt x="431" y="286"/>
                    </a:cubicBezTo>
                    <a:cubicBezTo>
                      <a:pt x="424" y="290"/>
                      <a:pt x="420" y="293"/>
                      <a:pt x="420" y="301"/>
                    </a:cubicBezTo>
                    <a:cubicBezTo>
                      <a:pt x="420" y="302"/>
                      <a:pt x="420" y="302"/>
                      <a:pt x="420" y="302"/>
                    </a:cubicBezTo>
                    <a:cubicBezTo>
                      <a:pt x="419" y="303"/>
                      <a:pt x="419" y="303"/>
                      <a:pt x="419" y="303"/>
                    </a:cubicBezTo>
                    <a:cubicBezTo>
                      <a:pt x="416" y="306"/>
                      <a:pt x="414" y="307"/>
                      <a:pt x="412" y="307"/>
                    </a:cubicBezTo>
                    <a:cubicBezTo>
                      <a:pt x="410" y="307"/>
                      <a:pt x="409" y="306"/>
                      <a:pt x="408" y="305"/>
                    </a:cubicBezTo>
                    <a:cubicBezTo>
                      <a:pt x="407" y="305"/>
                      <a:pt x="406" y="304"/>
                      <a:pt x="404" y="304"/>
                    </a:cubicBezTo>
                    <a:cubicBezTo>
                      <a:pt x="405" y="308"/>
                      <a:pt x="406" y="312"/>
                      <a:pt x="407" y="316"/>
                    </a:cubicBezTo>
                    <a:cubicBezTo>
                      <a:pt x="409" y="321"/>
                      <a:pt x="410" y="327"/>
                      <a:pt x="411" y="332"/>
                    </a:cubicBezTo>
                    <a:cubicBezTo>
                      <a:pt x="412" y="336"/>
                      <a:pt x="412" y="336"/>
                      <a:pt x="412" y="336"/>
                    </a:cubicBezTo>
                    <a:cubicBezTo>
                      <a:pt x="408" y="336"/>
                      <a:pt x="408" y="336"/>
                      <a:pt x="408" y="336"/>
                    </a:cubicBezTo>
                    <a:cubicBezTo>
                      <a:pt x="399" y="334"/>
                      <a:pt x="395" y="338"/>
                      <a:pt x="391" y="343"/>
                    </a:cubicBezTo>
                    <a:cubicBezTo>
                      <a:pt x="390" y="343"/>
                      <a:pt x="390" y="344"/>
                      <a:pt x="389" y="344"/>
                    </a:cubicBezTo>
                    <a:cubicBezTo>
                      <a:pt x="390" y="344"/>
                      <a:pt x="390" y="344"/>
                      <a:pt x="391" y="344"/>
                    </a:cubicBezTo>
                    <a:cubicBezTo>
                      <a:pt x="393" y="344"/>
                      <a:pt x="394" y="345"/>
                      <a:pt x="395" y="346"/>
                    </a:cubicBezTo>
                    <a:cubicBezTo>
                      <a:pt x="396" y="348"/>
                      <a:pt x="397" y="351"/>
                      <a:pt x="395" y="358"/>
                    </a:cubicBezTo>
                    <a:cubicBezTo>
                      <a:pt x="395" y="359"/>
                      <a:pt x="395" y="359"/>
                      <a:pt x="395" y="359"/>
                    </a:cubicBezTo>
                    <a:cubicBezTo>
                      <a:pt x="394" y="360"/>
                      <a:pt x="393" y="362"/>
                      <a:pt x="392" y="365"/>
                    </a:cubicBezTo>
                    <a:cubicBezTo>
                      <a:pt x="390" y="371"/>
                      <a:pt x="387" y="377"/>
                      <a:pt x="379" y="380"/>
                    </a:cubicBezTo>
                    <a:cubicBezTo>
                      <a:pt x="379" y="381"/>
                      <a:pt x="380" y="383"/>
                      <a:pt x="381" y="384"/>
                    </a:cubicBezTo>
                    <a:cubicBezTo>
                      <a:pt x="382" y="386"/>
                      <a:pt x="383" y="388"/>
                      <a:pt x="382" y="390"/>
                    </a:cubicBezTo>
                    <a:cubicBezTo>
                      <a:pt x="381" y="392"/>
                      <a:pt x="378" y="392"/>
                      <a:pt x="376" y="392"/>
                    </a:cubicBezTo>
                    <a:cubicBezTo>
                      <a:pt x="375" y="392"/>
                      <a:pt x="375" y="392"/>
                      <a:pt x="375" y="392"/>
                    </a:cubicBezTo>
                    <a:cubicBezTo>
                      <a:pt x="375" y="393"/>
                      <a:pt x="376" y="395"/>
                      <a:pt x="379" y="397"/>
                    </a:cubicBezTo>
                    <a:cubicBezTo>
                      <a:pt x="382" y="398"/>
                      <a:pt x="383" y="399"/>
                      <a:pt x="383" y="401"/>
                    </a:cubicBezTo>
                    <a:cubicBezTo>
                      <a:pt x="383" y="402"/>
                      <a:pt x="383" y="404"/>
                      <a:pt x="380" y="407"/>
                    </a:cubicBezTo>
                    <a:cubicBezTo>
                      <a:pt x="378" y="409"/>
                      <a:pt x="377" y="410"/>
                      <a:pt x="376" y="411"/>
                    </a:cubicBezTo>
                    <a:cubicBezTo>
                      <a:pt x="378" y="417"/>
                      <a:pt x="381" y="418"/>
                      <a:pt x="384" y="419"/>
                    </a:cubicBezTo>
                    <a:cubicBezTo>
                      <a:pt x="387" y="421"/>
                      <a:pt x="390" y="422"/>
                      <a:pt x="391" y="429"/>
                    </a:cubicBezTo>
                    <a:cubicBezTo>
                      <a:pt x="392" y="432"/>
                      <a:pt x="394" y="437"/>
                      <a:pt x="395" y="439"/>
                    </a:cubicBezTo>
                    <a:cubicBezTo>
                      <a:pt x="395" y="441"/>
                      <a:pt x="395" y="441"/>
                      <a:pt x="395" y="441"/>
                    </a:cubicBezTo>
                    <a:cubicBezTo>
                      <a:pt x="396" y="448"/>
                      <a:pt x="392" y="450"/>
                      <a:pt x="390" y="451"/>
                    </a:cubicBezTo>
                    <a:cubicBezTo>
                      <a:pt x="388" y="452"/>
                      <a:pt x="388" y="453"/>
                      <a:pt x="387" y="454"/>
                    </a:cubicBezTo>
                    <a:cubicBezTo>
                      <a:pt x="387" y="454"/>
                      <a:pt x="388" y="456"/>
                      <a:pt x="389" y="457"/>
                    </a:cubicBezTo>
                    <a:cubicBezTo>
                      <a:pt x="391" y="460"/>
                      <a:pt x="394" y="465"/>
                      <a:pt x="391" y="471"/>
                    </a:cubicBezTo>
                    <a:cubicBezTo>
                      <a:pt x="390" y="473"/>
                      <a:pt x="390" y="473"/>
                      <a:pt x="390" y="473"/>
                    </a:cubicBezTo>
                    <a:cubicBezTo>
                      <a:pt x="389" y="472"/>
                      <a:pt x="389" y="472"/>
                      <a:pt x="389" y="472"/>
                    </a:cubicBezTo>
                    <a:cubicBezTo>
                      <a:pt x="361" y="471"/>
                      <a:pt x="334" y="474"/>
                      <a:pt x="305" y="476"/>
                    </a:cubicBezTo>
                    <a:cubicBezTo>
                      <a:pt x="277" y="479"/>
                      <a:pt x="249" y="481"/>
                      <a:pt x="220" y="480"/>
                    </a:cubicBezTo>
                    <a:cubicBezTo>
                      <a:pt x="216" y="480"/>
                      <a:pt x="211" y="479"/>
                      <a:pt x="206" y="478"/>
                    </a:cubicBezTo>
                    <a:cubicBezTo>
                      <a:pt x="202" y="477"/>
                      <a:pt x="197" y="476"/>
                      <a:pt x="193" y="476"/>
                    </a:cubicBezTo>
                    <a:cubicBezTo>
                      <a:pt x="192" y="476"/>
                      <a:pt x="192" y="476"/>
                      <a:pt x="192" y="476"/>
                    </a:cubicBezTo>
                    <a:cubicBezTo>
                      <a:pt x="188" y="477"/>
                      <a:pt x="184" y="478"/>
                      <a:pt x="180" y="480"/>
                    </a:cubicBezTo>
                    <a:cubicBezTo>
                      <a:pt x="176" y="482"/>
                      <a:pt x="172" y="484"/>
                      <a:pt x="168" y="484"/>
                    </a:cubicBezTo>
                    <a:cubicBezTo>
                      <a:pt x="162" y="485"/>
                      <a:pt x="155" y="486"/>
                      <a:pt x="148" y="486"/>
                    </a:cubicBezTo>
                    <a:close/>
                    <a:moveTo>
                      <a:pt x="94" y="478"/>
                    </a:moveTo>
                    <a:cubicBezTo>
                      <a:pt x="103" y="478"/>
                      <a:pt x="112" y="478"/>
                      <a:pt x="120" y="479"/>
                    </a:cubicBezTo>
                    <a:cubicBezTo>
                      <a:pt x="129" y="480"/>
                      <a:pt x="139" y="480"/>
                      <a:pt x="148" y="480"/>
                    </a:cubicBezTo>
                    <a:cubicBezTo>
                      <a:pt x="155" y="480"/>
                      <a:pt x="161" y="480"/>
                      <a:pt x="167" y="479"/>
                    </a:cubicBezTo>
                    <a:cubicBezTo>
                      <a:pt x="171" y="478"/>
                      <a:pt x="174" y="477"/>
                      <a:pt x="178" y="475"/>
                    </a:cubicBezTo>
                    <a:cubicBezTo>
                      <a:pt x="182" y="473"/>
                      <a:pt x="187" y="471"/>
                      <a:pt x="192" y="471"/>
                    </a:cubicBezTo>
                    <a:cubicBezTo>
                      <a:pt x="193" y="471"/>
                      <a:pt x="193" y="471"/>
                      <a:pt x="193" y="471"/>
                    </a:cubicBezTo>
                    <a:cubicBezTo>
                      <a:pt x="197" y="471"/>
                      <a:pt x="203" y="472"/>
                      <a:pt x="208" y="473"/>
                    </a:cubicBezTo>
                    <a:cubicBezTo>
                      <a:pt x="212" y="474"/>
                      <a:pt x="216" y="475"/>
                      <a:pt x="220" y="475"/>
                    </a:cubicBezTo>
                    <a:cubicBezTo>
                      <a:pt x="249" y="476"/>
                      <a:pt x="277" y="473"/>
                      <a:pt x="304" y="471"/>
                    </a:cubicBezTo>
                    <a:cubicBezTo>
                      <a:pt x="333" y="468"/>
                      <a:pt x="359" y="466"/>
                      <a:pt x="387" y="467"/>
                    </a:cubicBezTo>
                    <a:cubicBezTo>
                      <a:pt x="387" y="464"/>
                      <a:pt x="385" y="462"/>
                      <a:pt x="384" y="459"/>
                    </a:cubicBezTo>
                    <a:cubicBezTo>
                      <a:pt x="383" y="457"/>
                      <a:pt x="382" y="455"/>
                      <a:pt x="382" y="453"/>
                    </a:cubicBezTo>
                    <a:cubicBezTo>
                      <a:pt x="383" y="449"/>
                      <a:pt x="386" y="447"/>
                      <a:pt x="387" y="446"/>
                    </a:cubicBezTo>
                    <a:cubicBezTo>
                      <a:pt x="389" y="445"/>
                      <a:pt x="390" y="445"/>
                      <a:pt x="390" y="442"/>
                    </a:cubicBezTo>
                    <a:cubicBezTo>
                      <a:pt x="390" y="442"/>
                      <a:pt x="390" y="442"/>
                      <a:pt x="390" y="442"/>
                    </a:cubicBezTo>
                    <a:cubicBezTo>
                      <a:pt x="389" y="439"/>
                      <a:pt x="387" y="434"/>
                      <a:pt x="386" y="430"/>
                    </a:cubicBezTo>
                    <a:cubicBezTo>
                      <a:pt x="385" y="426"/>
                      <a:pt x="384" y="425"/>
                      <a:pt x="381" y="424"/>
                    </a:cubicBezTo>
                    <a:cubicBezTo>
                      <a:pt x="378" y="422"/>
                      <a:pt x="373" y="420"/>
                      <a:pt x="370" y="410"/>
                    </a:cubicBezTo>
                    <a:cubicBezTo>
                      <a:pt x="373" y="409"/>
                      <a:pt x="373" y="409"/>
                      <a:pt x="373" y="409"/>
                    </a:cubicBezTo>
                    <a:cubicBezTo>
                      <a:pt x="373" y="407"/>
                      <a:pt x="373" y="407"/>
                      <a:pt x="373" y="407"/>
                    </a:cubicBezTo>
                    <a:cubicBezTo>
                      <a:pt x="372" y="407"/>
                      <a:pt x="372" y="407"/>
                      <a:pt x="372" y="407"/>
                    </a:cubicBezTo>
                    <a:cubicBezTo>
                      <a:pt x="373" y="406"/>
                      <a:pt x="376" y="404"/>
                      <a:pt x="377" y="402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3" y="400"/>
                      <a:pt x="366" y="395"/>
                      <a:pt x="370" y="388"/>
                    </a:cubicBezTo>
                    <a:cubicBezTo>
                      <a:pt x="371" y="386"/>
                      <a:pt x="371" y="386"/>
                      <a:pt x="371" y="386"/>
                    </a:cubicBezTo>
                    <a:cubicBezTo>
                      <a:pt x="373" y="387"/>
                      <a:pt x="373" y="387"/>
                      <a:pt x="373" y="387"/>
                    </a:cubicBezTo>
                    <a:cubicBezTo>
                      <a:pt x="374" y="387"/>
                      <a:pt x="375" y="387"/>
                      <a:pt x="376" y="387"/>
                    </a:cubicBezTo>
                    <a:cubicBezTo>
                      <a:pt x="374" y="384"/>
                      <a:pt x="373" y="381"/>
                      <a:pt x="374" y="376"/>
                    </a:cubicBezTo>
                    <a:cubicBezTo>
                      <a:pt x="374" y="375"/>
                      <a:pt x="374" y="375"/>
                      <a:pt x="374" y="375"/>
                    </a:cubicBezTo>
                    <a:cubicBezTo>
                      <a:pt x="376" y="374"/>
                      <a:pt x="376" y="374"/>
                      <a:pt x="376" y="374"/>
                    </a:cubicBezTo>
                    <a:cubicBezTo>
                      <a:pt x="382" y="374"/>
                      <a:pt x="385" y="368"/>
                      <a:pt x="387" y="362"/>
                    </a:cubicBezTo>
                    <a:cubicBezTo>
                      <a:pt x="388" y="360"/>
                      <a:pt x="389" y="358"/>
                      <a:pt x="390" y="356"/>
                    </a:cubicBezTo>
                    <a:cubicBezTo>
                      <a:pt x="391" y="352"/>
                      <a:pt x="391" y="351"/>
                      <a:pt x="391" y="350"/>
                    </a:cubicBezTo>
                    <a:cubicBezTo>
                      <a:pt x="390" y="350"/>
                      <a:pt x="390" y="350"/>
                      <a:pt x="390" y="350"/>
                    </a:cubicBezTo>
                    <a:cubicBezTo>
                      <a:pt x="389" y="350"/>
                      <a:pt x="388" y="350"/>
                      <a:pt x="387" y="350"/>
                    </a:cubicBezTo>
                    <a:cubicBezTo>
                      <a:pt x="386" y="350"/>
                      <a:pt x="383" y="350"/>
                      <a:pt x="382" y="346"/>
                    </a:cubicBezTo>
                    <a:cubicBezTo>
                      <a:pt x="382" y="344"/>
                      <a:pt x="382" y="344"/>
                      <a:pt x="382" y="344"/>
                    </a:cubicBezTo>
                    <a:cubicBezTo>
                      <a:pt x="383" y="343"/>
                      <a:pt x="383" y="343"/>
                      <a:pt x="383" y="343"/>
                    </a:cubicBezTo>
                    <a:cubicBezTo>
                      <a:pt x="384" y="342"/>
                      <a:pt x="385" y="340"/>
                      <a:pt x="387" y="339"/>
                    </a:cubicBezTo>
                    <a:cubicBezTo>
                      <a:pt x="391" y="335"/>
                      <a:pt x="395" y="330"/>
                      <a:pt x="405" y="330"/>
                    </a:cubicBezTo>
                    <a:cubicBezTo>
                      <a:pt x="404" y="326"/>
                      <a:pt x="403" y="322"/>
                      <a:pt x="402" y="318"/>
                    </a:cubicBezTo>
                    <a:cubicBezTo>
                      <a:pt x="401" y="312"/>
                      <a:pt x="399" y="307"/>
                      <a:pt x="398" y="301"/>
                    </a:cubicBezTo>
                    <a:cubicBezTo>
                      <a:pt x="397" y="298"/>
                      <a:pt x="397" y="298"/>
                      <a:pt x="397" y="298"/>
                    </a:cubicBezTo>
                    <a:cubicBezTo>
                      <a:pt x="402" y="298"/>
                      <a:pt x="402" y="298"/>
                      <a:pt x="402" y="298"/>
                    </a:cubicBezTo>
                    <a:cubicBezTo>
                      <a:pt x="406" y="298"/>
                      <a:pt x="409" y="300"/>
                      <a:pt x="411" y="300"/>
                    </a:cubicBezTo>
                    <a:cubicBezTo>
                      <a:pt x="411" y="301"/>
                      <a:pt x="411" y="301"/>
                      <a:pt x="412" y="301"/>
                    </a:cubicBezTo>
                    <a:cubicBezTo>
                      <a:pt x="412" y="301"/>
                      <a:pt x="412" y="301"/>
                      <a:pt x="414" y="299"/>
                    </a:cubicBezTo>
                    <a:cubicBezTo>
                      <a:pt x="415" y="289"/>
                      <a:pt x="422" y="285"/>
                      <a:pt x="428" y="282"/>
                    </a:cubicBezTo>
                    <a:cubicBezTo>
                      <a:pt x="432" y="279"/>
                      <a:pt x="436" y="277"/>
                      <a:pt x="438" y="273"/>
                    </a:cubicBezTo>
                    <a:cubicBezTo>
                      <a:pt x="435" y="263"/>
                      <a:pt x="435" y="242"/>
                      <a:pt x="438" y="224"/>
                    </a:cubicBezTo>
                    <a:cubicBezTo>
                      <a:pt x="439" y="219"/>
                      <a:pt x="439" y="219"/>
                      <a:pt x="439" y="219"/>
                    </a:cubicBezTo>
                    <a:cubicBezTo>
                      <a:pt x="443" y="222"/>
                      <a:pt x="443" y="222"/>
                      <a:pt x="443" y="222"/>
                    </a:cubicBezTo>
                    <a:cubicBezTo>
                      <a:pt x="445" y="224"/>
                      <a:pt x="446" y="224"/>
                      <a:pt x="446" y="225"/>
                    </a:cubicBezTo>
                    <a:cubicBezTo>
                      <a:pt x="446" y="224"/>
                      <a:pt x="447" y="222"/>
                      <a:pt x="446" y="217"/>
                    </a:cubicBezTo>
                    <a:cubicBezTo>
                      <a:pt x="446" y="214"/>
                      <a:pt x="446" y="214"/>
                      <a:pt x="446" y="214"/>
                    </a:cubicBezTo>
                    <a:cubicBezTo>
                      <a:pt x="450" y="214"/>
                      <a:pt x="450" y="214"/>
                      <a:pt x="450" y="214"/>
                    </a:cubicBezTo>
                    <a:cubicBezTo>
                      <a:pt x="455" y="214"/>
                      <a:pt x="457" y="215"/>
                      <a:pt x="459" y="216"/>
                    </a:cubicBezTo>
                    <a:cubicBezTo>
                      <a:pt x="459" y="216"/>
                      <a:pt x="460" y="217"/>
                      <a:pt x="460" y="217"/>
                    </a:cubicBezTo>
                    <a:cubicBezTo>
                      <a:pt x="460" y="217"/>
                      <a:pt x="461" y="216"/>
                      <a:pt x="463" y="214"/>
                    </a:cubicBezTo>
                    <a:cubicBezTo>
                      <a:pt x="468" y="210"/>
                      <a:pt x="466" y="208"/>
                      <a:pt x="462" y="203"/>
                    </a:cubicBezTo>
                    <a:cubicBezTo>
                      <a:pt x="461" y="202"/>
                      <a:pt x="460" y="200"/>
                      <a:pt x="459" y="198"/>
                    </a:cubicBezTo>
                    <a:cubicBezTo>
                      <a:pt x="457" y="194"/>
                      <a:pt x="457" y="194"/>
                      <a:pt x="457" y="194"/>
                    </a:cubicBezTo>
                    <a:cubicBezTo>
                      <a:pt x="460" y="194"/>
                      <a:pt x="460" y="194"/>
                      <a:pt x="460" y="194"/>
                    </a:cubicBezTo>
                    <a:cubicBezTo>
                      <a:pt x="472" y="191"/>
                      <a:pt x="479" y="184"/>
                      <a:pt x="482" y="172"/>
                    </a:cubicBezTo>
                    <a:cubicBezTo>
                      <a:pt x="482" y="167"/>
                      <a:pt x="480" y="163"/>
                      <a:pt x="478" y="159"/>
                    </a:cubicBezTo>
                    <a:cubicBezTo>
                      <a:pt x="476" y="153"/>
                      <a:pt x="473" y="146"/>
                      <a:pt x="474" y="136"/>
                    </a:cubicBezTo>
                    <a:cubicBezTo>
                      <a:pt x="474" y="135"/>
                      <a:pt x="474" y="135"/>
                      <a:pt x="474" y="135"/>
                    </a:cubicBezTo>
                    <a:cubicBezTo>
                      <a:pt x="483" y="126"/>
                      <a:pt x="483" y="126"/>
                      <a:pt x="483" y="126"/>
                    </a:cubicBezTo>
                    <a:cubicBezTo>
                      <a:pt x="485" y="124"/>
                      <a:pt x="487" y="123"/>
                      <a:pt x="489" y="121"/>
                    </a:cubicBezTo>
                    <a:cubicBezTo>
                      <a:pt x="496" y="116"/>
                      <a:pt x="499" y="114"/>
                      <a:pt x="495" y="101"/>
                    </a:cubicBezTo>
                    <a:cubicBezTo>
                      <a:pt x="494" y="99"/>
                      <a:pt x="494" y="99"/>
                      <a:pt x="494" y="99"/>
                    </a:cubicBezTo>
                    <a:cubicBezTo>
                      <a:pt x="496" y="98"/>
                      <a:pt x="496" y="98"/>
                      <a:pt x="496" y="98"/>
                    </a:cubicBezTo>
                    <a:cubicBezTo>
                      <a:pt x="499" y="95"/>
                      <a:pt x="502" y="93"/>
                      <a:pt x="505" y="92"/>
                    </a:cubicBezTo>
                    <a:cubicBezTo>
                      <a:pt x="508" y="90"/>
                      <a:pt x="511" y="88"/>
                      <a:pt x="513" y="85"/>
                    </a:cubicBezTo>
                    <a:cubicBezTo>
                      <a:pt x="513" y="84"/>
                      <a:pt x="513" y="84"/>
                      <a:pt x="512" y="83"/>
                    </a:cubicBezTo>
                    <a:cubicBezTo>
                      <a:pt x="511" y="82"/>
                      <a:pt x="509" y="78"/>
                      <a:pt x="511" y="75"/>
                    </a:cubicBezTo>
                    <a:cubicBezTo>
                      <a:pt x="512" y="73"/>
                      <a:pt x="514" y="72"/>
                      <a:pt x="516" y="72"/>
                    </a:cubicBezTo>
                    <a:cubicBezTo>
                      <a:pt x="517" y="72"/>
                      <a:pt x="519" y="71"/>
                      <a:pt x="520" y="71"/>
                    </a:cubicBezTo>
                    <a:cubicBezTo>
                      <a:pt x="520" y="71"/>
                      <a:pt x="520" y="71"/>
                      <a:pt x="519" y="70"/>
                    </a:cubicBezTo>
                    <a:cubicBezTo>
                      <a:pt x="516" y="70"/>
                      <a:pt x="513" y="69"/>
                      <a:pt x="510" y="69"/>
                    </a:cubicBezTo>
                    <a:cubicBezTo>
                      <a:pt x="501" y="69"/>
                      <a:pt x="493" y="71"/>
                      <a:pt x="487" y="73"/>
                    </a:cubicBezTo>
                    <a:cubicBezTo>
                      <a:pt x="481" y="75"/>
                      <a:pt x="475" y="76"/>
                      <a:pt x="470" y="76"/>
                    </a:cubicBezTo>
                    <a:cubicBezTo>
                      <a:pt x="463" y="76"/>
                      <a:pt x="457" y="74"/>
                      <a:pt x="451" y="70"/>
                    </a:cubicBezTo>
                    <a:cubicBezTo>
                      <a:pt x="444" y="63"/>
                      <a:pt x="449" y="56"/>
                      <a:pt x="453" y="50"/>
                    </a:cubicBezTo>
                    <a:cubicBezTo>
                      <a:pt x="457" y="44"/>
                      <a:pt x="458" y="41"/>
                      <a:pt x="455" y="38"/>
                    </a:cubicBezTo>
                    <a:cubicBezTo>
                      <a:pt x="455" y="37"/>
                      <a:pt x="455" y="37"/>
                      <a:pt x="455" y="37"/>
                    </a:cubicBezTo>
                    <a:cubicBezTo>
                      <a:pt x="459" y="33"/>
                      <a:pt x="459" y="33"/>
                      <a:pt x="459" y="33"/>
                    </a:cubicBezTo>
                    <a:cubicBezTo>
                      <a:pt x="459" y="34"/>
                      <a:pt x="459" y="34"/>
                      <a:pt x="459" y="34"/>
                    </a:cubicBezTo>
                    <a:cubicBezTo>
                      <a:pt x="463" y="37"/>
                      <a:pt x="467" y="37"/>
                      <a:pt x="471" y="33"/>
                    </a:cubicBezTo>
                    <a:cubicBezTo>
                      <a:pt x="473" y="31"/>
                      <a:pt x="474" y="27"/>
                      <a:pt x="474" y="24"/>
                    </a:cubicBezTo>
                    <a:cubicBezTo>
                      <a:pt x="472" y="11"/>
                      <a:pt x="464" y="5"/>
                      <a:pt x="450" y="5"/>
                    </a:cubicBezTo>
                    <a:cubicBezTo>
                      <a:pt x="442" y="5"/>
                      <a:pt x="434" y="6"/>
                      <a:pt x="426" y="8"/>
                    </a:cubicBezTo>
                    <a:cubicBezTo>
                      <a:pt x="420" y="9"/>
                      <a:pt x="414" y="10"/>
                      <a:pt x="409" y="10"/>
                    </a:cubicBezTo>
                    <a:cubicBezTo>
                      <a:pt x="262" y="20"/>
                      <a:pt x="126" y="25"/>
                      <a:pt x="6" y="26"/>
                    </a:cubicBezTo>
                    <a:cubicBezTo>
                      <a:pt x="6" y="46"/>
                      <a:pt x="11" y="66"/>
                      <a:pt x="15" y="87"/>
                    </a:cubicBezTo>
                    <a:cubicBezTo>
                      <a:pt x="20" y="106"/>
                      <a:pt x="24" y="124"/>
                      <a:pt x="26" y="144"/>
                    </a:cubicBezTo>
                    <a:cubicBezTo>
                      <a:pt x="29" y="182"/>
                      <a:pt x="28" y="222"/>
                      <a:pt x="28" y="261"/>
                    </a:cubicBezTo>
                    <a:cubicBezTo>
                      <a:pt x="27" y="310"/>
                      <a:pt x="26" y="361"/>
                      <a:pt x="33" y="407"/>
                    </a:cubicBezTo>
                    <a:cubicBezTo>
                      <a:pt x="36" y="408"/>
                      <a:pt x="38" y="406"/>
                      <a:pt x="40" y="402"/>
                    </a:cubicBezTo>
                    <a:cubicBezTo>
                      <a:pt x="41" y="400"/>
                      <a:pt x="43" y="398"/>
                      <a:pt x="45" y="398"/>
                    </a:cubicBezTo>
                    <a:cubicBezTo>
                      <a:pt x="47" y="398"/>
                      <a:pt x="48" y="398"/>
                      <a:pt x="49" y="399"/>
                    </a:cubicBezTo>
                    <a:cubicBezTo>
                      <a:pt x="50" y="400"/>
                      <a:pt x="50" y="402"/>
                      <a:pt x="50" y="406"/>
                    </a:cubicBezTo>
                    <a:cubicBezTo>
                      <a:pt x="50" y="406"/>
                      <a:pt x="50" y="406"/>
                      <a:pt x="50" y="406"/>
                    </a:cubicBezTo>
                    <a:cubicBezTo>
                      <a:pt x="50" y="406"/>
                      <a:pt x="51" y="406"/>
                      <a:pt x="52" y="406"/>
                    </a:cubicBezTo>
                    <a:cubicBezTo>
                      <a:pt x="54" y="405"/>
                      <a:pt x="57" y="405"/>
                      <a:pt x="60" y="405"/>
                    </a:cubicBezTo>
                    <a:cubicBezTo>
                      <a:pt x="63" y="405"/>
                      <a:pt x="66" y="405"/>
                      <a:pt x="69" y="407"/>
                    </a:cubicBezTo>
                    <a:cubicBezTo>
                      <a:pt x="69" y="408"/>
                      <a:pt x="69" y="408"/>
                      <a:pt x="69" y="408"/>
                    </a:cubicBezTo>
                    <a:cubicBezTo>
                      <a:pt x="70" y="409"/>
                      <a:pt x="70" y="409"/>
                      <a:pt x="70" y="409"/>
                    </a:cubicBezTo>
                    <a:cubicBezTo>
                      <a:pt x="70" y="410"/>
                      <a:pt x="71" y="411"/>
                      <a:pt x="73" y="411"/>
                    </a:cubicBezTo>
                    <a:cubicBezTo>
                      <a:pt x="74" y="411"/>
                      <a:pt x="74" y="411"/>
                      <a:pt x="75" y="411"/>
                    </a:cubicBezTo>
                    <a:cubicBezTo>
                      <a:pt x="78" y="410"/>
                      <a:pt x="78" y="410"/>
                      <a:pt x="78" y="410"/>
                    </a:cubicBezTo>
                    <a:cubicBezTo>
                      <a:pt x="78" y="479"/>
                      <a:pt x="78" y="479"/>
                      <a:pt x="78" y="479"/>
                    </a:cubicBezTo>
                    <a:cubicBezTo>
                      <a:pt x="83" y="478"/>
                      <a:pt x="88" y="478"/>
                      <a:pt x="94" y="4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251">
                <a:extLst>
                  <a:ext uri="{FF2B5EF4-FFF2-40B4-BE49-F238E27FC236}">
                    <a16:creationId xmlns:a16="http://schemas.microsoft.com/office/drawing/2014/main" id="{E8181E83-7B02-402C-9FD2-C8F6E6F0F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7" y="1497"/>
                <a:ext cx="426" cy="265"/>
              </a:xfrm>
              <a:custGeom>
                <a:avLst/>
                <a:gdLst>
                  <a:gd name="T0" fmla="*/ 627 w 688"/>
                  <a:gd name="T1" fmla="*/ 28 h 429"/>
                  <a:gd name="T2" fmla="*/ 631 w 688"/>
                  <a:gd name="T3" fmla="*/ 56 h 429"/>
                  <a:gd name="T4" fmla="*/ 631 w 688"/>
                  <a:gd name="T5" fmla="*/ 105 h 429"/>
                  <a:gd name="T6" fmla="*/ 635 w 688"/>
                  <a:gd name="T7" fmla="*/ 117 h 429"/>
                  <a:gd name="T8" fmla="*/ 643 w 688"/>
                  <a:gd name="T9" fmla="*/ 169 h 429"/>
                  <a:gd name="T10" fmla="*/ 660 w 688"/>
                  <a:gd name="T11" fmla="*/ 209 h 429"/>
                  <a:gd name="T12" fmla="*/ 655 w 688"/>
                  <a:gd name="T13" fmla="*/ 225 h 429"/>
                  <a:gd name="T14" fmla="*/ 664 w 688"/>
                  <a:gd name="T15" fmla="*/ 269 h 429"/>
                  <a:gd name="T16" fmla="*/ 660 w 688"/>
                  <a:gd name="T17" fmla="*/ 286 h 429"/>
                  <a:gd name="T18" fmla="*/ 664 w 688"/>
                  <a:gd name="T19" fmla="*/ 330 h 429"/>
                  <a:gd name="T20" fmla="*/ 668 w 688"/>
                  <a:gd name="T21" fmla="*/ 354 h 429"/>
                  <a:gd name="T22" fmla="*/ 680 w 688"/>
                  <a:gd name="T23" fmla="*/ 370 h 429"/>
                  <a:gd name="T24" fmla="*/ 688 w 688"/>
                  <a:gd name="T25" fmla="*/ 418 h 429"/>
                  <a:gd name="T26" fmla="*/ 0 w 688"/>
                  <a:gd name="T27" fmla="*/ 398 h 429"/>
                  <a:gd name="T28" fmla="*/ 32 w 688"/>
                  <a:gd name="T29" fmla="*/ 0 h 429"/>
                  <a:gd name="T30" fmla="*/ 627 w 688"/>
                  <a:gd name="T31" fmla="*/ 28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88" h="429">
                    <a:moveTo>
                      <a:pt x="627" y="28"/>
                    </a:moveTo>
                    <a:cubicBezTo>
                      <a:pt x="629" y="39"/>
                      <a:pt x="630" y="47"/>
                      <a:pt x="631" y="56"/>
                    </a:cubicBezTo>
                    <a:cubicBezTo>
                      <a:pt x="633" y="69"/>
                      <a:pt x="630" y="80"/>
                      <a:pt x="631" y="105"/>
                    </a:cubicBezTo>
                    <a:cubicBezTo>
                      <a:pt x="632" y="108"/>
                      <a:pt x="636" y="111"/>
                      <a:pt x="635" y="117"/>
                    </a:cubicBezTo>
                    <a:cubicBezTo>
                      <a:pt x="634" y="127"/>
                      <a:pt x="638" y="151"/>
                      <a:pt x="643" y="169"/>
                    </a:cubicBezTo>
                    <a:cubicBezTo>
                      <a:pt x="648" y="183"/>
                      <a:pt x="657" y="195"/>
                      <a:pt x="660" y="209"/>
                    </a:cubicBezTo>
                    <a:cubicBezTo>
                      <a:pt x="661" y="217"/>
                      <a:pt x="655" y="224"/>
                      <a:pt x="655" y="225"/>
                    </a:cubicBezTo>
                    <a:cubicBezTo>
                      <a:pt x="656" y="232"/>
                      <a:pt x="663" y="255"/>
                      <a:pt x="664" y="269"/>
                    </a:cubicBezTo>
                    <a:cubicBezTo>
                      <a:pt x="664" y="278"/>
                      <a:pt x="659" y="280"/>
                      <a:pt x="660" y="286"/>
                    </a:cubicBezTo>
                    <a:cubicBezTo>
                      <a:pt x="660" y="288"/>
                      <a:pt x="661" y="316"/>
                      <a:pt x="664" y="330"/>
                    </a:cubicBezTo>
                    <a:cubicBezTo>
                      <a:pt x="665" y="337"/>
                      <a:pt x="665" y="347"/>
                      <a:pt x="668" y="354"/>
                    </a:cubicBezTo>
                    <a:cubicBezTo>
                      <a:pt x="669" y="359"/>
                      <a:pt x="678" y="365"/>
                      <a:pt x="680" y="370"/>
                    </a:cubicBezTo>
                    <a:cubicBezTo>
                      <a:pt x="684" y="386"/>
                      <a:pt x="681" y="402"/>
                      <a:pt x="688" y="418"/>
                    </a:cubicBezTo>
                    <a:cubicBezTo>
                      <a:pt x="458" y="429"/>
                      <a:pt x="222" y="410"/>
                      <a:pt x="0" y="398"/>
                    </a:cubicBezTo>
                    <a:cubicBezTo>
                      <a:pt x="13" y="267"/>
                      <a:pt x="14" y="125"/>
                      <a:pt x="32" y="0"/>
                    </a:cubicBezTo>
                    <a:cubicBezTo>
                      <a:pt x="221" y="19"/>
                      <a:pt x="433" y="15"/>
                      <a:pt x="62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252">
                <a:extLst>
                  <a:ext uri="{FF2B5EF4-FFF2-40B4-BE49-F238E27FC236}">
                    <a16:creationId xmlns:a16="http://schemas.microsoft.com/office/drawing/2014/main" id="{DC252937-1C3C-4602-9094-69AC9408CE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5" y="1495"/>
                <a:ext cx="430" cy="264"/>
              </a:xfrm>
              <a:custGeom>
                <a:avLst/>
                <a:gdLst>
                  <a:gd name="T0" fmla="*/ 119 w 695"/>
                  <a:gd name="T1" fmla="*/ 410 h 427"/>
                  <a:gd name="T2" fmla="*/ 0 w 695"/>
                  <a:gd name="T3" fmla="*/ 404 h 427"/>
                  <a:gd name="T4" fmla="*/ 12 w 695"/>
                  <a:gd name="T5" fmla="*/ 242 h 427"/>
                  <a:gd name="T6" fmla="*/ 33 w 695"/>
                  <a:gd name="T7" fmla="*/ 0 h 427"/>
                  <a:gd name="T8" fmla="*/ 375 w 695"/>
                  <a:gd name="T9" fmla="*/ 18 h 427"/>
                  <a:gd name="T10" fmla="*/ 633 w 695"/>
                  <a:gd name="T11" fmla="*/ 29 h 427"/>
                  <a:gd name="T12" fmla="*/ 636 w 695"/>
                  <a:gd name="T13" fmla="*/ 53 h 427"/>
                  <a:gd name="T14" fmla="*/ 637 w 695"/>
                  <a:gd name="T15" fmla="*/ 80 h 427"/>
                  <a:gd name="T16" fmla="*/ 638 w 695"/>
                  <a:gd name="T17" fmla="*/ 110 h 427"/>
                  <a:gd name="T18" fmla="*/ 649 w 695"/>
                  <a:gd name="T19" fmla="*/ 171 h 427"/>
                  <a:gd name="T20" fmla="*/ 665 w 695"/>
                  <a:gd name="T21" fmla="*/ 212 h 427"/>
                  <a:gd name="T22" fmla="*/ 661 w 695"/>
                  <a:gd name="T23" fmla="*/ 229 h 427"/>
                  <a:gd name="T24" fmla="*/ 669 w 695"/>
                  <a:gd name="T25" fmla="*/ 272 h 427"/>
                  <a:gd name="T26" fmla="*/ 665 w 695"/>
                  <a:gd name="T27" fmla="*/ 288 h 427"/>
                  <a:gd name="T28" fmla="*/ 670 w 695"/>
                  <a:gd name="T29" fmla="*/ 339 h 427"/>
                  <a:gd name="T30" fmla="*/ 678 w 695"/>
                  <a:gd name="T31" fmla="*/ 363 h 427"/>
                  <a:gd name="T32" fmla="*/ 689 w 695"/>
                  <a:gd name="T33" fmla="*/ 394 h 427"/>
                  <a:gd name="T34" fmla="*/ 695 w 695"/>
                  <a:gd name="T35" fmla="*/ 424 h 427"/>
                  <a:gd name="T36" fmla="*/ 549 w 695"/>
                  <a:gd name="T37" fmla="*/ 427 h 427"/>
                  <a:gd name="T38" fmla="*/ 120 w 695"/>
                  <a:gd name="T39" fmla="*/ 405 h 427"/>
                  <a:gd name="T40" fmla="*/ 687 w 695"/>
                  <a:gd name="T41" fmla="*/ 419 h 427"/>
                  <a:gd name="T42" fmla="*/ 680 w 695"/>
                  <a:gd name="T43" fmla="*/ 374 h 427"/>
                  <a:gd name="T44" fmla="*/ 668 w 695"/>
                  <a:gd name="T45" fmla="*/ 358 h 427"/>
                  <a:gd name="T46" fmla="*/ 664 w 695"/>
                  <a:gd name="T47" fmla="*/ 333 h 427"/>
                  <a:gd name="T48" fmla="*/ 662 w 695"/>
                  <a:gd name="T49" fmla="*/ 281 h 427"/>
                  <a:gd name="T50" fmla="*/ 659 w 695"/>
                  <a:gd name="T51" fmla="*/ 245 h 427"/>
                  <a:gd name="T52" fmla="*/ 657 w 695"/>
                  <a:gd name="T53" fmla="*/ 225 h 427"/>
                  <a:gd name="T54" fmla="*/ 651 w 695"/>
                  <a:gd name="T55" fmla="*/ 191 h 427"/>
                  <a:gd name="T56" fmla="*/ 636 w 695"/>
                  <a:gd name="T57" fmla="*/ 119 h 427"/>
                  <a:gd name="T58" fmla="*/ 632 w 695"/>
                  <a:gd name="T59" fmla="*/ 108 h 427"/>
                  <a:gd name="T60" fmla="*/ 632 w 695"/>
                  <a:gd name="T61" fmla="*/ 60 h 427"/>
                  <a:gd name="T62" fmla="*/ 628 w 695"/>
                  <a:gd name="T63" fmla="*/ 34 h 427"/>
                  <a:gd name="T64" fmla="*/ 38 w 695"/>
                  <a:gd name="T65" fmla="*/ 6 h 427"/>
                  <a:gd name="T66" fmla="*/ 6 w 695"/>
                  <a:gd name="T67" fmla="*/ 39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95" h="427">
                    <a:moveTo>
                      <a:pt x="549" y="427"/>
                    </a:moveTo>
                    <a:cubicBezTo>
                      <a:pt x="405" y="427"/>
                      <a:pt x="260" y="419"/>
                      <a:pt x="119" y="410"/>
                    </a:cubicBezTo>
                    <a:cubicBezTo>
                      <a:pt x="80" y="408"/>
                      <a:pt x="41" y="406"/>
                      <a:pt x="3" y="404"/>
                    </a:cubicBezTo>
                    <a:cubicBezTo>
                      <a:pt x="0" y="404"/>
                      <a:pt x="0" y="404"/>
                      <a:pt x="0" y="404"/>
                    </a:cubicBezTo>
                    <a:cubicBezTo>
                      <a:pt x="1" y="401"/>
                      <a:pt x="1" y="401"/>
                      <a:pt x="1" y="401"/>
                    </a:cubicBezTo>
                    <a:cubicBezTo>
                      <a:pt x="5" y="349"/>
                      <a:pt x="9" y="294"/>
                      <a:pt x="12" y="242"/>
                    </a:cubicBezTo>
                    <a:cubicBezTo>
                      <a:pt x="17" y="161"/>
                      <a:pt x="22" y="78"/>
                      <a:pt x="33" y="3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43" y="11"/>
                      <a:pt x="261" y="15"/>
                      <a:pt x="375" y="18"/>
                    </a:cubicBezTo>
                    <a:cubicBezTo>
                      <a:pt x="460" y="20"/>
                      <a:pt x="547" y="23"/>
                      <a:pt x="631" y="29"/>
                    </a:cubicBezTo>
                    <a:cubicBezTo>
                      <a:pt x="633" y="29"/>
                      <a:pt x="633" y="29"/>
                      <a:pt x="633" y="29"/>
                    </a:cubicBezTo>
                    <a:cubicBezTo>
                      <a:pt x="633" y="31"/>
                      <a:pt x="633" y="31"/>
                      <a:pt x="633" y="31"/>
                    </a:cubicBezTo>
                    <a:cubicBezTo>
                      <a:pt x="635" y="39"/>
                      <a:pt x="635" y="46"/>
                      <a:pt x="636" y="53"/>
                    </a:cubicBezTo>
                    <a:cubicBezTo>
                      <a:pt x="637" y="59"/>
                      <a:pt x="637" y="59"/>
                      <a:pt x="637" y="59"/>
                    </a:cubicBezTo>
                    <a:cubicBezTo>
                      <a:pt x="638" y="66"/>
                      <a:pt x="638" y="72"/>
                      <a:pt x="637" y="80"/>
                    </a:cubicBezTo>
                    <a:cubicBezTo>
                      <a:pt x="637" y="87"/>
                      <a:pt x="637" y="96"/>
                      <a:pt x="637" y="108"/>
                    </a:cubicBezTo>
                    <a:cubicBezTo>
                      <a:pt x="637" y="108"/>
                      <a:pt x="638" y="109"/>
                      <a:pt x="638" y="110"/>
                    </a:cubicBezTo>
                    <a:cubicBezTo>
                      <a:pt x="640" y="113"/>
                      <a:pt x="642" y="116"/>
                      <a:pt x="641" y="120"/>
                    </a:cubicBezTo>
                    <a:cubicBezTo>
                      <a:pt x="640" y="129"/>
                      <a:pt x="643" y="153"/>
                      <a:pt x="649" y="171"/>
                    </a:cubicBezTo>
                    <a:cubicBezTo>
                      <a:pt x="651" y="177"/>
                      <a:pt x="654" y="183"/>
                      <a:pt x="656" y="188"/>
                    </a:cubicBezTo>
                    <a:cubicBezTo>
                      <a:pt x="660" y="196"/>
                      <a:pt x="664" y="203"/>
                      <a:pt x="665" y="212"/>
                    </a:cubicBezTo>
                    <a:cubicBezTo>
                      <a:pt x="666" y="218"/>
                      <a:pt x="664" y="224"/>
                      <a:pt x="662" y="227"/>
                    </a:cubicBezTo>
                    <a:cubicBezTo>
                      <a:pt x="662" y="228"/>
                      <a:pt x="661" y="228"/>
                      <a:pt x="661" y="229"/>
                    </a:cubicBezTo>
                    <a:cubicBezTo>
                      <a:pt x="661" y="231"/>
                      <a:pt x="663" y="237"/>
                      <a:pt x="664" y="244"/>
                    </a:cubicBezTo>
                    <a:cubicBezTo>
                      <a:pt x="666" y="253"/>
                      <a:pt x="669" y="264"/>
                      <a:pt x="669" y="272"/>
                    </a:cubicBezTo>
                    <a:cubicBezTo>
                      <a:pt x="670" y="278"/>
                      <a:pt x="668" y="281"/>
                      <a:pt x="667" y="284"/>
                    </a:cubicBezTo>
                    <a:cubicBezTo>
                      <a:pt x="666" y="285"/>
                      <a:pt x="665" y="287"/>
                      <a:pt x="665" y="288"/>
                    </a:cubicBezTo>
                    <a:cubicBezTo>
                      <a:pt x="665" y="291"/>
                      <a:pt x="667" y="319"/>
                      <a:pt x="669" y="332"/>
                    </a:cubicBezTo>
                    <a:cubicBezTo>
                      <a:pt x="670" y="334"/>
                      <a:pt x="670" y="337"/>
                      <a:pt x="670" y="339"/>
                    </a:cubicBezTo>
                    <a:cubicBezTo>
                      <a:pt x="671" y="345"/>
                      <a:pt x="671" y="351"/>
                      <a:pt x="673" y="356"/>
                    </a:cubicBezTo>
                    <a:cubicBezTo>
                      <a:pt x="674" y="358"/>
                      <a:pt x="676" y="360"/>
                      <a:pt x="678" y="363"/>
                    </a:cubicBezTo>
                    <a:cubicBezTo>
                      <a:pt x="681" y="366"/>
                      <a:pt x="684" y="369"/>
                      <a:pt x="685" y="372"/>
                    </a:cubicBezTo>
                    <a:cubicBezTo>
                      <a:pt x="687" y="380"/>
                      <a:pt x="688" y="387"/>
                      <a:pt x="689" y="394"/>
                    </a:cubicBezTo>
                    <a:cubicBezTo>
                      <a:pt x="689" y="403"/>
                      <a:pt x="690" y="412"/>
                      <a:pt x="693" y="420"/>
                    </a:cubicBezTo>
                    <a:cubicBezTo>
                      <a:pt x="695" y="424"/>
                      <a:pt x="695" y="424"/>
                      <a:pt x="695" y="424"/>
                    </a:cubicBezTo>
                    <a:cubicBezTo>
                      <a:pt x="691" y="424"/>
                      <a:pt x="691" y="424"/>
                      <a:pt x="691" y="424"/>
                    </a:cubicBezTo>
                    <a:cubicBezTo>
                      <a:pt x="646" y="426"/>
                      <a:pt x="599" y="427"/>
                      <a:pt x="549" y="427"/>
                    </a:cubicBezTo>
                    <a:close/>
                    <a:moveTo>
                      <a:pt x="6" y="399"/>
                    </a:moveTo>
                    <a:cubicBezTo>
                      <a:pt x="44" y="401"/>
                      <a:pt x="82" y="403"/>
                      <a:pt x="120" y="405"/>
                    </a:cubicBezTo>
                    <a:cubicBezTo>
                      <a:pt x="260" y="413"/>
                      <a:pt x="405" y="421"/>
                      <a:pt x="549" y="421"/>
                    </a:cubicBezTo>
                    <a:cubicBezTo>
                      <a:pt x="598" y="421"/>
                      <a:pt x="643" y="421"/>
                      <a:pt x="687" y="419"/>
                    </a:cubicBezTo>
                    <a:cubicBezTo>
                      <a:pt x="684" y="411"/>
                      <a:pt x="684" y="403"/>
                      <a:pt x="683" y="395"/>
                    </a:cubicBezTo>
                    <a:cubicBezTo>
                      <a:pt x="682" y="388"/>
                      <a:pt x="682" y="381"/>
                      <a:pt x="680" y="374"/>
                    </a:cubicBezTo>
                    <a:cubicBezTo>
                      <a:pt x="679" y="372"/>
                      <a:pt x="677" y="369"/>
                      <a:pt x="674" y="366"/>
                    </a:cubicBezTo>
                    <a:cubicBezTo>
                      <a:pt x="672" y="363"/>
                      <a:pt x="669" y="361"/>
                      <a:pt x="668" y="358"/>
                    </a:cubicBezTo>
                    <a:cubicBezTo>
                      <a:pt x="666" y="353"/>
                      <a:pt x="665" y="346"/>
                      <a:pt x="665" y="340"/>
                    </a:cubicBezTo>
                    <a:cubicBezTo>
                      <a:pt x="664" y="338"/>
                      <a:pt x="664" y="335"/>
                      <a:pt x="664" y="333"/>
                    </a:cubicBezTo>
                    <a:cubicBezTo>
                      <a:pt x="662" y="320"/>
                      <a:pt x="660" y="291"/>
                      <a:pt x="660" y="289"/>
                    </a:cubicBezTo>
                    <a:cubicBezTo>
                      <a:pt x="660" y="286"/>
                      <a:pt x="661" y="283"/>
                      <a:pt x="662" y="281"/>
                    </a:cubicBezTo>
                    <a:cubicBezTo>
                      <a:pt x="663" y="279"/>
                      <a:pt x="664" y="277"/>
                      <a:pt x="664" y="273"/>
                    </a:cubicBezTo>
                    <a:cubicBezTo>
                      <a:pt x="663" y="265"/>
                      <a:pt x="661" y="254"/>
                      <a:pt x="659" y="245"/>
                    </a:cubicBezTo>
                    <a:cubicBezTo>
                      <a:pt x="657" y="237"/>
                      <a:pt x="656" y="231"/>
                      <a:pt x="656" y="228"/>
                    </a:cubicBezTo>
                    <a:cubicBezTo>
                      <a:pt x="656" y="227"/>
                      <a:pt x="656" y="226"/>
                      <a:pt x="657" y="225"/>
                    </a:cubicBezTo>
                    <a:cubicBezTo>
                      <a:pt x="658" y="222"/>
                      <a:pt x="661" y="217"/>
                      <a:pt x="660" y="213"/>
                    </a:cubicBezTo>
                    <a:cubicBezTo>
                      <a:pt x="658" y="205"/>
                      <a:pt x="655" y="198"/>
                      <a:pt x="651" y="191"/>
                    </a:cubicBezTo>
                    <a:cubicBezTo>
                      <a:pt x="649" y="185"/>
                      <a:pt x="646" y="179"/>
                      <a:pt x="644" y="173"/>
                    </a:cubicBezTo>
                    <a:cubicBezTo>
                      <a:pt x="638" y="156"/>
                      <a:pt x="634" y="130"/>
                      <a:pt x="636" y="119"/>
                    </a:cubicBezTo>
                    <a:cubicBezTo>
                      <a:pt x="636" y="117"/>
                      <a:pt x="635" y="115"/>
                      <a:pt x="634" y="113"/>
                    </a:cubicBezTo>
                    <a:cubicBezTo>
                      <a:pt x="633" y="112"/>
                      <a:pt x="632" y="110"/>
                      <a:pt x="632" y="108"/>
                    </a:cubicBezTo>
                    <a:cubicBezTo>
                      <a:pt x="631" y="96"/>
                      <a:pt x="632" y="87"/>
                      <a:pt x="632" y="80"/>
                    </a:cubicBezTo>
                    <a:cubicBezTo>
                      <a:pt x="632" y="72"/>
                      <a:pt x="632" y="66"/>
                      <a:pt x="632" y="60"/>
                    </a:cubicBezTo>
                    <a:cubicBezTo>
                      <a:pt x="631" y="54"/>
                      <a:pt x="631" y="54"/>
                      <a:pt x="631" y="54"/>
                    </a:cubicBezTo>
                    <a:cubicBezTo>
                      <a:pt x="630" y="47"/>
                      <a:pt x="629" y="41"/>
                      <a:pt x="628" y="34"/>
                    </a:cubicBezTo>
                    <a:cubicBezTo>
                      <a:pt x="546" y="28"/>
                      <a:pt x="459" y="26"/>
                      <a:pt x="374" y="23"/>
                    </a:cubicBezTo>
                    <a:cubicBezTo>
                      <a:pt x="262" y="20"/>
                      <a:pt x="145" y="17"/>
                      <a:pt x="38" y="6"/>
                    </a:cubicBezTo>
                    <a:cubicBezTo>
                      <a:pt x="27" y="81"/>
                      <a:pt x="22" y="163"/>
                      <a:pt x="17" y="242"/>
                    </a:cubicBezTo>
                    <a:cubicBezTo>
                      <a:pt x="14" y="294"/>
                      <a:pt x="11" y="347"/>
                      <a:pt x="6" y="3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253">
                <a:extLst>
                  <a:ext uri="{FF2B5EF4-FFF2-40B4-BE49-F238E27FC236}">
                    <a16:creationId xmlns:a16="http://schemas.microsoft.com/office/drawing/2014/main" id="{ACC33E8E-0FC9-4255-88E9-54C7938CE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9" y="1746"/>
                <a:ext cx="452" cy="290"/>
              </a:xfrm>
              <a:custGeom>
                <a:avLst/>
                <a:gdLst>
                  <a:gd name="T0" fmla="*/ 716 w 729"/>
                  <a:gd name="T1" fmla="*/ 470 h 470"/>
                  <a:gd name="T2" fmla="*/ 647 w 729"/>
                  <a:gd name="T3" fmla="*/ 426 h 470"/>
                  <a:gd name="T4" fmla="*/ 603 w 729"/>
                  <a:gd name="T5" fmla="*/ 430 h 470"/>
                  <a:gd name="T6" fmla="*/ 579 w 729"/>
                  <a:gd name="T7" fmla="*/ 438 h 470"/>
                  <a:gd name="T8" fmla="*/ 551 w 729"/>
                  <a:gd name="T9" fmla="*/ 426 h 470"/>
                  <a:gd name="T10" fmla="*/ 531 w 729"/>
                  <a:gd name="T11" fmla="*/ 410 h 470"/>
                  <a:gd name="T12" fmla="*/ 474 w 729"/>
                  <a:gd name="T13" fmla="*/ 410 h 470"/>
                  <a:gd name="T14" fmla="*/ 0 w 729"/>
                  <a:gd name="T15" fmla="*/ 386 h 470"/>
                  <a:gd name="T16" fmla="*/ 28 w 729"/>
                  <a:gd name="T17" fmla="*/ 0 h 470"/>
                  <a:gd name="T18" fmla="*/ 712 w 729"/>
                  <a:gd name="T19" fmla="*/ 24 h 470"/>
                  <a:gd name="T20" fmla="*/ 688 w 729"/>
                  <a:gd name="T21" fmla="*/ 68 h 470"/>
                  <a:gd name="T22" fmla="*/ 704 w 729"/>
                  <a:gd name="T23" fmla="*/ 93 h 470"/>
                  <a:gd name="T24" fmla="*/ 724 w 729"/>
                  <a:gd name="T25" fmla="*/ 109 h 470"/>
                  <a:gd name="T26" fmla="*/ 728 w 729"/>
                  <a:gd name="T27" fmla="*/ 334 h 470"/>
                  <a:gd name="T28" fmla="*/ 712 w 729"/>
                  <a:gd name="T29" fmla="*/ 346 h 470"/>
                  <a:gd name="T30" fmla="*/ 720 w 729"/>
                  <a:gd name="T31" fmla="*/ 366 h 470"/>
                  <a:gd name="T32" fmla="*/ 720 w 729"/>
                  <a:gd name="T33" fmla="*/ 386 h 470"/>
                  <a:gd name="T34" fmla="*/ 720 w 729"/>
                  <a:gd name="T35" fmla="*/ 426 h 470"/>
                  <a:gd name="T36" fmla="*/ 715 w 729"/>
                  <a:gd name="T37" fmla="*/ 454 h 470"/>
                  <a:gd name="T38" fmla="*/ 716 w 729"/>
                  <a:gd name="T39" fmla="*/ 47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9" h="470">
                    <a:moveTo>
                      <a:pt x="716" y="470"/>
                    </a:moveTo>
                    <a:cubicBezTo>
                      <a:pt x="695" y="444"/>
                      <a:pt x="662" y="440"/>
                      <a:pt x="647" y="426"/>
                    </a:cubicBezTo>
                    <a:cubicBezTo>
                      <a:pt x="635" y="431"/>
                      <a:pt x="618" y="428"/>
                      <a:pt x="603" y="430"/>
                    </a:cubicBezTo>
                    <a:cubicBezTo>
                      <a:pt x="592" y="432"/>
                      <a:pt x="586" y="434"/>
                      <a:pt x="579" y="438"/>
                    </a:cubicBezTo>
                    <a:cubicBezTo>
                      <a:pt x="572" y="435"/>
                      <a:pt x="560" y="432"/>
                      <a:pt x="551" y="426"/>
                    </a:cubicBezTo>
                    <a:cubicBezTo>
                      <a:pt x="543" y="421"/>
                      <a:pt x="537" y="412"/>
                      <a:pt x="531" y="410"/>
                    </a:cubicBezTo>
                    <a:cubicBezTo>
                      <a:pt x="514" y="406"/>
                      <a:pt x="492" y="411"/>
                      <a:pt x="474" y="410"/>
                    </a:cubicBezTo>
                    <a:cubicBezTo>
                      <a:pt x="326" y="404"/>
                      <a:pt x="141" y="399"/>
                      <a:pt x="0" y="386"/>
                    </a:cubicBezTo>
                    <a:cubicBezTo>
                      <a:pt x="3" y="251"/>
                      <a:pt x="21" y="130"/>
                      <a:pt x="28" y="0"/>
                    </a:cubicBezTo>
                    <a:cubicBezTo>
                      <a:pt x="247" y="17"/>
                      <a:pt x="475" y="25"/>
                      <a:pt x="712" y="24"/>
                    </a:cubicBezTo>
                    <a:cubicBezTo>
                      <a:pt x="714" y="49"/>
                      <a:pt x="690" y="49"/>
                      <a:pt x="688" y="68"/>
                    </a:cubicBezTo>
                    <a:cubicBezTo>
                      <a:pt x="694" y="75"/>
                      <a:pt x="696" y="87"/>
                      <a:pt x="704" y="93"/>
                    </a:cubicBezTo>
                    <a:cubicBezTo>
                      <a:pt x="709" y="100"/>
                      <a:pt x="723" y="98"/>
                      <a:pt x="724" y="109"/>
                    </a:cubicBezTo>
                    <a:cubicBezTo>
                      <a:pt x="726" y="183"/>
                      <a:pt x="719" y="267"/>
                      <a:pt x="728" y="334"/>
                    </a:cubicBezTo>
                    <a:cubicBezTo>
                      <a:pt x="729" y="354"/>
                      <a:pt x="716" y="336"/>
                      <a:pt x="712" y="346"/>
                    </a:cubicBezTo>
                    <a:cubicBezTo>
                      <a:pt x="709" y="355"/>
                      <a:pt x="720" y="358"/>
                      <a:pt x="720" y="366"/>
                    </a:cubicBezTo>
                    <a:cubicBezTo>
                      <a:pt x="720" y="373"/>
                      <a:pt x="714" y="374"/>
                      <a:pt x="720" y="386"/>
                    </a:cubicBezTo>
                    <a:cubicBezTo>
                      <a:pt x="722" y="392"/>
                      <a:pt x="724" y="413"/>
                      <a:pt x="720" y="426"/>
                    </a:cubicBezTo>
                    <a:cubicBezTo>
                      <a:pt x="718" y="433"/>
                      <a:pt x="706" y="445"/>
                      <a:pt x="715" y="454"/>
                    </a:cubicBezTo>
                    <a:lnTo>
                      <a:pt x="716" y="4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254">
                <a:extLst>
                  <a:ext uri="{FF2B5EF4-FFF2-40B4-BE49-F238E27FC236}">
                    <a16:creationId xmlns:a16="http://schemas.microsoft.com/office/drawing/2014/main" id="{449F52D1-50AC-4FB3-A91B-6E72033C04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07" y="1744"/>
                <a:ext cx="455" cy="297"/>
              </a:xfrm>
              <a:custGeom>
                <a:avLst/>
                <a:gdLst>
                  <a:gd name="T0" fmla="*/ 717 w 734"/>
                  <a:gd name="T1" fmla="*/ 475 h 481"/>
                  <a:gd name="T2" fmla="*/ 650 w 734"/>
                  <a:gd name="T3" fmla="*/ 432 h 481"/>
                  <a:gd name="T4" fmla="*/ 624 w 734"/>
                  <a:gd name="T5" fmla="*/ 435 h 481"/>
                  <a:gd name="T6" fmla="*/ 583 w 734"/>
                  <a:gd name="T7" fmla="*/ 444 h 481"/>
                  <a:gd name="T8" fmla="*/ 581 w 734"/>
                  <a:gd name="T9" fmla="*/ 444 h 481"/>
                  <a:gd name="T10" fmla="*/ 552 w 734"/>
                  <a:gd name="T11" fmla="*/ 432 h 481"/>
                  <a:gd name="T12" fmla="*/ 533 w 734"/>
                  <a:gd name="T13" fmla="*/ 416 h 481"/>
                  <a:gd name="T14" fmla="*/ 499 w 734"/>
                  <a:gd name="T15" fmla="*/ 415 h 481"/>
                  <a:gd name="T16" fmla="*/ 359 w 734"/>
                  <a:gd name="T17" fmla="*/ 411 h 481"/>
                  <a:gd name="T18" fmla="*/ 0 w 734"/>
                  <a:gd name="T19" fmla="*/ 392 h 481"/>
                  <a:gd name="T20" fmla="*/ 16 w 734"/>
                  <a:gd name="T21" fmla="*/ 156 h 481"/>
                  <a:gd name="T22" fmla="*/ 29 w 734"/>
                  <a:gd name="T23" fmla="*/ 0 h 481"/>
                  <a:gd name="T24" fmla="*/ 669 w 734"/>
                  <a:gd name="T25" fmla="*/ 25 h 481"/>
                  <a:gd name="T26" fmla="*/ 717 w 734"/>
                  <a:gd name="T27" fmla="*/ 24 h 481"/>
                  <a:gd name="T28" fmla="*/ 704 w 734"/>
                  <a:gd name="T29" fmla="*/ 55 h 481"/>
                  <a:gd name="T30" fmla="*/ 700 w 734"/>
                  <a:gd name="T31" fmla="*/ 82 h 481"/>
                  <a:gd name="T32" fmla="*/ 709 w 734"/>
                  <a:gd name="T33" fmla="*/ 94 h 481"/>
                  <a:gd name="T34" fmla="*/ 729 w 734"/>
                  <a:gd name="T35" fmla="*/ 111 h 481"/>
                  <a:gd name="T36" fmla="*/ 733 w 734"/>
                  <a:gd name="T37" fmla="*/ 336 h 481"/>
                  <a:gd name="T38" fmla="*/ 722 w 734"/>
                  <a:gd name="T39" fmla="*/ 349 h 481"/>
                  <a:gd name="T40" fmla="*/ 717 w 734"/>
                  <a:gd name="T41" fmla="*/ 350 h 481"/>
                  <a:gd name="T42" fmla="*/ 725 w 734"/>
                  <a:gd name="T43" fmla="*/ 369 h 481"/>
                  <a:gd name="T44" fmla="*/ 725 w 734"/>
                  <a:gd name="T45" fmla="*/ 388 h 481"/>
                  <a:gd name="T46" fmla="*/ 722 w 734"/>
                  <a:gd name="T47" fmla="*/ 436 h 481"/>
                  <a:gd name="T48" fmla="*/ 721 w 734"/>
                  <a:gd name="T49" fmla="*/ 455 h 481"/>
                  <a:gd name="T50" fmla="*/ 651 w 734"/>
                  <a:gd name="T51" fmla="*/ 426 h 481"/>
                  <a:gd name="T52" fmla="*/ 676 w 734"/>
                  <a:gd name="T53" fmla="*/ 440 h 481"/>
                  <a:gd name="T54" fmla="*/ 715 w 734"/>
                  <a:gd name="T55" fmla="*/ 458 h 481"/>
                  <a:gd name="T56" fmla="*/ 720 w 734"/>
                  <a:gd name="T57" fmla="*/ 428 h 481"/>
                  <a:gd name="T58" fmla="*/ 719 w 734"/>
                  <a:gd name="T59" fmla="*/ 374 h 481"/>
                  <a:gd name="T60" fmla="*/ 716 w 734"/>
                  <a:gd name="T61" fmla="*/ 362 h 481"/>
                  <a:gd name="T62" fmla="*/ 719 w 734"/>
                  <a:gd name="T63" fmla="*/ 343 h 481"/>
                  <a:gd name="T64" fmla="*/ 727 w 734"/>
                  <a:gd name="T65" fmla="*/ 344 h 481"/>
                  <a:gd name="T66" fmla="*/ 724 w 734"/>
                  <a:gd name="T67" fmla="*/ 198 h 481"/>
                  <a:gd name="T68" fmla="*/ 715 w 734"/>
                  <a:gd name="T69" fmla="*/ 104 h 481"/>
                  <a:gd name="T70" fmla="*/ 695 w 734"/>
                  <a:gd name="T71" fmla="*/ 84 h 481"/>
                  <a:gd name="T72" fmla="*/ 688 w 734"/>
                  <a:gd name="T73" fmla="*/ 72 h 481"/>
                  <a:gd name="T74" fmla="*/ 701 w 734"/>
                  <a:gd name="T75" fmla="*/ 51 h 481"/>
                  <a:gd name="T76" fmla="*/ 669 w 734"/>
                  <a:gd name="T77" fmla="*/ 30 h 481"/>
                  <a:gd name="T78" fmla="*/ 22 w 734"/>
                  <a:gd name="T79" fmla="*/ 156 h 481"/>
                  <a:gd name="T80" fmla="*/ 359 w 734"/>
                  <a:gd name="T81" fmla="*/ 406 h 481"/>
                  <a:gd name="T82" fmla="*/ 499 w 734"/>
                  <a:gd name="T83" fmla="*/ 410 h 481"/>
                  <a:gd name="T84" fmla="*/ 534 w 734"/>
                  <a:gd name="T85" fmla="*/ 410 h 481"/>
                  <a:gd name="T86" fmla="*/ 555 w 734"/>
                  <a:gd name="T87" fmla="*/ 427 h 481"/>
                  <a:gd name="T88" fmla="*/ 582 w 734"/>
                  <a:gd name="T89" fmla="*/ 438 h 481"/>
                  <a:gd name="T90" fmla="*/ 624 w 734"/>
                  <a:gd name="T91" fmla="*/ 429 h 481"/>
                  <a:gd name="T92" fmla="*/ 649 w 734"/>
                  <a:gd name="T93" fmla="*/ 427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34" h="481">
                    <a:moveTo>
                      <a:pt x="723" y="481"/>
                    </a:moveTo>
                    <a:cubicBezTo>
                      <a:pt x="717" y="475"/>
                      <a:pt x="717" y="475"/>
                      <a:pt x="717" y="475"/>
                    </a:cubicBezTo>
                    <a:cubicBezTo>
                      <a:pt x="705" y="460"/>
                      <a:pt x="688" y="452"/>
                      <a:pt x="673" y="445"/>
                    </a:cubicBezTo>
                    <a:cubicBezTo>
                      <a:pt x="664" y="441"/>
                      <a:pt x="656" y="437"/>
                      <a:pt x="650" y="432"/>
                    </a:cubicBezTo>
                    <a:cubicBezTo>
                      <a:pt x="643" y="435"/>
                      <a:pt x="636" y="435"/>
                      <a:pt x="628" y="435"/>
                    </a:cubicBezTo>
                    <a:cubicBezTo>
                      <a:pt x="624" y="435"/>
                      <a:pt x="624" y="435"/>
                      <a:pt x="624" y="435"/>
                    </a:cubicBezTo>
                    <a:cubicBezTo>
                      <a:pt x="618" y="435"/>
                      <a:pt x="612" y="435"/>
                      <a:pt x="607" y="436"/>
                    </a:cubicBezTo>
                    <a:cubicBezTo>
                      <a:pt x="595" y="438"/>
                      <a:pt x="591" y="439"/>
                      <a:pt x="583" y="444"/>
                    </a:cubicBezTo>
                    <a:cubicBezTo>
                      <a:pt x="582" y="444"/>
                      <a:pt x="582" y="444"/>
                      <a:pt x="582" y="444"/>
                    </a:cubicBezTo>
                    <a:cubicBezTo>
                      <a:pt x="581" y="444"/>
                      <a:pt x="581" y="444"/>
                      <a:pt x="581" y="444"/>
                    </a:cubicBezTo>
                    <a:cubicBezTo>
                      <a:pt x="578" y="442"/>
                      <a:pt x="574" y="441"/>
                      <a:pt x="571" y="440"/>
                    </a:cubicBezTo>
                    <a:cubicBezTo>
                      <a:pt x="565" y="438"/>
                      <a:pt x="558" y="435"/>
                      <a:pt x="552" y="432"/>
                    </a:cubicBezTo>
                    <a:cubicBezTo>
                      <a:pt x="549" y="429"/>
                      <a:pt x="545" y="426"/>
                      <a:pt x="542" y="423"/>
                    </a:cubicBezTo>
                    <a:cubicBezTo>
                      <a:pt x="539" y="420"/>
                      <a:pt x="536" y="417"/>
                      <a:pt x="533" y="416"/>
                    </a:cubicBezTo>
                    <a:cubicBezTo>
                      <a:pt x="529" y="415"/>
                      <a:pt x="523" y="414"/>
                      <a:pt x="517" y="414"/>
                    </a:cubicBezTo>
                    <a:cubicBezTo>
                      <a:pt x="511" y="414"/>
                      <a:pt x="505" y="415"/>
                      <a:pt x="499" y="415"/>
                    </a:cubicBezTo>
                    <a:cubicBezTo>
                      <a:pt x="492" y="416"/>
                      <a:pt x="484" y="416"/>
                      <a:pt x="477" y="416"/>
                    </a:cubicBezTo>
                    <a:cubicBezTo>
                      <a:pt x="440" y="414"/>
                      <a:pt x="400" y="413"/>
                      <a:pt x="359" y="411"/>
                    </a:cubicBezTo>
                    <a:cubicBezTo>
                      <a:pt x="236" y="406"/>
                      <a:pt x="108" y="401"/>
                      <a:pt x="3" y="392"/>
                    </a:cubicBezTo>
                    <a:cubicBezTo>
                      <a:pt x="0" y="392"/>
                      <a:pt x="0" y="392"/>
                      <a:pt x="0" y="392"/>
                    </a:cubicBezTo>
                    <a:cubicBezTo>
                      <a:pt x="0" y="389"/>
                      <a:pt x="0" y="389"/>
                      <a:pt x="0" y="389"/>
                    </a:cubicBezTo>
                    <a:cubicBezTo>
                      <a:pt x="2" y="308"/>
                      <a:pt x="9" y="230"/>
                      <a:pt x="16" y="156"/>
                    </a:cubicBezTo>
                    <a:cubicBezTo>
                      <a:pt x="21" y="106"/>
                      <a:pt x="25" y="55"/>
                      <a:pt x="28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35" y="16"/>
                      <a:pt x="449" y="25"/>
                      <a:pt x="669" y="25"/>
                    </a:cubicBezTo>
                    <a:cubicBezTo>
                      <a:pt x="684" y="25"/>
                      <a:pt x="699" y="25"/>
                      <a:pt x="715" y="24"/>
                    </a:cubicBezTo>
                    <a:cubicBezTo>
                      <a:pt x="717" y="24"/>
                      <a:pt x="717" y="24"/>
                      <a:pt x="717" y="24"/>
                    </a:cubicBezTo>
                    <a:cubicBezTo>
                      <a:pt x="717" y="27"/>
                      <a:pt x="717" y="27"/>
                      <a:pt x="717" y="27"/>
                    </a:cubicBezTo>
                    <a:cubicBezTo>
                      <a:pt x="719" y="42"/>
                      <a:pt x="711" y="49"/>
                      <a:pt x="704" y="55"/>
                    </a:cubicBezTo>
                    <a:cubicBezTo>
                      <a:pt x="700" y="59"/>
                      <a:pt x="695" y="64"/>
                      <a:pt x="693" y="71"/>
                    </a:cubicBezTo>
                    <a:cubicBezTo>
                      <a:pt x="696" y="74"/>
                      <a:pt x="698" y="78"/>
                      <a:pt x="700" y="82"/>
                    </a:cubicBezTo>
                    <a:cubicBezTo>
                      <a:pt x="703" y="86"/>
                      <a:pt x="705" y="91"/>
                      <a:pt x="708" y="93"/>
                    </a:cubicBezTo>
                    <a:cubicBezTo>
                      <a:pt x="709" y="94"/>
                      <a:pt x="709" y="94"/>
                      <a:pt x="709" y="94"/>
                    </a:cubicBezTo>
                    <a:cubicBezTo>
                      <a:pt x="710" y="96"/>
                      <a:pt x="713" y="97"/>
                      <a:pt x="717" y="98"/>
                    </a:cubicBezTo>
                    <a:cubicBezTo>
                      <a:pt x="722" y="101"/>
                      <a:pt x="729" y="103"/>
                      <a:pt x="729" y="111"/>
                    </a:cubicBezTo>
                    <a:cubicBezTo>
                      <a:pt x="730" y="139"/>
                      <a:pt x="730" y="169"/>
                      <a:pt x="729" y="198"/>
                    </a:cubicBezTo>
                    <a:cubicBezTo>
                      <a:pt x="729" y="245"/>
                      <a:pt x="728" y="295"/>
                      <a:pt x="733" y="336"/>
                    </a:cubicBezTo>
                    <a:cubicBezTo>
                      <a:pt x="734" y="342"/>
                      <a:pt x="733" y="346"/>
                      <a:pt x="731" y="348"/>
                    </a:cubicBezTo>
                    <a:cubicBezTo>
                      <a:pt x="729" y="350"/>
                      <a:pt x="726" y="350"/>
                      <a:pt x="722" y="349"/>
                    </a:cubicBezTo>
                    <a:cubicBezTo>
                      <a:pt x="721" y="349"/>
                      <a:pt x="720" y="348"/>
                      <a:pt x="719" y="348"/>
                    </a:cubicBezTo>
                    <a:cubicBezTo>
                      <a:pt x="718" y="348"/>
                      <a:pt x="718" y="349"/>
                      <a:pt x="717" y="350"/>
                    </a:cubicBezTo>
                    <a:cubicBezTo>
                      <a:pt x="716" y="353"/>
                      <a:pt x="718" y="355"/>
                      <a:pt x="721" y="358"/>
                    </a:cubicBezTo>
                    <a:cubicBezTo>
                      <a:pt x="723" y="361"/>
                      <a:pt x="725" y="364"/>
                      <a:pt x="725" y="369"/>
                    </a:cubicBezTo>
                    <a:cubicBezTo>
                      <a:pt x="725" y="372"/>
                      <a:pt x="725" y="374"/>
                      <a:pt x="724" y="376"/>
                    </a:cubicBezTo>
                    <a:cubicBezTo>
                      <a:pt x="723" y="379"/>
                      <a:pt x="722" y="381"/>
                      <a:pt x="725" y="388"/>
                    </a:cubicBezTo>
                    <a:cubicBezTo>
                      <a:pt x="728" y="394"/>
                      <a:pt x="730" y="415"/>
                      <a:pt x="725" y="430"/>
                    </a:cubicBezTo>
                    <a:cubicBezTo>
                      <a:pt x="725" y="432"/>
                      <a:pt x="724" y="434"/>
                      <a:pt x="722" y="436"/>
                    </a:cubicBezTo>
                    <a:cubicBezTo>
                      <a:pt x="718" y="444"/>
                      <a:pt x="715" y="450"/>
                      <a:pt x="720" y="455"/>
                    </a:cubicBezTo>
                    <a:cubicBezTo>
                      <a:pt x="721" y="455"/>
                      <a:pt x="721" y="455"/>
                      <a:pt x="721" y="455"/>
                    </a:cubicBezTo>
                    <a:lnTo>
                      <a:pt x="723" y="481"/>
                    </a:lnTo>
                    <a:close/>
                    <a:moveTo>
                      <a:pt x="651" y="426"/>
                    </a:moveTo>
                    <a:cubicBezTo>
                      <a:pt x="652" y="427"/>
                      <a:pt x="652" y="427"/>
                      <a:pt x="652" y="427"/>
                    </a:cubicBezTo>
                    <a:cubicBezTo>
                      <a:pt x="658" y="432"/>
                      <a:pt x="666" y="436"/>
                      <a:pt x="676" y="440"/>
                    </a:cubicBezTo>
                    <a:cubicBezTo>
                      <a:pt x="689" y="446"/>
                      <a:pt x="704" y="453"/>
                      <a:pt x="716" y="465"/>
                    </a:cubicBezTo>
                    <a:cubicBezTo>
                      <a:pt x="715" y="458"/>
                      <a:pt x="715" y="458"/>
                      <a:pt x="715" y="458"/>
                    </a:cubicBezTo>
                    <a:cubicBezTo>
                      <a:pt x="708" y="450"/>
                      <a:pt x="714" y="440"/>
                      <a:pt x="717" y="433"/>
                    </a:cubicBezTo>
                    <a:cubicBezTo>
                      <a:pt x="719" y="431"/>
                      <a:pt x="720" y="430"/>
                      <a:pt x="720" y="428"/>
                    </a:cubicBezTo>
                    <a:cubicBezTo>
                      <a:pt x="724" y="416"/>
                      <a:pt x="723" y="396"/>
                      <a:pt x="720" y="390"/>
                    </a:cubicBezTo>
                    <a:cubicBezTo>
                      <a:pt x="716" y="381"/>
                      <a:pt x="718" y="377"/>
                      <a:pt x="719" y="374"/>
                    </a:cubicBezTo>
                    <a:cubicBezTo>
                      <a:pt x="719" y="372"/>
                      <a:pt x="720" y="371"/>
                      <a:pt x="720" y="369"/>
                    </a:cubicBezTo>
                    <a:cubicBezTo>
                      <a:pt x="720" y="366"/>
                      <a:pt x="718" y="364"/>
                      <a:pt x="716" y="362"/>
                    </a:cubicBezTo>
                    <a:cubicBezTo>
                      <a:pt x="714" y="359"/>
                      <a:pt x="710" y="355"/>
                      <a:pt x="712" y="348"/>
                    </a:cubicBezTo>
                    <a:cubicBezTo>
                      <a:pt x="713" y="345"/>
                      <a:pt x="716" y="343"/>
                      <a:pt x="719" y="343"/>
                    </a:cubicBezTo>
                    <a:cubicBezTo>
                      <a:pt x="721" y="343"/>
                      <a:pt x="722" y="343"/>
                      <a:pt x="724" y="344"/>
                    </a:cubicBezTo>
                    <a:cubicBezTo>
                      <a:pt x="726" y="344"/>
                      <a:pt x="727" y="344"/>
                      <a:pt x="727" y="344"/>
                    </a:cubicBezTo>
                    <a:cubicBezTo>
                      <a:pt x="728" y="344"/>
                      <a:pt x="728" y="342"/>
                      <a:pt x="728" y="337"/>
                    </a:cubicBezTo>
                    <a:cubicBezTo>
                      <a:pt x="722" y="295"/>
                      <a:pt x="723" y="246"/>
                      <a:pt x="724" y="198"/>
                    </a:cubicBezTo>
                    <a:cubicBezTo>
                      <a:pt x="724" y="169"/>
                      <a:pt x="725" y="139"/>
                      <a:pt x="724" y="112"/>
                    </a:cubicBezTo>
                    <a:cubicBezTo>
                      <a:pt x="724" y="107"/>
                      <a:pt x="720" y="106"/>
                      <a:pt x="715" y="104"/>
                    </a:cubicBezTo>
                    <a:cubicBezTo>
                      <a:pt x="711" y="102"/>
                      <a:pt x="707" y="101"/>
                      <a:pt x="705" y="98"/>
                    </a:cubicBezTo>
                    <a:cubicBezTo>
                      <a:pt x="700" y="94"/>
                      <a:pt x="698" y="89"/>
                      <a:pt x="695" y="84"/>
                    </a:cubicBezTo>
                    <a:cubicBezTo>
                      <a:pt x="693" y="80"/>
                      <a:pt x="691" y="76"/>
                      <a:pt x="689" y="73"/>
                    </a:cubicBezTo>
                    <a:cubicBezTo>
                      <a:pt x="688" y="72"/>
                      <a:pt x="688" y="72"/>
                      <a:pt x="688" y="72"/>
                    </a:cubicBezTo>
                    <a:cubicBezTo>
                      <a:pt x="688" y="71"/>
                      <a:pt x="688" y="71"/>
                      <a:pt x="688" y="71"/>
                    </a:cubicBezTo>
                    <a:cubicBezTo>
                      <a:pt x="689" y="61"/>
                      <a:pt x="695" y="56"/>
                      <a:pt x="701" y="51"/>
                    </a:cubicBezTo>
                    <a:cubicBezTo>
                      <a:pt x="707" y="45"/>
                      <a:pt x="712" y="41"/>
                      <a:pt x="712" y="30"/>
                    </a:cubicBezTo>
                    <a:cubicBezTo>
                      <a:pt x="698" y="30"/>
                      <a:pt x="683" y="30"/>
                      <a:pt x="669" y="30"/>
                    </a:cubicBezTo>
                    <a:cubicBezTo>
                      <a:pt x="450" y="30"/>
                      <a:pt x="236" y="22"/>
                      <a:pt x="34" y="6"/>
                    </a:cubicBezTo>
                    <a:cubicBezTo>
                      <a:pt x="31" y="57"/>
                      <a:pt x="26" y="107"/>
                      <a:pt x="22" y="156"/>
                    </a:cubicBezTo>
                    <a:cubicBezTo>
                      <a:pt x="15" y="230"/>
                      <a:pt x="8" y="306"/>
                      <a:pt x="6" y="387"/>
                    </a:cubicBezTo>
                    <a:cubicBezTo>
                      <a:pt x="110" y="396"/>
                      <a:pt x="237" y="401"/>
                      <a:pt x="359" y="406"/>
                    </a:cubicBezTo>
                    <a:cubicBezTo>
                      <a:pt x="400" y="407"/>
                      <a:pt x="440" y="409"/>
                      <a:pt x="478" y="410"/>
                    </a:cubicBezTo>
                    <a:cubicBezTo>
                      <a:pt x="484" y="411"/>
                      <a:pt x="491" y="410"/>
                      <a:pt x="499" y="410"/>
                    </a:cubicBezTo>
                    <a:cubicBezTo>
                      <a:pt x="505" y="409"/>
                      <a:pt x="511" y="409"/>
                      <a:pt x="517" y="409"/>
                    </a:cubicBezTo>
                    <a:cubicBezTo>
                      <a:pt x="524" y="409"/>
                      <a:pt x="530" y="409"/>
                      <a:pt x="534" y="410"/>
                    </a:cubicBezTo>
                    <a:cubicBezTo>
                      <a:pt x="539" y="412"/>
                      <a:pt x="542" y="415"/>
                      <a:pt x="546" y="419"/>
                    </a:cubicBezTo>
                    <a:cubicBezTo>
                      <a:pt x="549" y="422"/>
                      <a:pt x="552" y="425"/>
                      <a:pt x="555" y="427"/>
                    </a:cubicBezTo>
                    <a:cubicBezTo>
                      <a:pt x="560" y="430"/>
                      <a:pt x="567" y="432"/>
                      <a:pt x="572" y="434"/>
                    </a:cubicBezTo>
                    <a:cubicBezTo>
                      <a:pt x="576" y="436"/>
                      <a:pt x="579" y="437"/>
                      <a:pt x="582" y="438"/>
                    </a:cubicBezTo>
                    <a:cubicBezTo>
                      <a:pt x="589" y="434"/>
                      <a:pt x="595" y="432"/>
                      <a:pt x="606" y="431"/>
                    </a:cubicBezTo>
                    <a:cubicBezTo>
                      <a:pt x="612" y="430"/>
                      <a:pt x="618" y="429"/>
                      <a:pt x="624" y="429"/>
                    </a:cubicBezTo>
                    <a:cubicBezTo>
                      <a:pt x="628" y="429"/>
                      <a:pt x="628" y="429"/>
                      <a:pt x="628" y="429"/>
                    </a:cubicBezTo>
                    <a:cubicBezTo>
                      <a:pt x="636" y="429"/>
                      <a:pt x="643" y="429"/>
                      <a:pt x="649" y="427"/>
                    </a:cubicBezTo>
                    <a:lnTo>
                      <a:pt x="651" y="4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255">
                <a:extLst>
                  <a:ext uri="{FF2B5EF4-FFF2-40B4-BE49-F238E27FC236}">
                    <a16:creationId xmlns:a16="http://schemas.microsoft.com/office/drawing/2014/main" id="{275F755F-384A-420A-BFA8-0DFD16AEA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" y="1987"/>
                <a:ext cx="530" cy="266"/>
              </a:xfrm>
              <a:custGeom>
                <a:avLst/>
                <a:gdLst>
                  <a:gd name="T0" fmla="*/ 856 w 856"/>
                  <a:gd name="T1" fmla="*/ 418 h 430"/>
                  <a:gd name="T2" fmla="*/ 193 w 856"/>
                  <a:gd name="T3" fmla="*/ 410 h 430"/>
                  <a:gd name="T4" fmla="*/ 197 w 856"/>
                  <a:gd name="T5" fmla="*/ 277 h 430"/>
                  <a:gd name="T6" fmla="*/ 0 w 856"/>
                  <a:gd name="T7" fmla="*/ 261 h 430"/>
                  <a:gd name="T8" fmla="*/ 20 w 856"/>
                  <a:gd name="T9" fmla="*/ 0 h 430"/>
                  <a:gd name="T10" fmla="*/ 426 w 856"/>
                  <a:gd name="T11" fmla="*/ 24 h 430"/>
                  <a:gd name="T12" fmla="*/ 539 w 856"/>
                  <a:gd name="T13" fmla="*/ 24 h 430"/>
                  <a:gd name="T14" fmla="*/ 587 w 856"/>
                  <a:gd name="T15" fmla="*/ 48 h 430"/>
                  <a:gd name="T16" fmla="*/ 595 w 856"/>
                  <a:gd name="T17" fmla="*/ 56 h 430"/>
                  <a:gd name="T18" fmla="*/ 615 w 856"/>
                  <a:gd name="T19" fmla="*/ 44 h 430"/>
                  <a:gd name="T20" fmla="*/ 663 w 856"/>
                  <a:gd name="T21" fmla="*/ 40 h 430"/>
                  <a:gd name="T22" fmla="*/ 679 w 856"/>
                  <a:gd name="T23" fmla="*/ 56 h 430"/>
                  <a:gd name="T24" fmla="*/ 708 w 856"/>
                  <a:gd name="T25" fmla="*/ 60 h 430"/>
                  <a:gd name="T26" fmla="*/ 728 w 856"/>
                  <a:gd name="T27" fmla="*/ 80 h 430"/>
                  <a:gd name="T28" fmla="*/ 752 w 856"/>
                  <a:gd name="T29" fmla="*/ 93 h 430"/>
                  <a:gd name="T30" fmla="*/ 760 w 856"/>
                  <a:gd name="T31" fmla="*/ 121 h 430"/>
                  <a:gd name="T32" fmla="*/ 768 w 856"/>
                  <a:gd name="T33" fmla="*/ 149 h 430"/>
                  <a:gd name="T34" fmla="*/ 776 w 856"/>
                  <a:gd name="T35" fmla="*/ 169 h 430"/>
                  <a:gd name="T36" fmla="*/ 784 w 856"/>
                  <a:gd name="T37" fmla="*/ 213 h 430"/>
                  <a:gd name="T38" fmla="*/ 800 w 856"/>
                  <a:gd name="T39" fmla="*/ 233 h 430"/>
                  <a:gd name="T40" fmla="*/ 800 w 856"/>
                  <a:gd name="T41" fmla="*/ 253 h 430"/>
                  <a:gd name="T42" fmla="*/ 808 w 856"/>
                  <a:gd name="T43" fmla="*/ 269 h 430"/>
                  <a:gd name="T44" fmla="*/ 804 w 856"/>
                  <a:gd name="T45" fmla="*/ 285 h 430"/>
                  <a:gd name="T46" fmla="*/ 808 w 856"/>
                  <a:gd name="T47" fmla="*/ 298 h 430"/>
                  <a:gd name="T48" fmla="*/ 808 w 856"/>
                  <a:gd name="T49" fmla="*/ 310 h 430"/>
                  <a:gd name="T50" fmla="*/ 824 w 856"/>
                  <a:gd name="T51" fmla="*/ 366 h 430"/>
                  <a:gd name="T52" fmla="*/ 828 w 856"/>
                  <a:gd name="T53" fmla="*/ 378 h 430"/>
                  <a:gd name="T54" fmla="*/ 856 w 856"/>
                  <a:gd name="T55" fmla="*/ 418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56" h="430">
                    <a:moveTo>
                      <a:pt x="856" y="418"/>
                    </a:moveTo>
                    <a:cubicBezTo>
                      <a:pt x="637" y="430"/>
                      <a:pt x="408" y="416"/>
                      <a:pt x="193" y="410"/>
                    </a:cubicBezTo>
                    <a:cubicBezTo>
                      <a:pt x="190" y="361"/>
                      <a:pt x="199" y="325"/>
                      <a:pt x="197" y="277"/>
                    </a:cubicBezTo>
                    <a:cubicBezTo>
                      <a:pt x="135" y="268"/>
                      <a:pt x="61" y="271"/>
                      <a:pt x="0" y="261"/>
                    </a:cubicBezTo>
                    <a:cubicBezTo>
                      <a:pt x="8" y="176"/>
                      <a:pt x="9" y="83"/>
                      <a:pt x="20" y="0"/>
                    </a:cubicBezTo>
                    <a:cubicBezTo>
                      <a:pt x="138" y="15"/>
                      <a:pt x="296" y="14"/>
                      <a:pt x="426" y="24"/>
                    </a:cubicBezTo>
                    <a:cubicBezTo>
                      <a:pt x="464" y="27"/>
                      <a:pt x="507" y="18"/>
                      <a:pt x="539" y="24"/>
                    </a:cubicBezTo>
                    <a:cubicBezTo>
                      <a:pt x="555" y="28"/>
                      <a:pt x="570" y="41"/>
                      <a:pt x="587" y="48"/>
                    </a:cubicBezTo>
                    <a:cubicBezTo>
                      <a:pt x="591" y="50"/>
                      <a:pt x="594" y="52"/>
                      <a:pt x="595" y="56"/>
                    </a:cubicBezTo>
                    <a:cubicBezTo>
                      <a:pt x="607" y="60"/>
                      <a:pt x="607" y="46"/>
                      <a:pt x="615" y="44"/>
                    </a:cubicBezTo>
                    <a:cubicBezTo>
                      <a:pt x="626" y="41"/>
                      <a:pt x="651" y="50"/>
                      <a:pt x="663" y="40"/>
                    </a:cubicBezTo>
                    <a:cubicBezTo>
                      <a:pt x="674" y="42"/>
                      <a:pt x="669" y="51"/>
                      <a:pt x="679" y="56"/>
                    </a:cubicBezTo>
                    <a:cubicBezTo>
                      <a:pt x="688" y="60"/>
                      <a:pt x="701" y="56"/>
                      <a:pt x="708" y="60"/>
                    </a:cubicBezTo>
                    <a:cubicBezTo>
                      <a:pt x="715" y="65"/>
                      <a:pt x="721" y="76"/>
                      <a:pt x="728" y="80"/>
                    </a:cubicBezTo>
                    <a:cubicBezTo>
                      <a:pt x="736" y="87"/>
                      <a:pt x="741" y="92"/>
                      <a:pt x="752" y="93"/>
                    </a:cubicBezTo>
                    <a:cubicBezTo>
                      <a:pt x="744" y="102"/>
                      <a:pt x="759" y="114"/>
                      <a:pt x="760" y="121"/>
                    </a:cubicBezTo>
                    <a:cubicBezTo>
                      <a:pt x="760" y="128"/>
                      <a:pt x="756" y="137"/>
                      <a:pt x="768" y="149"/>
                    </a:cubicBezTo>
                    <a:cubicBezTo>
                      <a:pt x="771" y="152"/>
                      <a:pt x="772" y="159"/>
                      <a:pt x="776" y="169"/>
                    </a:cubicBezTo>
                    <a:cubicBezTo>
                      <a:pt x="780" y="180"/>
                      <a:pt x="787" y="189"/>
                      <a:pt x="784" y="213"/>
                    </a:cubicBezTo>
                    <a:cubicBezTo>
                      <a:pt x="784" y="225"/>
                      <a:pt x="796" y="225"/>
                      <a:pt x="800" y="233"/>
                    </a:cubicBezTo>
                    <a:cubicBezTo>
                      <a:pt x="804" y="239"/>
                      <a:pt x="799" y="249"/>
                      <a:pt x="800" y="253"/>
                    </a:cubicBezTo>
                    <a:cubicBezTo>
                      <a:pt x="802" y="263"/>
                      <a:pt x="807" y="262"/>
                      <a:pt x="808" y="269"/>
                    </a:cubicBezTo>
                    <a:cubicBezTo>
                      <a:pt x="809" y="278"/>
                      <a:pt x="804" y="280"/>
                      <a:pt x="804" y="285"/>
                    </a:cubicBezTo>
                    <a:cubicBezTo>
                      <a:pt x="804" y="286"/>
                      <a:pt x="808" y="293"/>
                      <a:pt x="808" y="298"/>
                    </a:cubicBezTo>
                    <a:cubicBezTo>
                      <a:pt x="808" y="304"/>
                      <a:pt x="809" y="303"/>
                      <a:pt x="808" y="310"/>
                    </a:cubicBezTo>
                    <a:cubicBezTo>
                      <a:pt x="806" y="329"/>
                      <a:pt x="815" y="349"/>
                      <a:pt x="824" y="366"/>
                    </a:cubicBezTo>
                    <a:cubicBezTo>
                      <a:pt x="825" y="368"/>
                      <a:pt x="826" y="375"/>
                      <a:pt x="828" y="378"/>
                    </a:cubicBezTo>
                    <a:cubicBezTo>
                      <a:pt x="833" y="386"/>
                      <a:pt x="855" y="399"/>
                      <a:pt x="856" y="4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256">
                <a:extLst>
                  <a:ext uri="{FF2B5EF4-FFF2-40B4-BE49-F238E27FC236}">
                    <a16:creationId xmlns:a16="http://schemas.microsoft.com/office/drawing/2014/main" id="{F1863277-7A22-4F5C-9A2B-BD4B84F4D5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95" y="1985"/>
                <a:ext cx="534" cy="265"/>
              </a:xfrm>
              <a:custGeom>
                <a:avLst/>
                <a:gdLst>
                  <a:gd name="T0" fmla="*/ 196 w 862"/>
                  <a:gd name="T1" fmla="*/ 416 h 428"/>
                  <a:gd name="T2" fmla="*/ 195 w 862"/>
                  <a:gd name="T3" fmla="*/ 344 h 428"/>
                  <a:gd name="T4" fmla="*/ 3 w 862"/>
                  <a:gd name="T5" fmla="*/ 267 h 428"/>
                  <a:gd name="T6" fmla="*/ 8 w 862"/>
                  <a:gd name="T7" fmla="*/ 155 h 428"/>
                  <a:gd name="T8" fmla="*/ 23 w 862"/>
                  <a:gd name="T9" fmla="*/ 0 h 428"/>
                  <a:gd name="T10" fmla="*/ 481 w 862"/>
                  <a:gd name="T11" fmla="*/ 24 h 428"/>
                  <a:gd name="T12" fmla="*/ 572 w 862"/>
                  <a:gd name="T13" fmla="*/ 38 h 428"/>
                  <a:gd name="T14" fmla="*/ 609 w 862"/>
                  <a:gd name="T15" fmla="*/ 52 h 428"/>
                  <a:gd name="T16" fmla="*/ 648 w 862"/>
                  <a:gd name="T17" fmla="*/ 45 h 428"/>
                  <a:gd name="T18" fmla="*/ 667 w 862"/>
                  <a:gd name="T19" fmla="*/ 41 h 428"/>
                  <a:gd name="T20" fmla="*/ 696 w 862"/>
                  <a:gd name="T21" fmla="*/ 59 h 428"/>
                  <a:gd name="T22" fmla="*/ 724 w 862"/>
                  <a:gd name="T23" fmla="*/ 73 h 428"/>
                  <a:gd name="T24" fmla="*/ 755 w 862"/>
                  <a:gd name="T25" fmla="*/ 93 h 428"/>
                  <a:gd name="T26" fmla="*/ 761 w 862"/>
                  <a:gd name="T27" fmla="*/ 114 h 428"/>
                  <a:gd name="T28" fmla="*/ 773 w 862"/>
                  <a:gd name="T29" fmla="*/ 150 h 428"/>
                  <a:gd name="T30" fmla="*/ 784 w 862"/>
                  <a:gd name="T31" fmla="*/ 176 h 428"/>
                  <a:gd name="T32" fmla="*/ 805 w 862"/>
                  <a:gd name="T33" fmla="*/ 235 h 428"/>
                  <a:gd name="T34" fmla="*/ 810 w 862"/>
                  <a:gd name="T35" fmla="*/ 264 h 428"/>
                  <a:gd name="T36" fmla="*/ 810 w 862"/>
                  <a:gd name="T37" fmla="*/ 288 h 428"/>
                  <a:gd name="T38" fmla="*/ 814 w 862"/>
                  <a:gd name="T39" fmla="*/ 304 h 428"/>
                  <a:gd name="T40" fmla="*/ 831 w 862"/>
                  <a:gd name="T41" fmla="*/ 372 h 428"/>
                  <a:gd name="T42" fmla="*/ 862 w 862"/>
                  <a:gd name="T43" fmla="*/ 421 h 428"/>
                  <a:gd name="T44" fmla="*/ 671 w 862"/>
                  <a:gd name="T45" fmla="*/ 428 h 428"/>
                  <a:gd name="T46" fmla="*/ 671 w 862"/>
                  <a:gd name="T47" fmla="*/ 423 h 428"/>
                  <a:gd name="T48" fmla="*/ 829 w 862"/>
                  <a:gd name="T49" fmla="*/ 382 h 428"/>
                  <a:gd name="T50" fmla="*/ 808 w 862"/>
                  <a:gd name="T51" fmla="*/ 312 h 428"/>
                  <a:gd name="T52" fmla="*/ 805 w 862"/>
                  <a:gd name="T53" fmla="*/ 292 h 428"/>
                  <a:gd name="T54" fmla="*/ 808 w 862"/>
                  <a:gd name="T55" fmla="*/ 273 h 428"/>
                  <a:gd name="T56" fmla="*/ 801 w 862"/>
                  <a:gd name="T57" fmla="*/ 250 h 428"/>
                  <a:gd name="T58" fmla="*/ 784 w 862"/>
                  <a:gd name="T59" fmla="*/ 216 h 428"/>
                  <a:gd name="T60" fmla="*/ 773 w 862"/>
                  <a:gd name="T61" fmla="*/ 163 h 428"/>
                  <a:gd name="T62" fmla="*/ 760 w 862"/>
                  <a:gd name="T63" fmla="*/ 124 h 428"/>
                  <a:gd name="T64" fmla="*/ 731 w 862"/>
                  <a:gd name="T65" fmla="*/ 87 h 428"/>
                  <a:gd name="T66" fmla="*/ 709 w 862"/>
                  <a:gd name="T67" fmla="*/ 66 h 428"/>
                  <a:gd name="T68" fmla="*/ 681 w 862"/>
                  <a:gd name="T69" fmla="*/ 62 h 428"/>
                  <a:gd name="T70" fmla="*/ 648 w 862"/>
                  <a:gd name="T71" fmla="*/ 51 h 428"/>
                  <a:gd name="T72" fmla="*/ 613 w 862"/>
                  <a:gd name="T73" fmla="*/ 55 h 428"/>
                  <a:gd name="T74" fmla="*/ 596 w 862"/>
                  <a:gd name="T75" fmla="*/ 61 h 428"/>
                  <a:gd name="T76" fmla="*/ 569 w 862"/>
                  <a:gd name="T77" fmla="*/ 43 h 428"/>
                  <a:gd name="T78" fmla="*/ 481 w 862"/>
                  <a:gd name="T79" fmla="*/ 29 h 428"/>
                  <a:gd name="T80" fmla="*/ 255 w 862"/>
                  <a:gd name="T81" fmla="*/ 21 h 428"/>
                  <a:gd name="T82" fmla="*/ 6 w 862"/>
                  <a:gd name="T83" fmla="*/ 262 h 428"/>
                  <a:gd name="T84" fmla="*/ 203 w 862"/>
                  <a:gd name="T85" fmla="*/ 278 h 428"/>
                  <a:gd name="T86" fmla="*/ 199 w 862"/>
                  <a:gd name="T87" fmla="*/ 41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62" h="428">
                    <a:moveTo>
                      <a:pt x="671" y="428"/>
                    </a:moveTo>
                    <a:cubicBezTo>
                      <a:pt x="560" y="428"/>
                      <a:pt x="447" y="424"/>
                      <a:pt x="339" y="421"/>
                    </a:cubicBezTo>
                    <a:cubicBezTo>
                      <a:pt x="292" y="419"/>
                      <a:pt x="243" y="417"/>
                      <a:pt x="196" y="416"/>
                    </a:cubicBezTo>
                    <a:cubicBezTo>
                      <a:pt x="193" y="416"/>
                      <a:pt x="193" y="416"/>
                      <a:pt x="193" y="416"/>
                    </a:cubicBezTo>
                    <a:cubicBezTo>
                      <a:pt x="193" y="413"/>
                      <a:pt x="193" y="413"/>
                      <a:pt x="193" y="413"/>
                    </a:cubicBezTo>
                    <a:cubicBezTo>
                      <a:pt x="192" y="388"/>
                      <a:pt x="193" y="365"/>
                      <a:pt x="195" y="344"/>
                    </a:cubicBezTo>
                    <a:cubicBezTo>
                      <a:pt x="197" y="325"/>
                      <a:pt x="198" y="305"/>
                      <a:pt x="197" y="283"/>
                    </a:cubicBezTo>
                    <a:cubicBezTo>
                      <a:pt x="168" y="279"/>
                      <a:pt x="135" y="277"/>
                      <a:pt x="103" y="275"/>
                    </a:cubicBezTo>
                    <a:cubicBezTo>
                      <a:pt x="69" y="274"/>
                      <a:pt x="34" y="272"/>
                      <a:pt x="3" y="267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4" y="228"/>
                      <a:pt x="6" y="191"/>
                      <a:pt x="8" y="155"/>
                    </a:cubicBezTo>
                    <a:cubicBezTo>
                      <a:pt x="11" y="104"/>
                      <a:pt x="14" y="51"/>
                      <a:pt x="20" y="3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92" y="9"/>
                      <a:pt x="175" y="12"/>
                      <a:pt x="255" y="15"/>
                    </a:cubicBezTo>
                    <a:cubicBezTo>
                      <a:pt x="314" y="18"/>
                      <a:pt x="375" y="20"/>
                      <a:pt x="429" y="24"/>
                    </a:cubicBezTo>
                    <a:cubicBezTo>
                      <a:pt x="444" y="26"/>
                      <a:pt x="463" y="25"/>
                      <a:pt x="481" y="24"/>
                    </a:cubicBezTo>
                    <a:cubicBezTo>
                      <a:pt x="493" y="23"/>
                      <a:pt x="504" y="22"/>
                      <a:pt x="514" y="22"/>
                    </a:cubicBezTo>
                    <a:cubicBezTo>
                      <a:pt x="525" y="22"/>
                      <a:pt x="534" y="23"/>
                      <a:pt x="542" y="24"/>
                    </a:cubicBezTo>
                    <a:cubicBezTo>
                      <a:pt x="553" y="27"/>
                      <a:pt x="562" y="32"/>
                      <a:pt x="572" y="38"/>
                    </a:cubicBezTo>
                    <a:cubicBezTo>
                      <a:pt x="578" y="42"/>
                      <a:pt x="584" y="46"/>
                      <a:pt x="591" y="49"/>
                    </a:cubicBezTo>
                    <a:cubicBezTo>
                      <a:pt x="595" y="50"/>
                      <a:pt x="599" y="53"/>
                      <a:pt x="600" y="57"/>
                    </a:cubicBezTo>
                    <a:cubicBezTo>
                      <a:pt x="604" y="58"/>
                      <a:pt x="606" y="56"/>
                      <a:pt x="609" y="52"/>
                    </a:cubicBezTo>
                    <a:cubicBezTo>
                      <a:pt x="611" y="49"/>
                      <a:pt x="613" y="46"/>
                      <a:pt x="617" y="45"/>
                    </a:cubicBezTo>
                    <a:cubicBezTo>
                      <a:pt x="621" y="44"/>
                      <a:pt x="628" y="44"/>
                      <a:pt x="635" y="45"/>
                    </a:cubicBezTo>
                    <a:cubicBezTo>
                      <a:pt x="639" y="45"/>
                      <a:pt x="643" y="45"/>
                      <a:pt x="648" y="45"/>
                    </a:cubicBezTo>
                    <a:cubicBezTo>
                      <a:pt x="656" y="45"/>
                      <a:pt x="661" y="44"/>
                      <a:pt x="665" y="41"/>
                    </a:cubicBezTo>
                    <a:cubicBezTo>
                      <a:pt x="665" y="40"/>
                      <a:pt x="665" y="40"/>
                      <a:pt x="665" y="40"/>
                    </a:cubicBezTo>
                    <a:cubicBezTo>
                      <a:pt x="667" y="41"/>
                      <a:pt x="667" y="41"/>
                      <a:pt x="667" y="41"/>
                    </a:cubicBezTo>
                    <a:cubicBezTo>
                      <a:pt x="674" y="41"/>
                      <a:pt x="676" y="46"/>
                      <a:pt x="678" y="50"/>
                    </a:cubicBezTo>
                    <a:cubicBezTo>
                      <a:pt x="679" y="52"/>
                      <a:pt x="680" y="55"/>
                      <a:pt x="684" y="57"/>
                    </a:cubicBezTo>
                    <a:cubicBezTo>
                      <a:pt x="687" y="58"/>
                      <a:pt x="691" y="59"/>
                      <a:pt x="696" y="59"/>
                    </a:cubicBezTo>
                    <a:cubicBezTo>
                      <a:pt x="698" y="59"/>
                      <a:pt x="698" y="59"/>
                      <a:pt x="698" y="59"/>
                    </a:cubicBezTo>
                    <a:cubicBezTo>
                      <a:pt x="703" y="59"/>
                      <a:pt x="708" y="59"/>
                      <a:pt x="712" y="61"/>
                    </a:cubicBezTo>
                    <a:cubicBezTo>
                      <a:pt x="717" y="64"/>
                      <a:pt x="721" y="68"/>
                      <a:pt x="724" y="73"/>
                    </a:cubicBezTo>
                    <a:cubicBezTo>
                      <a:pt x="727" y="76"/>
                      <a:pt x="730" y="79"/>
                      <a:pt x="732" y="81"/>
                    </a:cubicBezTo>
                    <a:cubicBezTo>
                      <a:pt x="734" y="83"/>
                      <a:pt x="734" y="83"/>
                      <a:pt x="734" y="83"/>
                    </a:cubicBezTo>
                    <a:cubicBezTo>
                      <a:pt x="741" y="88"/>
                      <a:pt x="746" y="92"/>
                      <a:pt x="755" y="93"/>
                    </a:cubicBezTo>
                    <a:cubicBezTo>
                      <a:pt x="760" y="93"/>
                      <a:pt x="760" y="93"/>
                      <a:pt x="760" y="93"/>
                    </a:cubicBezTo>
                    <a:cubicBezTo>
                      <a:pt x="757" y="97"/>
                      <a:pt x="757" y="97"/>
                      <a:pt x="757" y="97"/>
                    </a:cubicBezTo>
                    <a:cubicBezTo>
                      <a:pt x="753" y="102"/>
                      <a:pt x="756" y="107"/>
                      <a:pt x="761" y="114"/>
                    </a:cubicBezTo>
                    <a:cubicBezTo>
                      <a:pt x="763" y="117"/>
                      <a:pt x="765" y="121"/>
                      <a:pt x="766" y="123"/>
                    </a:cubicBezTo>
                    <a:cubicBezTo>
                      <a:pt x="766" y="125"/>
                      <a:pt x="766" y="127"/>
                      <a:pt x="765" y="129"/>
                    </a:cubicBezTo>
                    <a:cubicBezTo>
                      <a:pt x="765" y="135"/>
                      <a:pt x="765" y="141"/>
                      <a:pt x="773" y="150"/>
                    </a:cubicBezTo>
                    <a:cubicBezTo>
                      <a:pt x="775" y="153"/>
                      <a:pt x="777" y="157"/>
                      <a:pt x="778" y="162"/>
                    </a:cubicBezTo>
                    <a:cubicBezTo>
                      <a:pt x="779" y="164"/>
                      <a:pt x="780" y="167"/>
                      <a:pt x="781" y="171"/>
                    </a:cubicBezTo>
                    <a:cubicBezTo>
                      <a:pt x="782" y="173"/>
                      <a:pt x="783" y="175"/>
                      <a:pt x="784" y="176"/>
                    </a:cubicBezTo>
                    <a:cubicBezTo>
                      <a:pt x="788" y="185"/>
                      <a:pt x="793" y="196"/>
                      <a:pt x="790" y="217"/>
                    </a:cubicBezTo>
                    <a:cubicBezTo>
                      <a:pt x="790" y="222"/>
                      <a:pt x="793" y="224"/>
                      <a:pt x="797" y="227"/>
                    </a:cubicBezTo>
                    <a:cubicBezTo>
                      <a:pt x="800" y="229"/>
                      <a:pt x="804" y="231"/>
                      <a:pt x="805" y="235"/>
                    </a:cubicBezTo>
                    <a:cubicBezTo>
                      <a:pt x="808" y="239"/>
                      <a:pt x="807" y="246"/>
                      <a:pt x="806" y="251"/>
                    </a:cubicBezTo>
                    <a:cubicBezTo>
                      <a:pt x="806" y="253"/>
                      <a:pt x="806" y="255"/>
                      <a:pt x="806" y="256"/>
                    </a:cubicBezTo>
                    <a:cubicBezTo>
                      <a:pt x="807" y="260"/>
                      <a:pt x="808" y="262"/>
                      <a:pt x="810" y="264"/>
                    </a:cubicBezTo>
                    <a:cubicBezTo>
                      <a:pt x="811" y="266"/>
                      <a:pt x="813" y="268"/>
                      <a:pt x="814" y="272"/>
                    </a:cubicBezTo>
                    <a:cubicBezTo>
                      <a:pt x="815" y="278"/>
                      <a:pt x="813" y="281"/>
                      <a:pt x="811" y="284"/>
                    </a:cubicBezTo>
                    <a:cubicBezTo>
                      <a:pt x="810" y="286"/>
                      <a:pt x="810" y="287"/>
                      <a:pt x="810" y="288"/>
                    </a:cubicBezTo>
                    <a:cubicBezTo>
                      <a:pt x="810" y="288"/>
                      <a:pt x="810" y="289"/>
                      <a:pt x="810" y="289"/>
                    </a:cubicBezTo>
                    <a:cubicBezTo>
                      <a:pt x="812" y="292"/>
                      <a:pt x="814" y="297"/>
                      <a:pt x="814" y="300"/>
                    </a:cubicBezTo>
                    <a:cubicBezTo>
                      <a:pt x="814" y="302"/>
                      <a:pt x="814" y="303"/>
                      <a:pt x="814" y="304"/>
                    </a:cubicBezTo>
                    <a:cubicBezTo>
                      <a:pt x="814" y="307"/>
                      <a:pt x="814" y="308"/>
                      <a:pt x="814" y="313"/>
                    </a:cubicBezTo>
                    <a:cubicBezTo>
                      <a:pt x="812" y="332"/>
                      <a:pt x="821" y="351"/>
                      <a:pt x="830" y="368"/>
                    </a:cubicBezTo>
                    <a:cubicBezTo>
                      <a:pt x="830" y="369"/>
                      <a:pt x="831" y="370"/>
                      <a:pt x="831" y="372"/>
                    </a:cubicBezTo>
                    <a:cubicBezTo>
                      <a:pt x="832" y="375"/>
                      <a:pt x="833" y="378"/>
                      <a:pt x="833" y="380"/>
                    </a:cubicBezTo>
                    <a:cubicBezTo>
                      <a:pt x="835" y="382"/>
                      <a:pt x="838" y="385"/>
                      <a:pt x="842" y="388"/>
                    </a:cubicBezTo>
                    <a:cubicBezTo>
                      <a:pt x="850" y="396"/>
                      <a:pt x="861" y="407"/>
                      <a:pt x="862" y="421"/>
                    </a:cubicBezTo>
                    <a:cubicBezTo>
                      <a:pt x="862" y="424"/>
                      <a:pt x="862" y="424"/>
                      <a:pt x="862" y="424"/>
                    </a:cubicBezTo>
                    <a:cubicBezTo>
                      <a:pt x="859" y="424"/>
                      <a:pt x="859" y="424"/>
                      <a:pt x="859" y="424"/>
                    </a:cubicBezTo>
                    <a:cubicBezTo>
                      <a:pt x="801" y="427"/>
                      <a:pt x="740" y="428"/>
                      <a:pt x="671" y="428"/>
                    </a:cubicBezTo>
                    <a:close/>
                    <a:moveTo>
                      <a:pt x="199" y="410"/>
                    </a:moveTo>
                    <a:cubicBezTo>
                      <a:pt x="245" y="412"/>
                      <a:pt x="293" y="413"/>
                      <a:pt x="339" y="415"/>
                    </a:cubicBezTo>
                    <a:cubicBezTo>
                      <a:pt x="448" y="419"/>
                      <a:pt x="560" y="423"/>
                      <a:pt x="671" y="423"/>
                    </a:cubicBezTo>
                    <a:cubicBezTo>
                      <a:pt x="739" y="423"/>
                      <a:pt x="799" y="421"/>
                      <a:pt x="856" y="419"/>
                    </a:cubicBezTo>
                    <a:cubicBezTo>
                      <a:pt x="854" y="408"/>
                      <a:pt x="845" y="399"/>
                      <a:pt x="838" y="392"/>
                    </a:cubicBezTo>
                    <a:cubicBezTo>
                      <a:pt x="834" y="388"/>
                      <a:pt x="831" y="385"/>
                      <a:pt x="829" y="382"/>
                    </a:cubicBezTo>
                    <a:cubicBezTo>
                      <a:pt x="827" y="380"/>
                      <a:pt x="827" y="377"/>
                      <a:pt x="826" y="374"/>
                    </a:cubicBezTo>
                    <a:cubicBezTo>
                      <a:pt x="825" y="372"/>
                      <a:pt x="825" y="371"/>
                      <a:pt x="825" y="370"/>
                    </a:cubicBezTo>
                    <a:cubicBezTo>
                      <a:pt x="816" y="353"/>
                      <a:pt x="807" y="333"/>
                      <a:pt x="808" y="312"/>
                    </a:cubicBezTo>
                    <a:cubicBezTo>
                      <a:pt x="809" y="308"/>
                      <a:pt x="809" y="307"/>
                      <a:pt x="808" y="305"/>
                    </a:cubicBezTo>
                    <a:cubicBezTo>
                      <a:pt x="808" y="304"/>
                      <a:pt x="808" y="303"/>
                      <a:pt x="808" y="301"/>
                    </a:cubicBezTo>
                    <a:cubicBezTo>
                      <a:pt x="808" y="298"/>
                      <a:pt x="806" y="294"/>
                      <a:pt x="805" y="292"/>
                    </a:cubicBezTo>
                    <a:cubicBezTo>
                      <a:pt x="805" y="290"/>
                      <a:pt x="804" y="289"/>
                      <a:pt x="804" y="289"/>
                    </a:cubicBezTo>
                    <a:cubicBezTo>
                      <a:pt x="804" y="285"/>
                      <a:pt x="805" y="283"/>
                      <a:pt x="806" y="281"/>
                    </a:cubicBezTo>
                    <a:cubicBezTo>
                      <a:pt x="808" y="279"/>
                      <a:pt x="809" y="277"/>
                      <a:pt x="808" y="273"/>
                    </a:cubicBezTo>
                    <a:cubicBezTo>
                      <a:pt x="808" y="270"/>
                      <a:pt x="807" y="269"/>
                      <a:pt x="806" y="267"/>
                    </a:cubicBezTo>
                    <a:cubicBezTo>
                      <a:pt x="804" y="265"/>
                      <a:pt x="801" y="263"/>
                      <a:pt x="800" y="257"/>
                    </a:cubicBezTo>
                    <a:cubicBezTo>
                      <a:pt x="800" y="255"/>
                      <a:pt x="800" y="252"/>
                      <a:pt x="801" y="250"/>
                    </a:cubicBezTo>
                    <a:cubicBezTo>
                      <a:pt x="802" y="246"/>
                      <a:pt x="803" y="241"/>
                      <a:pt x="801" y="238"/>
                    </a:cubicBezTo>
                    <a:cubicBezTo>
                      <a:pt x="799" y="235"/>
                      <a:pt x="797" y="233"/>
                      <a:pt x="794" y="231"/>
                    </a:cubicBezTo>
                    <a:cubicBezTo>
                      <a:pt x="790" y="228"/>
                      <a:pt x="784" y="225"/>
                      <a:pt x="784" y="216"/>
                    </a:cubicBezTo>
                    <a:cubicBezTo>
                      <a:pt x="787" y="196"/>
                      <a:pt x="783" y="187"/>
                      <a:pt x="779" y="179"/>
                    </a:cubicBezTo>
                    <a:cubicBezTo>
                      <a:pt x="778" y="177"/>
                      <a:pt x="777" y="175"/>
                      <a:pt x="776" y="173"/>
                    </a:cubicBezTo>
                    <a:cubicBezTo>
                      <a:pt x="775" y="169"/>
                      <a:pt x="774" y="166"/>
                      <a:pt x="773" y="163"/>
                    </a:cubicBezTo>
                    <a:cubicBezTo>
                      <a:pt x="772" y="159"/>
                      <a:pt x="771" y="155"/>
                      <a:pt x="769" y="154"/>
                    </a:cubicBezTo>
                    <a:cubicBezTo>
                      <a:pt x="759" y="143"/>
                      <a:pt x="759" y="135"/>
                      <a:pt x="760" y="129"/>
                    </a:cubicBezTo>
                    <a:cubicBezTo>
                      <a:pt x="760" y="127"/>
                      <a:pt x="760" y="125"/>
                      <a:pt x="760" y="124"/>
                    </a:cubicBezTo>
                    <a:cubicBezTo>
                      <a:pt x="760" y="122"/>
                      <a:pt x="758" y="119"/>
                      <a:pt x="756" y="117"/>
                    </a:cubicBezTo>
                    <a:cubicBezTo>
                      <a:pt x="753" y="111"/>
                      <a:pt x="748" y="104"/>
                      <a:pt x="750" y="98"/>
                    </a:cubicBezTo>
                    <a:cubicBezTo>
                      <a:pt x="742" y="96"/>
                      <a:pt x="737" y="92"/>
                      <a:pt x="731" y="87"/>
                    </a:cubicBezTo>
                    <a:cubicBezTo>
                      <a:pt x="729" y="86"/>
                      <a:pt x="729" y="86"/>
                      <a:pt x="729" y="86"/>
                    </a:cubicBezTo>
                    <a:cubicBezTo>
                      <a:pt x="726" y="83"/>
                      <a:pt x="723" y="80"/>
                      <a:pt x="720" y="77"/>
                    </a:cubicBezTo>
                    <a:cubicBezTo>
                      <a:pt x="717" y="72"/>
                      <a:pt x="713" y="68"/>
                      <a:pt x="709" y="66"/>
                    </a:cubicBezTo>
                    <a:cubicBezTo>
                      <a:pt x="707" y="64"/>
                      <a:pt x="703" y="64"/>
                      <a:pt x="698" y="64"/>
                    </a:cubicBezTo>
                    <a:cubicBezTo>
                      <a:pt x="696" y="64"/>
                      <a:pt x="696" y="64"/>
                      <a:pt x="696" y="64"/>
                    </a:cubicBezTo>
                    <a:cubicBezTo>
                      <a:pt x="691" y="64"/>
                      <a:pt x="685" y="64"/>
                      <a:pt x="681" y="62"/>
                    </a:cubicBezTo>
                    <a:cubicBezTo>
                      <a:pt x="676" y="59"/>
                      <a:pt x="674" y="55"/>
                      <a:pt x="672" y="52"/>
                    </a:cubicBezTo>
                    <a:cubicBezTo>
                      <a:pt x="671" y="49"/>
                      <a:pt x="670" y="47"/>
                      <a:pt x="667" y="46"/>
                    </a:cubicBezTo>
                    <a:cubicBezTo>
                      <a:pt x="662" y="49"/>
                      <a:pt x="656" y="51"/>
                      <a:pt x="648" y="51"/>
                    </a:cubicBezTo>
                    <a:cubicBezTo>
                      <a:pt x="643" y="51"/>
                      <a:pt x="639" y="50"/>
                      <a:pt x="634" y="50"/>
                    </a:cubicBezTo>
                    <a:cubicBezTo>
                      <a:pt x="628" y="49"/>
                      <a:pt x="622" y="49"/>
                      <a:pt x="619" y="50"/>
                    </a:cubicBezTo>
                    <a:cubicBezTo>
                      <a:pt x="616" y="51"/>
                      <a:pt x="615" y="53"/>
                      <a:pt x="613" y="55"/>
                    </a:cubicBezTo>
                    <a:cubicBezTo>
                      <a:pt x="611" y="59"/>
                      <a:pt x="608" y="63"/>
                      <a:pt x="602" y="63"/>
                    </a:cubicBezTo>
                    <a:cubicBezTo>
                      <a:pt x="600" y="63"/>
                      <a:pt x="599" y="62"/>
                      <a:pt x="597" y="62"/>
                    </a:cubicBezTo>
                    <a:cubicBezTo>
                      <a:pt x="596" y="61"/>
                      <a:pt x="596" y="61"/>
                      <a:pt x="596" y="61"/>
                    </a:cubicBezTo>
                    <a:cubicBezTo>
                      <a:pt x="595" y="60"/>
                      <a:pt x="595" y="60"/>
                      <a:pt x="595" y="60"/>
                    </a:cubicBezTo>
                    <a:cubicBezTo>
                      <a:pt x="595" y="57"/>
                      <a:pt x="592" y="55"/>
                      <a:pt x="589" y="54"/>
                    </a:cubicBezTo>
                    <a:cubicBezTo>
                      <a:pt x="582" y="51"/>
                      <a:pt x="575" y="47"/>
                      <a:pt x="569" y="43"/>
                    </a:cubicBezTo>
                    <a:cubicBezTo>
                      <a:pt x="559" y="37"/>
                      <a:pt x="551" y="32"/>
                      <a:pt x="541" y="30"/>
                    </a:cubicBezTo>
                    <a:cubicBezTo>
                      <a:pt x="534" y="28"/>
                      <a:pt x="525" y="28"/>
                      <a:pt x="514" y="28"/>
                    </a:cubicBezTo>
                    <a:cubicBezTo>
                      <a:pt x="504" y="28"/>
                      <a:pt x="493" y="28"/>
                      <a:pt x="481" y="29"/>
                    </a:cubicBezTo>
                    <a:cubicBezTo>
                      <a:pt x="470" y="30"/>
                      <a:pt x="458" y="31"/>
                      <a:pt x="446" y="31"/>
                    </a:cubicBezTo>
                    <a:cubicBezTo>
                      <a:pt x="440" y="31"/>
                      <a:pt x="434" y="30"/>
                      <a:pt x="429" y="30"/>
                    </a:cubicBezTo>
                    <a:cubicBezTo>
                      <a:pt x="374" y="25"/>
                      <a:pt x="314" y="23"/>
                      <a:pt x="255" y="21"/>
                    </a:cubicBezTo>
                    <a:cubicBezTo>
                      <a:pt x="176" y="18"/>
                      <a:pt x="94" y="15"/>
                      <a:pt x="26" y="6"/>
                    </a:cubicBezTo>
                    <a:cubicBezTo>
                      <a:pt x="19" y="54"/>
                      <a:pt x="16" y="105"/>
                      <a:pt x="13" y="155"/>
                    </a:cubicBezTo>
                    <a:cubicBezTo>
                      <a:pt x="11" y="190"/>
                      <a:pt x="9" y="227"/>
                      <a:pt x="6" y="262"/>
                    </a:cubicBezTo>
                    <a:cubicBezTo>
                      <a:pt x="36" y="267"/>
                      <a:pt x="70" y="268"/>
                      <a:pt x="103" y="270"/>
                    </a:cubicBezTo>
                    <a:cubicBezTo>
                      <a:pt x="136" y="271"/>
                      <a:pt x="170" y="273"/>
                      <a:pt x="200" y="278"/>
                    </a:cubicBezTo>
                    <a:cubicBezTo>
                      <a:pt x="203" y="278"/>
                      <a:pt x="203" y="278"/>
                      <a:pt x="203" y="278"/>
                    </a:cubicBezTo>
                    <a:cubicBezTo>
                      <a:pt x="203" y="280"/>
                      <a:pt x="203" y="280"/>
                      <a:pt x="203" y="280"/>
                    </a:cubicBezTo>
                    <a:cubicBezTo>
                      <a:pt x="204" y="303"/>
                      <a:pt x="202" y="324"/>
                      <a:pt x="201" y="344"/>
                    </a:cubicBezTo>
                    <a:cubicBezTo>
                      <a:pt x="199" y="365"/>
                      <a:pt x="197" y="386"/>
                      <a:pt x="199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257">
                <a:extLst>
                  <a:ext uri="{FF2B5EF4-FFF2-40B4-BE49-F238E27FC236}">
                    <a16:creationId xmlns:a16="http://schemas.microsoft.com/office/drawing/2014/main" id="{031418CD-1228-4B12-816C-B95FD128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4" y="2243"/>
                <a:ext cx="477" cy="258"/>
              </a:xfrm>
              <a:custGeom>
                <a:avLst/>
                <a:gdLst>
                  <a:gd name="T0" fmla="*/ 723 w 770"/>
                  <a:gd name="T1" fmla="*/ 44 h 417"/>
                  <a:gd name="T2" fmla="*/ 715 w 770"/>
                  <a:gd name="T3" fmla="*/ 64 h 417"/>
                  <a:gd name="T4" fmla="*/ 707 w 770"/>
                  <a:gd name="T5" fmla="*/ 85 h 417"/>
                  <a:gd name="T6" fmla="*/ 723 w 770"/>
                  <a:gd name="T7" fmla="*/ 81 h 417"/>
                  <a:gd name="T8" fmla="*/ 736 w 770"/>
                  <a:gd name="T9" fmla="*/ 93 h 417"/>
                  <a:gd name="T10" fmla="*/ 764 w 770"/>
                  <a:gd name="T11" fmla="*/ 133 h 417"/>
                  <a:gd name="T12" fmla="*/ 768 w 770"/>
                  <a:gd name="T13" fmla="*/ 406 h 417"/>
                  <a:gd name="T14" fmla="*/ 0 w 770"/>
                  <a:gd name="T15" fmla="*/ 398 h 417"/>
                  <a:gd name="T16" fmla="*/ 20 w 770"/>
                  <a:gd name="T17" fmla="*/ 0 h 417"/>
                  <a:gd name="T18" fmla="*/ 430 w 770"/>
                  <a:gd name="T19" fmla="*/ 16 h 417"/>
                  <a:gd name="T20" fmla="*/ 563 w 770"/>
                  <a:gd name="T21" fmla="*/ 16 h 417"/>
                  <a:gd name="T22" fmla="*/ 683 w 770"/>
                  <a:gd name="T23" fmla="*/ 12 h 417"/>
                  <a:gd name="T24" fmla="*/ 707 w 770"/>
                  <a:gd name="T25" fmla="*/ 28 h 417"/>
                  <a:gd name="T26" fmla="*/ 727 w 770"/>
                  <a:gd name="T27" fmla="*/ 32 h 417"/>
                  <a:gd name="T28" fmla="*/ 736 w 770"/>
                  <a:gd name="T29" fmla="*/ 40 h 417"/>
                  <a:gd name="T30" fmla="*/ 723 w 770"/>
                  <a:gd name="T31" fmla="*/ 44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70" h="417">
                    <a:moveTo>
                      <a:pt x="723" y="44"/>
                    </a:moveTo>
                    <a:cubicBezTo>
                      <a:pt x="721" y="48"/>
                      <a:pt x="718" y="57"/>
                      <a:pt x="715" y="64"/>
                    </a:cubicBezTo>
                    <a:cubicBezTo>
                      <a:pt x="713" y="72"/>
                      <a:pt x="717" y="83"/>
                      <a:pt x="707" y="85"/>
                    </a:cubicBezTo>
                    <a:cubicBezTo>
                      <a:pt x="711" y="96"/>
                      <a:pt x="713" y="75"/>
                      <a:pt x="723" y="81"/>
                    </a:cubicBezTo>
                    <a:cubicBezTo>
                      <a:pt x="723" y="89"/>
                      <a:pt x="727" y="93"/>
                      <a:pt x="736" y="93"/>
                    </a:cubicBezTo>
                    <a:cubicBezTo>
                      <a:pt x="731" y="120"/>
                      <a:pt x="757" y="116"/>
                      <a:pt x="764" y="133"/>
                    </a:cubicBezTo>
                    <a:cubicBezTo>
                      <a:pt x="764" y="225"/>
                      <a:pt x="770" y="311"/>
                      <a:pt x="768" y="406"/>
                    </a:cubicBezTo>
                    <a:cubicBezTo>
                      <a:pt x="512" y="417"/>
                      <a:pt x="251" y="405"/>
                      <a:pt x="0" y="398"/>
                    </a:cubicBezTo>
                    <a:cubicBezTo>
                      <a:pt x="6" y="264"/>
                      <a:pt x="11" y="130"/>
                      <a:pt x="20" y="0"/>
                    </a:cubicBezTo>
                    <a:cubicBezTo>
                      <a:pt x="149" y="13"/>
                      <a:pt x="293" y="5"/>
                      <a:pt x="430" y="16"/>
                    </a:cubicBezTo>
                    <a:cubicBezTo>
                      <a:pt x="473" y="20"/>
                      <a:pt x="522" y="18"/>
                      <a:pt x="563" y="16"/>
                    </a:cubicBezTo>
                    <a:cubicBezTo>
                      <a:pt x="610" y="14"/>
                      <a:pt x="654" y="5"/>
                      <a:pt x="683" y="12"/>
                    </a:cubicBezTo>
                    <a:cubicBezTo>
                      <a:pt x="698" y="16"/>
                      <a:pt x="697" y="16"/>
                      <a:pt x="707" y="28"/>
                    </a:cubicBezTo>
                    <a:cubicBezTo>
                      <a:pt x="719" y="40"/>
                      <a:pt x="726" y="15"/>
                      <a:pt x="727" y="32"/>
                    </a:cubicBezTo>
                    <a:cubicBezTo>
                      <a:pt x="734" y="31"/>
                      <a:pt x="735" y="35"/>
                      <a:pt x="736" y="40"/>
                    </a:cubicBezTo>
                    <a:cubicBezTo>
                      <a:pt x="715" y="35"/>
                      <a:pt x="726" y="39"/>
                      <a:pt x="7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258">
                <a:extLst>
                  <a:ext uri="{FF2B5EF4-FFF2-40B4-BE49-F238E27FC236}">
                    <a16:creationId xmlns:a16="http://schemas.microsoft.com/office/drawing/2014/main" id="{BF14CE3E-9ED5-4D7D-90BF-FF5CF23FDD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02" y="2241"/>
                <a:ext cx="480" cy="258"/>
              </a:xfrm>
              <a:custGeom>
                <a:avLst/>
                <a:gdLst>
                  <a:gd name="T0" fmla="*/ 155 w 775"/>
                  <a:gd name="T1" fmla="*/ 408 h 416"/>
                  <a:gd name="T2" fmla="*/ 0 w 775"/>
                  <a:gd name="T3" fmla="*/ 404 h 416"/>
                  <a:gd name="T4" fmla="*/ 20 w 775"/>
                  <a:gd name="T5" fmla="*/ 3 h 416"/>
                  <a:gd name="T6" fmla="*/ 23 w 775"/>
                  <a:gd name="T7" fmla="*/ 0 h 416"/>
                  <a:gd name="T8" fmla="*/ 433 w 775"/>
                  <a:gd name="T9" fmla="*/ 16 h 416"/>
                  <a:gd name="T10" fmla="*/ 566 w 775"/>
                  <a:gd name="T11" fmla="*/ 16 h 416"/>
                  <a:gd name="T12" fmla="*/ 659 w 775"/>
                  <a:gd name="T13" fmla="*/ 10 h 416"/>
                  <a:gd name="T14" fmla="*/ 708 w 775"/>
                  <a:gd name="T15" fmla="*/ 25 h 416"/>
                  <a:gd name="T16" fmla="*/ 717 w 775"/>
                  <a:gd name="T17" fmla="*/ 32 h 416"/>
                  <a:gd name="T18" fmla="*/ 728 w 775"/>
                  <a:gd name="T19" fmla="*/ 26 h 416"/>
                  <a:gd name="T20" fmla="*/ 741 w 775"/>
                  <a:gd name="T21" fmla="*/ 43 h 416"/>
                  <a:gd name="T22" fmla="*/ 738 w 775"/>
                  <a:gd name="T23" fmla="*/ 46 h 416"/>
                  <a:gd name="T24" fmla="*/ 729 w 775"/>
                  <a:gd name="T25" fmla="*/ 49 h 416"/>
                  <a:gd name="T26" fmla="*/ 720 w 775"/>
                  <a:gd name="T27" fmla="*/ 75 h 416"/>
                  <a:gd name="T28" fmla="*/ 728 w 775"/>
                  <a:gd name="T29" fmla="*/ 81 h 416"/>
                  <a:gd name="T30" fmla="*/ 729 w 775"/>
                  <a:gd name="T31" fmla="*/ 84 h 416"/>
                  <a:gd name="T32" fmla="*/ 738 w 775"/>
                  <a:gd name="T33" fmla="*/ 93 h 416"/>
                  <a:gd name="T34" fmla="*/ 741 w 775"/>
                  <a:gd name="T35" fmla="*/ 96 h 416"/>
                  <a:gd name="T36" fmla="*/ 769 w 775"/>
                  <a:gd name="T37" fmla="*/ 135 h 416"/>
                  <a:gd name="T38" fmla="*/ 772 w 775"/>
                  <a:gd name="T39" fmla="*/ 242 h 416"/>
                  <a:gd name="T40" fmla="*/ 773 w 775"/>
                  <a:gd name="T41" fmla="*/ 412 h 416"/>
                  <a:gd name="T42" fmla="*/ 550 w 775"/>
                  <a:gd name="T43" fmla="*/ 416 h 416"/>
                  <a:gd name="T44" fmla="*/ 155 w 775"/>
                  <a:gd name="T45" fmla="*/ 403 h 416"/>
                  <a:gd name="T46" fmla="*/ 768 w 775"/>
                  <a:gd name="T47" fmla="*/ 406 h 416"/>
                  <a:gd name="T48" fmla="*/ 764 w 775"/>
                  <a:gd name="T49" fmla="*/ 136 h 416"/>
                  <a:gd name="T50" fmla="*/ 735 w 775"/>
                  <a:gd name="T51" fmla="*/ 98 h 416"/>
                  <a:gd name="T52" fmla="*/ 724 w 775"/>
                  <a:gd name="T53" fmla="*/ 85 h 416"/>
                  <a:gd name="T54" fmla="*/ 713 w 775"/>
                  <a:gd name="T55" fmla="*/ 94 h 416"/>
                  <a:gd name="T56" fmla="*/ 707 w 775"/>
                  <a:gd name="T57" fmla="*/ 85 h 416"/>
                  <a:gd name="T58" fmla="*/ 715 w 775"/>
                  <a:gd name="T59" fmla="*/ 75 h 416"/>
                  <a:gd name="T60" fmla="*/ 724 w 775"/>
                  <a:gd name="T61" fmla="*/ 46 h 416"/>
                  <a:gd name="T62" fmla="*/ 724 w 775"/>
                  <a:gd name="T63" fmla="*/ 39 h 416"/>
                  <a:gd name="T64" fmla="*/ 728 w 775"/>
                  <a:gd name="T65" fmla="*/ 36 h 416"/>
                  <a:gd name="T66" fmla="*/ 726 w 775"/>
                  <a:gd name="T67" fmla="*/ 33 h 416"/>
                  <a:gd name="T68" fmla="*/ 708 w 775"/>
                  <a:gd name="T69" fmla="*/ 33 h 416"/>
                  <a:gd name="T70" fmla="*/ 686 w 775"/>
                  <a:gd name="T71" fmla="*/ 18 h 416"/>
                  <a:gd name="T72" fmla="*/ 611 w 775"/>
                  <a:gd name="T73" fmla="*/ 19 h 416"/>
                  <a:gd name="T74" fmla="*/ 490 w 775"/>
                  <a:gd name="T75" fmla="*/ 24 h 416"/>
                  <a:gd name="T76" fmla="*/ 234 w 775"/>
                  <a:gd name="T77" fmla="*/ 15 h 416"/>
                  <a:gd name="T78" fmla="*/ 8 w 775"/>
                  <a:gd name="T79" fmla="*/ 352 h 416"/>
                  <a:gd name="T80" fmla="*/ 730 w 775"/>
                  <a:gd name="T81" fmla="*/ 38 h 416"/>
                  <a:gd name="T82" fmla="*/ 731 w 775"/>
                  <a:gd name="T83" fmla="*/ 3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75" h="416">
                    <a:moveTo>
                      <a:pt x="550" y="416"/>
                    </a:moveTo>
                    <a:cubicBezTo>
                      <a:pt x="418" y="416"/>
                      <a:pt x="284" y="412"/>
                      <a:pt x="155" y="408"/>
                    </a:cubicBezTo>
                    <a:cubicBezTo>
                      <a:pt x="104" y="407"/>
                      <a:pt x="53" y="405"/>
                      <a:pt x="3" y="404"/>
                    </a:cubicBezTo>
                    <a:cubicBezTo>
                      <a:pt x="0" y="404"/>
                      <a:pt x="0" y="404"/>
                      <a:pt x="0" y="404"/>
                    </a:cubicBezTo>
                    <a:cubicBezTo>
                      <a:pt x="2" y="352"/>
                      <a:pt x="2" y="352"/>
                      <a:pt x="2" y="352"/>
                    </a:cubicBezTo>
                    <a:cubicBezTo>
                      <a:pt x="7" y="236"/>
                      <a:pt x="12" y="117"/>
                      <a:pt x="20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91" y="7"/>
                      <a:pt x="160" y="8"/>
                      <a:pt x="234" y="9"/>
                    </a:cubicBezTo>
                    <a:cubicBezTo>
                      <a:pt x="300" y="10"/>
                      <a:pt x="368" y="11"/>
                      <a:pt x="433" y="16"/>
                    </a:cubicBezTo>
                    <a:cubicBezTo>
                      <a:pt x="450" y="18"/>
                      <a:pt x="468" y="18"/>
                      <a:pt x="490" y="18"/>
                    </a:cubicBezTo>
                    <a:cubicBezTo>
                      <a:pt x="516" y="18"/>
                      <a:pt x="542" y="17"/>
                      <a:pt x="566" y="16"/>
                    </a:cubicBezTo>
                    <a:cubicBezTo>
                      <a:pt x="581" y="16"/>
                      <a:pt x="596" y="14"/>
                      <a:pt x="611" y="13"/>
                    </a:cubicBezTo>
                    <a:cubicBezTo>
                      <a:pt x="628" y="11"/>
                      <a:pt x="645" y="10"/>
                      <a:pt x="659" y="10"/>
                    </a:cubicBezTo>
                    <a:cubicBezTo>
                      <a:pt x="670" y="10"/>
                      <a:pt x="679" y="11"/>
                      <a:pt x="687" y="12"/>
                    </a:cubicBezTo>
                    <a:cubicBezTo>
                      <a:pt x="700" y="16"/>
                      <a:pt x="701" y="17"/>
                      <a:pt x="708" y="25"/>
                    </a:cubicBezTo>
                    <a:cubicBezTo>
                      <a:pt x="709" y="26"/>
                      <a:pt x="711" y="28"/>
                      <a:pt x="712" y="29"/>
                    </a:cubicBezTo>
                    <a:cubicBezTo>
                      <a:pt x="714" y="31"/>
                      <a:pt x="715" y="32"/>
                      <a:pt x="717" y="32"/>
                    </a:cubicBezTo>
                    <a:cubicBezTo>
                      <a:pt x="719" y="32"/>
                      <a:pt x="721" y="30"/>
                      <a:pt x="723" y="29"/>
                    </a:cubicBezTo>
                    <a:cubicBezTo>
                      <a:pt x="724" y="27"/>
                      <a:pt x="726" y="26"/>
                      <a:pt x="728" y="26"/>
                    </a:cubicBezTo>
                    <a:cubicBezTo>
                      <a:pt x="731" y="26"/>
                      <a:pt x="732" y="29"/>
                      <a:pt x="733" y="32"/>
                    </a:cubicBezTo>
                    <a:cubicBezTo>
                      <a:pt x="740" y="32"/>
                      <a:pt x="741" y="40"/>
                      <a:pt x="741" y="43"/>
                    </a:cubicBezTo>
                    <a:cubicBezTo>
                      <a:pt x="742" y="47"/>
                      <a:pt x="742" y="47"/>
                      <a:pt x="742" y="47"/>
                    </a:cubicBezTo>
                    <a:cubicBezTo>
                      <a:pt x="738" y="46"/>
                      <a:pt x="738" y="46"/>
                      <a:pt x="738" y="46"/>
                    </a:cubicBezTo>
                    <a:cubicBezTo>
                      <a:pt x="735" y="45"/>
                      <a:pt x="732" y="44"/>
                      <a:pt x="730" y="44"/>
                    </a:cubicBezTo>
                    <a:cubicBezTo>
                      <a:pt x="730" y="45"/>
                      <a:pt x="730" y="47"/>
                      <a:pt x="729" y="49"/>
                    </a:cubicBezTo>
                    <a:cubicBezTo>
                      <a:pt x="727" y="52"/>
                      <a:pt x="723" y="61"/>
                      <a:pt x="721" y="68"/>
                    </a:cubicBezTo>
                    <a:cubicBezTo>
                      <a:pt x="721" y="70"/>
                      <a:pt x="720" y="72"/>
                      <a:pt x="720" y="75"/>
                    </a:cubicBezTo>
                    <a:cubicBezTo>
                      <a:pt x="720" y="77"/>
                      <a:pt x="720" y="79"/>
                      <a:pt x="720" y="81"/>
                    </a:cubicBezTo>
                    <a:cubicBezTo>
                      <a:pt x="722" y="80"/>
                      <a:pt x="725" y="80"/>
                      <a:pt x="728" y="81"/>
                    </a:cubicBezTo>
                    <a:cubicBezTo>
                      <a:pt x="729" y="82"/>
                      <a:pt x="729" y="82"/>
                      <a:pt x="729" y="82"/>
                    </a:cubicBezTo>
                    <a:cubicBezTo>
                      <a:pt x="729" y="84"/>
                      <a:pt x="729" y="84"/>
                      <a:pt x="729" y="84"/>
                    </a:cubicBezTo>
                    <a:cubicBezTo>
                      <a:pt x="729" y="87"/>
                      <a:pt x="729" y="90"/>
                      <a:pt x="731" y="91"/>
                    </a:cubicBezTo>
                    <a:cubicBezTo>
                      <a:pt x="732" y="93"/>
                      <a:pt x="735" y="93"/>
                      <a:pt x="738" y="93"/>
                    </a:cubicBezTo>
                    <a:cubicBezTo>
                      <a:pt x="742" y="93"/>
                      <a:pt x="742" y="93"/>
                      <a:pt x="742" y="93"/>
                    </a:cubicBezTo>
                    <a:cubicBezTo>
                      <a:pt x="741" y="96"/>
                      <a:pt x="741" y="96"/>
                      <a:pt x="741" y="96"/>
                    </a:cubicBezTo>
                    <a:cubicBezTo>
                      <a:pt x="739" y="111"/>
                      <a:pt x="746" y="115"/>
                      <a:pt x="754" y="120"/>
                    </a:cubicBezTo>
                    <a:cubicBezTo>
                      <a:pt x="760" y="124"/>
                      <a:pt x="766" y="127"/>
                      <a:pt x="769" y="135"/>
                    </a:cubicBezTo>
                    <a:cubicBezTo>
                      <a:pt x="769" y="136"/>
                      <a:pt x="769" y="136"/>
                      <a:pt x="769" y="136"/>
                    </a:cubicBezTo>
                    <a:cubicBezTo>
                      <a:pt x="770" y="172"/>
                      <a:pt x="771" y="208"/>
                      <a:pt x="772" y="242"/>
                    </a:cubicBezTo>
                    <a:cubicBezTo>
                      <a:pt x="773" y="296"/>
                      <a:pt x="775" y="351"/>
                      <a:pt x="773" y="409"/>
                    </a:cubicBezTo>
                    <a:cubicBezTo>
                      <a:pt x="773" y="412"/>
                      <a:pt x="773" y="412"/>
                      <a:pt x="773" y="412"/>
                    </a:cubicBezTo>
                    <a:cubicBezTo>
                      <a:pt x="771" y="412"/>
                      <a:pt x="771" y="412"/>
                      <a:pt x="771" y="412"/>
                    </a:cubicBezTo>
                    <a:cubicBezTo>
                      <a:pt x="702" y="415"/>
                      <a:pt x="630" y="416"/>
                      <a:pt x="550" y="416"/>
                    </a:cubicBezTo>
                    <a:close/>
                    <a:moveTo>
                      <a:pt x="6" y="398"/>
                    </a:moveTo>
                    <a:cubicBezTo>
                      <a:pt x="55" y="400"/>
                      <a:pt x="105" y="401"/>
                      <a:pt x="155" y="403"/>
                    </a:cubicBezTo>
                    <a:cubicBezTo>
                      <a:pt x="284" y="407"/>
                      <a:pt x="418" y="411"/>
                      <a:pt x="550" y="411"/>
                    </a:cubicBezTo>
                    <a:cubicBezTo>
                      <a:pt x="629" y="411"/>
                      <a:pt x="700" y="409"/>
                      <a:pt x="768" y="406"/>
                    </a:cubicBezTo>
                    <a:cubicBezTo>
                      <a:pt x="769" y="350"/>
                      <a:pt x="768" y="295"/>
                      <a:pt x="766" y="243"/>
                    </a:cubicBezTo>
                    <a:cubicBezTo>
                      <a:pt x="765" y="208"/>
                      <a:pt x="764" y="172"/>
                      <a:pt x="764" y="136"/>
                    </a:cubicBezTo>
                    <a:cubicBezTo>
                      <a:pt x="762" y="131"/>
                      <a:pt x="757" y="128"/>
                      <a:pt x="752" y="125"/>
                    </a:cubicBezTo>
                    <a:cubicBezTo>
                      <a:pt x="743" y="120"/>
                      <a:pt x="734" y="114"/>
                      <a:pt x="735" y="98"/>
                    </a:cubicBezTo>
                    <a:cubicBezTo>
                      <a:pt x="732" y="98"/>
                      <a:pt x="729" y="97"/>
                      <a:pt x="727" y="95"/>
                    </a:cubicBezTo>
                    <a:cubicBezTo>
                      <a:pt x="725" y="93"/>
                      <a:pt x="724" y="89"/>
                      <a:pt x="724" y="85"/>
                    </a:cubicBezTo>
                    <a:cubicBezTo>
                      <a:pt x="722" y="85"/>
                      <a:pt x="720" y="88"/>
                      <a:pt x="718" y="90"/>
                    </a:cubicBezTo>
                    <a:cubicBezTo>
                      <a:pt x="716" y="92"/>
                      <a:pt x="715" y="94"/>
                      <a:pt x="713" y="94"/>
                    </a:cubicBezTo>
                    <a:cubicBezTo>
                      <a:pt x="709" y="94"/>
                      <a:pt x="708" y="90"/>
                      <a:pt x="708" y="88"/>
                    </a:cubicBezTo>
                    <a:cubicBezTo>
                      <a:pt x="707" y="85"/>
                      <a:pt x="707" y="85"/>
                      <a:pt x="707" y="85"/>
                    </a:cubicBezTo>
                    <a:cubicBezTo>
                      <a:pt x="710" y="85"/>
                      <a:pt x="710" y="85"/>
                      <a:pt x="710" y="85"/>
                    </a:cubicBezTo>
                    <a:cubicBezTo>
                      <a:pt x="714" y="84"/>
                      <a:pt x="715" y="81"/>
                      <a:pt x="715" y="75"/>
                    </a:cubicBezTo>
                    <a:cubicBezTo>
                      <a:pt x="715" y="72"/>
                      <a:pt x="715" y="69"/>
                      <a:pt x="716" y="67"/>
                    </a:cubicBezTo>
                    <a:cubicBezTo>
                      <a:pt x="718" y="59"/>
                      <a:pt x="722" y="49"/>
                      <a:pt x="724" y="46"/>
                    </a:cubicBezTo>
                    <a:cubicBezTo>
                      <a:pt x="724" y="45"/>
                      <a:pt x="724" y="44"/>
                      <a:pt x="724" y="43"/>
                    </a:cubicBezTo>
                    <a:cubicBezTo>
                      <a:pt x="723" y="42"/>
                      <a:pt x="723" y="41"/>
                      <a:pt x="724" y="39"/>
                    </a:cubicBezTo>
                    <a:cubicBezTo>
                      <a:pt x="724" y="38"/>
                      <a:pt x="725" y="37"/>
                      <a:pt x="728" y="38"/>
                    </a:cubicBezTo>
                    <a:cubicBezTo>
                      <a:pt x="728" y="36"/>
                      <a:pt x="728" y="36"/>
                      <a:pt x="728" y="36"/>
                    </a:cubicBezTo>
                    <a:cubicBezTo>
                      <a:pt x="728" y="34"/>
                      <a:pt x="727" y="33"/>
                      <a:pt x="727" y="32"/>
                    </a:cubicBezTo>
                    <a:cubicBezTo>
                      <a:pt x="727" y="32"/>
                      <a:pt x="726" y="33"/>
                      <a:pt x="726" y="33"/>
                    </a:cubicBezTo>
                    <a:cubicBezTo>
                      <a:pt x="724" y="35"/>
                      <a:pt x="721" y="37"/>
                      <a:pt x="717" y="37"/>
                    </a:cubicBezTo>
                    <a:cubicBezTo>
                      <a:pt x="714" y="37"/>
                      <a:pt x="711" y="36"/>
                      <a:pt x="708" y="33"/>
                    </a:cubicBezTo>
                    <a:cubicBezTo>
                      <a:pt x="707" y="31"/>
                      <a:pt x="705" y="30"/>
                      <a:pt x="704" y="28"/>
                    </a:cubicBezTo>
                    <a:cubicBezTo>
                      <a:pt x="698" y="21"/>
                      <a:pt x="697" y="21"/>
                      <a:pt x="686" y="18"/>
                    </a:cubicBezTo>
                    <a:cubicBezTo>
                      <a:pt x="678" y="16"/>
                      <a:pt x="670" y="15"/>
                      <a:pt x="659" y="15"/>
                    </a:cubicBezTo>
                    <a:cubicBezTo>
                      <a:pt x="645" y="15"/>
                      <a:pt x="629" y="17"/>
                      <a:pt x="611" y="19"/>
                    </a:cubicBezTo>
                    <a:cubicBezTo>
                      <a:pt x="597" y="20"/>
                      <a:pt x="581" y="21"/>
                      <a:pt x="566" y="22"/>
                    </a:cubicBezTo>
                    <a:cubicBezTo>
                      <a:pt x="542" y="23"/>
                      <a:pt x="516" y="24"/>
                      <a:pt x="490" y="24"/>
                    </a:cubicBezTo>
                    <a:cubicBezTo>
                      <a:pt x="468" y="24"/>
                      <a:pt x="450" y="23"/>
                      <a:pt x="433" y="22"/>
                    </a:cubicBezTo>
                    <a:cubicBezTo>
                      <a:pt x="367" y="17"/>
                      <a:pt x="300" y="16"/>
                      <a:pt x="234" y="15"/>
                    </a:cubicBezTo>
                    <a:cubicBezTo>
                      <a:pt x="161" y="14"/>
                      <a:pt x="92" y="13"/>
                      <a:pt x="26" y="6"/>
                    </a:cubicBezTo>
                    <a:cubicBezTo>
                      <a:pt x="17" y="119"/>
                      <a:pt x="12" y="238"/>
                      <a:pt x="8" y="352"/>
                    </a:cubicBezTo>
                    <a:lnTo>
                      <a:pt x="6" y="398"/>
                    </a:lnTo>
                    <a:close/>
                    <a:moveTo>
                      <a:pt x="730" y="38"/>
                    </a:moveTo>
                    <a:cubicBezTo>
                      <a:pt x="731" y="38"/>
                      <a:pt x="733" y="39"/>
                      <a:pt x="735" y="39"/>
                    </a:cubicBezTo>
                    <a:cubicBezTo>
                      <a:pt x="734" y="37"/>
                      <a:pt x="733" y="38"/>
                      <a:pt x="731" y="38"/>
                    </a:cubicBezTo>
                    <a:lnTo>
                      <a:pt x="73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259">
                <a:extLst>
                  <a:ext uri="{FF2B5EF4-FFF2-40B4-BE49-F238E27FC236}">
                    <a16:creationId xmlns:a16="http://schemas.microsoft.com/office/drawing/2014/main" id="{5AFC863C-8D51-43B7-A07E-37D60ED33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5" y="2489"/>
                <a:ext cx="565" cy="284"/>
              </a:xfrm>
              <a:custGeom>
                <a:avLst/>
                <a:gdLst>
                  <a:gd name="T0" fmla="*/ 831 w 913"/>
                  <a:gd name="T1" fmla="*/ 418 h 458"/>
                  <a:gd name="T2" fmla="*/ 815 w 913"/>
                  <a:gd name="T3" fmla="*/ 430 h 458"/>
                  <a:gd name="T4" fmla="*/ 791 w 913"/>
                  <a:gd name="T5" fmla="*/ 422 h 458"/>
                  <a:gd name="T6" fmla="*/ 751 w 913"/>
                  <a:gd name="T7" fmla="*/ 426 h 458"/>
                  <a:gd name="T8" fmla="*/ 711 w 913"/>
                  <a:gd name="T9" fmla="*/ 450 h 458"/>
                  <a:gd name="T10" fmla="*/ 679 w 913"/>
                  <a:gd name="T11" fmla="*/ 430 h 458"/>
                  <a:gd name="T12" fmla="*/ 659 w 913"/>
                  <a:gd name="T13" fmla="*/ 434 h 458"/>
                  <a:gd name="T14" fmla="*/ 642 w 913"/>
                  <a:gd name="T15" fmla="*/ 418 h 458"/>
                  <a:gd name="T16" fmla="*/ 622 w 913"/>
                  <a:gd name="T17" fmla="*/ 450 h 458"/>
                  <a:gd name="T18" fmla="*/ 618 w 913"/>
                  <a:gd name="T19" fmla="*/ 430 h 458"/>
                  <a:gd name="T20" fmla="*/ 594 w 913"/>
                  <a:gd name="T21" fmla="*/ 438 h 458"/>
                  <a:gd name="T22" fmla="*/ 566 w 913"/>
                  <a:gd name="T23" fmla="*/ 418 h 458"/>
                  <a:gd name="T24" fmla="*/ 534 w 913"/>
                  <a:gd name="T25" fmla="*/ 430 h 458"/>
                  <a:gd name="T26" fmla="*/ 518 w 913"/>
                  <a:gd name="T27" fmla="*/ 394 h 458"/>
                  <a:gd name="T28" fmla="*/ 478 w 913"/>
                  <a:gd name="T29" fmla="*/ 402 h 458"/>
                  <a:gd name="T30" fmla="*/ 397 w 913"/>
                  <a:gd name="T31" fmla="*/ 382 h 458"/>
                  <a:gd name="T32" fmla="*/ 381 w 913"/>
                  <a:gd name="T33" fmla="*/ 346 h 458"/>
                  <a:gd name="T34" fmla="*/ 357 w 913"/>
                  <a:gd name="T35" fmla="*/ 354 h 458"/>
                  <a:gd name="T36" fmla="*/ 353 w 913"/>
                  <a:gd name="T37" fmla="*/ 358 h 458"/>
                  <a:gd name="T38" fmla="*/ 313 w 913"/>
                  <a:gd name="T39" fmla="*/ 330 h 458"/>
                  <a:gd name="T40" fmla="*/ 321 w 913"/>
                  <a:gd name="T41" fmla="*/ 84 h 458"/>
                  <a:gd name="T42" fmla="*/ 220 w 913"/>
                  <a:gd name="T43" fmla="*/ 72 h 458"/>
                  <a:gd name="T44" fmla="*/ 0 w 913"/>
                  <a:gd name="T45" fmla="*/ 57 h 458"/>
                  <a:gd name="T46" fmla="*/ 7 w 913"/>
                  <a:gd name="T47" fmla="*/ 0 h 458"/>
                  <a:gd name="T48" fmla="*/ 884 w 913"/>
                  <a:gd name="T49" fmla="*/ 16 h 458"/>
                  <a:gd name="T50" fmla="*/ 908 w 913"/>
                  <a:gd name="T51" fmla="*/ 225 h 458"/>
                  <a:gd name="T52" fmla="*/ 908 w 913"/>
                  <a:gd name="T53" fmla="*/ 458 h 458"/>
                  <a:gd name="T54" fmla="*/ 831 w 913"/>
                  <a:gd name="T55" fmla="*/ 418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13" h="458">
                    <a:moveTo>
                      <a:pt x="831" y="418"/>
                    </a:moveTo>
                    <a:cubicBezTo>
                      <a:pt x="819" y="415"/>
                      <a:pt x="826" y="431"/>
                      <a:pt x="815" y="430"/>
                    </a:cubicBezTo>
                    <a:cubicBezTo>
                      <a:pt x="803" y="432"/>
                      <a:pt x="800" y="424"/>
                      <a:pt x="791" y="422"/>
                    </a:cubicBezTo>
                    <a:cubicBezTo>
                      <a:pt x="773" y="423"/>
                      <a:pt x="764" y="443"/>
                      <a:pt x="751" y="426"/>
                    </a:cubicBezTo>
                    <a:cubicBezTo>
                      <a:pt x="738" y="434"/>
                      <a:pt x="724" y="442"/>
                      <a:pt x="711" y="450"/>
                    </a:cubicBezTo>
                    <a:cubicBezTo>
                      <a:pt x="698" y="446"/>
                      <a:pt x="689" y="438"/>
                      <a:pt x="679" y="430"/>
                    </a:cubicBezTo>
                    <a:cubicBezTo>
                      <a:pt x="669" y="420"/>
                      <a:pt x="671" y="436"/>
                      <a:pt x="659" y="434"/>
                    </a:cubicBezTo>
                    <a:cubicBezTo>
                      <a:pt x="657" y="425"/>
                      <a:pt x="646" y="425"/>
                      <a:pt x="642" y="418"/>
                    </a:cubicBezTo>
                    <a:cubicBezTo>
                      <a:pt x="635" y="428"/>
                      <a:pt x="619" y="430"/>
                      <a:pt x="622" y="450"/>
                    </a:cubicBezTo>
                    <a:cubicBezTo>
                      <a:pt x="610" y="448"/>
                      <a:pt x="617" y="440"/>
                      <a:pt x="618" y="430"/>
                    </a:cubicBezTo>
                    <a:cubicBezTo>
                      <a:pt x="607" y="429"/>
                      <a:pt x="598" y="431"/>
                      <a:pt x="594" y="438"/>
                    </a:cubicBezTo>
                    <a:cubicBezTo>
                      <a:pt x="585" y="432"/>
                      <a:pt x="579" y="421"/>
                      <a:pt x="566" y="418"/>
                    </a:cubicBezTo>
                    <a:cubicBezTo>
                      <a:pt x="553" y="407"/>
                      <a:pt x="555" y="437"/>
                      <a:pt x="534" y="430"/>
                    </a:cubicBezTo>
                    <a:cubicBezTo>
                      <a:pt x="541" y="406"/>
                      <a:pt x="510" y="420"/>
                      <a:pt x="518" y="394"/>
                    </a:cubicBezTo>
                    <a:cubicBezTo>
                      <a:pt x="501" y="393"/>
                      <a:pt x="484" y="393"/>
                      <a:pt x="478" y="402"/>
                    </a:cubicBezTo>
                    <a:cubicBezTo>
                      <a:pt x="450" y="393"/>
                      <a:pt x="422" y="383"/>
                      <a:pt x="397" y="382"/>
                    </a:cubicBezTo>
                    <a:cubicBezTo>
                      <a:pt x="403" y="359"/>
                      <a:pt x="383" y="362"/>
                      <a:pt x="381" y="346"/>
                    </a:cubicBezTo>
                    <a:cubicBezTo>
                      <a:pt x="373" y="364"/>
                      <a:pt x="368" y="354"/>
                      <a:pt x="357" y="354"/>
                    </a:cubicBezTo>
                    <a:cubicBezTo>
                      <a:pt x="355" y="354"/>
                      <a:pt x="352" y="358"/>
                      <a:pt x="353" y="358"/>
                    </a:cubicBezTo>
                    <a:cubicBezTo>
                      <a:pt x="336" y="355"/>
                      <a:pt x="329" y="333"/>
                      <a:pt x="313" y="330"/>
                    </a:cubicBezTo>
                    <a:cubicBezTo>
                      <a:pt x="314" y="246"/>
                      <a:pt x="317" y="165"/>
                      <a:pt x="321" y="84"/>
                    </a:cubicBezTo>
                    <a:cubicBezTo>
                      <a:pt x="296" y="61"/>
                      <a:pt x="257" y="75"/>
                      <a:pt x="220" y="72"/>
                    </a:cubicBezTo>
                    <a:cubicBezTo>
                      <a:pt x="159" y="67"/>
                      <a:pt x="66" y="60"/>
                      <a:pt x="0" y="57"/>
                    </a:cubicBezTo>
                    <a:cubicBezTo>
                      <a:pt x="4" y="31"/>
                      <a:pt x="4" y="18"/>
                      <a:pt x="7" y="0"/>
                    </a:cubicBezTo>
                    <a:cubicBezTo>
                      <a:pt x="289" y="16"/>
                      <a:pt x="584" y="18"/>
                      <a:pt x="884" y="16"/>
                    </a:cubicBezTo>
                    <a:cubicBezTo>
                      <a:pt x="877" y="92"/>
                      <a:pt x="903" y="155"/>
                      <a:pt x="908" y="225"/>
                    </a:cubicBezTo>
                    <a:cubicBezTo>
                      <a:pt x="913" y="300"/>
                      <a:pt x="904" y="373"/>
                      <a:pt x="908" y="458"/>
                    </a:cubicBezTo>
                    <a:cubicBezTo>
                      <a:pt x="876" y="451"/>
                      <a:pt x="858" y="430"/>
                      <a:pt x="831" y="4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260">
                <a:extLst>
                  <a:ext uri="{FF2B5EF4-FFF2-40B4-BE49-F238E27FC236}">
                    <a16:creationId xmlns:a16="http://schemas.microsoft.com/office/drawing/2014/main" id="{F9286FC3-C50A-427C-9A4B-D5845D3CC6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" y="2488"/>
                <a:ext cx="567" cy="287"/>
              </a:xfrm>
              <a:custGeom>
                <a:avLst/>
                <a:gdLst>
                  <a:gd name="T0" fmla="*/ 861 w 916"/>
                  <a:gd name="T1" fmla="*/ 440 h 465"/>
                  <a:gd name="T2" fmla="*/ 828 w 916"/>
                  <a:gd name="T3" fmla="*/ 428 h 465"/>
                  <a:gd name="T4" fmla="*/ 794 w 916"/>
                  <a:gd name="T5" fmla="*/ 428 h 465"/>
                  <a:gd name="T6" fmla="*/ 753 w 916"/>
                  <a:gd name="T7" fmla="*/ 433 h 465"/>
                  <a:gd name="T8" fmla="*/ 714 w 916"/>
                  <a:gd name="T9" fmla="*/ 456 h 465"/>
                  <a:gd name="T10" fmla="*/ 680 w 916"/>
                  <a:gd name="T11" fmla="*/ 435 h 465"/>
                  <a:gd name="T12" fmla="*/ 661 w 916"/>
                  <a:gd name="T13" fmla="*/ 440 h 465"/>
                  <a:gd name="T14" fmla="*/ 652 w 916"/>
                  <a:gd name="T15" fmla="*/ 430 h 465"/>
                  <a:gd name="T16" fmla="*/ 628 w 916"/>
                  <a:gd name="T17" fmla="*/ 453 h 465"/>
                  <a:gd name="T18" fmla="*/ 616 w 916"/>
                  <a:gd name="T19" fmla="*/ 451 h 465"/>
                  <a:gd name="T20" fmla="*/ 600 w 916"/>
                  <a:gd name="T21" fmla="*/ 443 h 465"/>
                  <a:gd name="T22" fmla="*/ 586 w 916"/>
                  <a:gd name="T23" fmla="*/ 436 h 465"/>
                  <a:gd name="T24" fmla="*/ 567 w 916"/>
                  <a:gd name="T25" fmla="*/ 423 h 465"/>
                  <a:gd name="T26" fmla="*/ 542 w 916"/>
                  <a:gd name="T27" fmla="*/ 437 h 465"/>
                  <a:gd name="T28" fmla="*/ 534 w 916"/>
                  <a:gd name="T29" fmla="*/ 432 h 465"/>
                  <a:gd name="T30" fmla="*/ 508 w 916"/>
                  <a:gd name="T31" fmla="*/ 399 h 465"/>
                  <a:gd name="T32" fmla="*/ 480 w 916"/>
                  <a:gd name="T33" fmla="*/ 408 h 465"/>
                  <a:gd name="T34" fmla="*/ 397 w 916"/>
                  <a:gd name="T35" fmla="*/ 388 h 465"/>
                  <a:gd name="T36" fmla="*/ 383 w 916"/>
                  <a:gd name="T37" fmla="*/ 356 h 465"/>
                  <a:gd name="T38" fmla="*/ 360 w 916"/>
                  <a:gd name="T39" fmla="*/ 360 h 465"/>
                  <a:gd name="T40" fmla="*/ 356 w 916"/>
                  <a:gd name="T41" fmla="*/ 361 h 465"/>
                  <a:gd name="T42" fmla="*/ 353 w 916"/>
                  <a:gd name="T43" fmla="*/ 363 h 465"/>
                  <a:gd name="T44" fmla="*/ 313 w 916"/>
                  <a:gd name="T45" fmla="*/ 335 h 465"/>
                  <a:gd name="T46" fmla="*/ 321 w 916"/>
                  <a:gd name="T47" fmla="*/ 89 h 465"/>
                  <a:gd name="T48" fmla="*/ 223 w 916"/>
                  <a:gd name="T49" fmla="*/ 78 h 465"/>
                  <a:gd name="T50" fmla="*/ 1 w 916"/>
                  <a:gd name="T51" fmla="*/ 60 h 465"/>
                  <a:gd name="T52" fmla="*/ 8 w 916"/>
                  <a:gd name="T53" fmla="*/ 0 h 465"/>
                  <a:gd name="T54" fmla="*/ 887 w 916"/>
                  <a:gd name="T55" fmla="*/ 16 h 465"/>
                  <a:gd name="T56" fmla="*/ 901 w 916"/>
                  <a:gd name="T57" fmla="*/ 149 h 465"/>
                  <a:gd name="T58" fmla="*/ 914 w 916"/>
                  <a:gd name="T59" fmla="*/ 461 h 465"/>
                  <a:gd name="T60" fmla="*/ 835 w 916"/>
                  <a:gd name="T61" fmla="*/ 418 h 465"/>
                  <a:gd name="T62" fmla="*/ 908 w 916"/>
                  <a:gd name="T63" fmla="*/ 345 h 465"/>
                  <a:gd name="T64" fmla="*/ 884 w 916"/>
                  <a:gd name="T65" fmla="*/ 22 h 465"/>
                  <a:gd name="T66" fmla="*/ 10 w 916"/>
                  <a:gd name="T67" fmla="*/ 28 h 465"/>
                  <a:gd name="T68" fmla="*/ 258 w 916"/>
                  <a:gd name="T69" fmla="*/ 72 h 465"/>
                  <a:gd name="T70" fmla="*/ 327 w 916"/>
                  <a:gd name="T71" fmla="*/ 86 h 465"/>
                  <a:gd name="T72" fmla="*/ 337 w 916"/>
                  <a:gd name="T73" fmla="*/ 345 h 465"/>
                  <a:gd name="T74" fmla="*/ 369 w 916"/>
                  <a:gd name="T75" fmla="*/ 356 h 465"/>
                  <a:gd name="T76" fmla="*/ 386 w 916"/>
                  <a:gd name="T77" fmla="*/ 338 h 465"/>
                  <a:gd name="T78" fmla="*/ 404 w 916"/>
                  <a:gd name="T79" fmla="*/ 382 h 465"/>
                  <a:gd name="T80" fmla="*/ 508 w 916"/>
                  <a:gd name="T81" fmla="*/ 394 h 465"/>
                  <a:gd name="T82" fmla="*/ 524 w 916"/>
                  <a:gd name="T83" fmla="*/ 398 h 465"/>
                  <a:gd name="T84" fmla="*/ 554 w 916"/>
                  <a:gd name="T85" fmla="*/ 423 h 465"/>
                  <a:gd name="T86" fmla="*/ 590 w 916"/>
                  <a:gd name="T87" fmla="*/ 432 h 465"/>
                  <a:gd name="T88" fmla="*/ 624 w 916"/>
                  <a:gd name="T89" fmla="*/ 431 h 465"/>
                  <a:gd name="T90" fmla="*/ 621 w 916"/>
                  <a:gd name="T91" fmla="*/ 448 h 465"/>
                  <a:gd name="T92" fmla="*/ 643 w 916"/>
                  <a:gd name="T93" fmla="*/ 419 h 465"/>
                  <a:gd name="T94" fmla="*/ 654 w 916"/>
                  <a:gd name="T95" fmla="*/ 425 h 465"/>
                  <a:gd name="T96" fmla="*/ 676 w 916"/>
                  <a:gd name="T97" fmla="*/ 427 h 465"/>
                  <a:gd name="T98" fmla="*/ 713 w 916"/>
                  <a:gd name="T99" fmla="*/ 450 h 465"/>
                  <a:gd name="T100" fmla="*/ 755 w 916"/>
                  <a:gd name="T101" fmla="*/ 426 h 465"/>
                  <a:gd name="T102" fmla="*/ 775 w 916"/>
                  <a:gd name="T103" fmla="*/ 429 h 465"/>
                  <a:gd name="T104" fmla="*/ 795 w 916"/>
                  <a:gd name="T105" fmla="*/ 423 h 465"/>
                  <a:gd name="T106" fmla="*/ 818 w 916"/>
                  <a:gd name="T107" fmla="*/ 430 h 465"/>
                  <a:gd name="T108" fmla="*/ 819 w 916"/>
                  <a:gd name="T109" fmla="*/ 431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16" h="465">
                    <a:moveTo>
                      <a:pt x="914" y="465"/>
                    </a:moveTo>
                    <a:cubicBezTo>
                      <a:pt x="910" y="464"/>
                      <a:pt x="910" y="464"/>
                      <a:pt x="910" y="464"/>
                    </a:cubicBezTo>
                    <a:cubicBezTo>
                      <a:pt x="890" y="460"/>
                      <a:pt x="875" y="450"/>
                      <a:pt x="861" y="440"/>
                    </a:cubicBezTo>
                    <a:cubicBezTo>
                      <a:pt x="852" y="434"/>
                      <a:pt x="843" y="428"/>
                      <a:pt x="833" y="424"/>
                    </a:cubicBezTo>
                    <a:cubicBezTo>
                      <a:pt x="833" y="424"/>
                      <a:pt x="832" y="423"/>
                      <a:pt x="831" y="423"/>
                    </a:cubicBezTo>
                    <a:cubicBezTo>
                      <a:pt x="830" y="423"/>
                      <a:pt x="829" y="424"/>
                      <a:pt x="828" y="428"/>
                    </a:cubicBezTo>
                    <a:cubicBezTo>
                      <a:pt x="827" y="431"/>
                      <a:pt x="825" y="437"/>
                      <a:pt x="818" y="436"/>
                    </a:cubicBezTo>
                    <a:cubicBezTo>
                      <a:pt x="809" y="437"/>
                      <a:pt x="805" y="434"/>
                      <a:pt x="800" y="431"/>
                    </a:cubicBezTo>
                    <a:cubicBezTo>
                      <a:pt x="798" y="430"/>
                      <a:pt x="796" y="429"/>
                      <a:pt x="794" y="428"/>
                    </a:cubicBezTo>
                    <a:cubicBezTo>
                      <a:pt x="788" y="428"/>
                      <a:pt x="783" y="431"/>
                      <a:pt x="778" y="434"/>
                    </a:cubicBezTo>
                    <a:cubicBezTo>
                      <a:pt x="773" y="436"/>
                      <a:pt x="769" y="438"/>
                      <a:pt x="764" y="438"/>
                    </a:cubicBezTo>
                    <a:cubicBezTo>
                      <a:pt x="760" y="438"/>
                      <a:pt x="757" y="437"/>
                      <a:pt x="753" y="433"/>
                    </a:cubicBezTo>
                    <a:cubicBezTo>
                      <a:pt x="750" y="435"/>
                      <a:pt x="747" y="437"/>
                      <a:pt x="744" y="438"/>
                    </a:cubicBezTo>
                    <a:cubicBezTo>
                      <a:pt x="734" y="444"/>
                      <a:pt x="724" y="450"/>
                      <a:pt x="715" y="456"/>
                    </a:cubicBezTo>
                    <a:cubicBezTo>
                      <a:pt x="714" y="456"/>
                      <a:pt x="714" y="456"/>
                      <a:pt x="714" y="456"/>
                    </a:cubicBezTo>
                    <a:cubicBezTo>
                      <a:pt x="713" y="456"/>
                      <a:pt x="713" y="456"/>
                      <a:pt x="713" y="456"/>
                    </a:cubicBezTo>
                    <a:cubicBezTo>
                      <a:pt x="700" y="451"/>
                      <a:pt x="691" y="444"/>
                      <a:pt x="682" y="437"/>
                    </a:cubicBezTo>
                    <a:cubicBezTo>
                      <a:pt x="680" y="435"/>
                      <a:pt x="680" y="435"/>
                      <a:pt x="680" y="435"/>
                    </a:cubicBezTo>
                    <a:cubicBezTo>
                      <a:pt x="677" y="433"/>
                      <a:pt x="676" y="433"/>
                      <a:pt x="676" y="433"/>
                    </a:cubicBezTo>
                    <a:cubicBezTo>
                      <a:pt x="676" y="433"/>
                      <a:pt x="675" y="434"/>
                      <a:pt x="674" y="435"/>
                    </a:cubicBezTo>
                    <a:cubicBezTo>
                      <a:pt x="672" y="437"/>
                      <a:pt x="669" y="441"/>
                      <a:pt x="661" y="440"/>
                    </a:cubicBezTo>
                    <a:cubicBezTo>
                      <a:pt x="659" y="440"/>
                      <a:pt x="659" y="440"/>
                      <a:pt x="659" y="440"/>
                    </a:cubicBezTo>
                    <a:cubicBezTo>
                      <a:pt x="659" y="438"/>
                      <a:pt x="659" y="438"/>
                      <a:pt x="659" y="438"/>
                    </a:cubicBezTo>
                    <a:cubicBezTo>
                      <a:pt x="658" y="434"/>
                      <a:pt x="656" y="432"/>
                      <a:pt x="652" y="430"/>
                    </a:cubicBezTo>
                    <a:cubicBezTo>
                      <a:pt x="650" y="429"/>
                      <a:pt x="647" y="427"/>
                      <a:pt x="645" y="426"/>
                    </a:cubicBezTo>
                    <a:cubicBezTo>
                      <a:pt x="643" y="428"/>
                      <a:pt x="641" y="429"/>
                      <a:pt x="639" y="431"/>
                    </a:cubicBezTo>
                    <a:cubicBezTo>
                      <a:pt x="632" y="436"/>
                      <a:pt x="626" y="440"/>
                      <a:pt x="628" y="453"/>
                    </a:cubicBezTo>
                    <a:cubicBezTo>
                      <a:pt x="629" y="457"/>
                      <a:pt x="629" y="457"/>
                      <a:pt x="629" y="457"/>
                    </a:cubicBezTo>
                    <a:cubicBezTo>
                      <a:pt x="625" y="456"/>
                      <a:pt x="625" y="456"/>
                      <a:pt x="625" y="456"/>
                    </a:cubicBezTo>
                    <a:cubicBezTo>
                      <a:pt x="621" y="455"/>
                      <a:pt x="618" y="453"/>
                      <a:pt x="616" y="451"/>
                    </a:cubicBezTo>
                    <a:cubicBezTo>
                      <a:pt x="614" y="448"/>
                      <a:pt x="616" y="444"/>
                      <a:pt x="617" y="439"/>
                    </a:cubicBezTo>
                    <a:cubicBezTo>
                      <a:pt x="617" y="438"/>
                      <a:pt x="618" y="437"/>
                      <a:pt x="618" y="436"/>
                    </a:cubicBezTo>
                    <a:cubicBezTo>
                      <a:pt x="608" y="436"/>
                      <a:pt x="602" y="438"/>
                      <a:pt x="600" y="443"/>
                    </a:cubicBezTo>
                    <a:cubicBezTo>
                      <a:pt x="598" y="445"/>
                      <a:pt x="598" y="445"/>
                      <a:pt x="598" y="445"/>
                    </a:cubicBezTo>
                    <a:cubicBezTo>
                      <a:pt x="596" y="444"/>
                      <a:pt x="596" y="444"/>
                      <a:pt x="596" y="444"/>
                    </a:cubicBezTo>
                    <a:cubicBezTo>
                      <a:pt x="592" y="441"/>
                      <a:pt x="589" y="438"/>
                      <a:pt x="586" y="436"/>
                    </a:cubicBezTo>
                    <a:cubicBezTo>
                      <a:pt x="581" y="430"/>
                      <a:pt x="576" y="426"/>
                      <a:pt x="568" y="424"/>
                    </a:cubicBezTo>
                    <a:cubicBezTo>
                      <a:pt x="568" y="424"/>
                      <a:pt x="568" y="424"/>
                      <a:pt x="568" y="424"/>
                    </a:cubicBezTo>
                    <a:cubicBezTo>
                      <a:pt x="567" y="423"/>
                      <a:pt x="567" y="423"/>
                      <a:pt x="567" y="423"/>
                    </a:cubicBezTo>
                    <a:cubicBezTo>
                      <a:pt x="566" y="422"/>
                      <a:pt x="565" y="421"/>
                      <a:pt x="564" y="421"/>
                    </a:cubicBezTo>
                    <a:cubicBezTo>
                      <a:pt x="562" y="421"/>
                      <a:pt x="561" y="424"/>
                      <a:pt x="559" y="426"/>
                    </a:cubicBezTo>
                    <a:cubicBezTo>
                      <a:pt x="555" y="431"/>
                      <a:pt x="551" y="437"/>
                      <a:pt x="542" y="437"/>
                    </a:cubicBezTo>
                    <a:cubicBezTo>
                      <a:pt x="541" y="437"/>
                      <a:pt x="538" y="437"/>
                      <a:pt x="536" y="436"/>
                    </a:cubicBezTo>
                    <a:cubicBezTo>
                      <a:pt x="534" y="435"/>
                      <a:pt x="534" y="435"/>
                      <a:pt x="534" y="435"/>
                    </a:cubicBezTo>
                    <a:cubicBezTo>
                      <a:pt x="534" y="432"/>
                      <a:pt x="534" y="432"/>
                      <a:pt x="534" y="432"/>
                    </a:cubicBezTo>
                    <a:cubicBezTo>
                      <a:pt x="537" y="423"/>
                      <a:pt x="533" y="421"/>
                      <a:pt x="528" y="418"/>
                    </a:cubicBezTo>
                    <a:cubicBezTo>
                      <a:pt x="522" y="416"/>
                      <a:pt x="515" y="412"/>
                      <a:pt x="517" y="400"/>
                    </a:cubicBezTo>
                    <a:cubicBezTo>
                      <a:pt x="514" y="400"/>
                      <a:pt x="511" y="399"/>
                      <a:pt x="508" y="399"/>
                    </a:cubicBezTo>
                    <a:cubicBezTo>
                      <a:pt x="494" y="399"/>
                      <a:pt x="487" y="402"/>
                      <a:pt x="483" y="407"/>
                    </a:cubicBezTo>
                    <a:cubicBezTo>
                      <a:pt x="482" y="408"/>
                      <a:pt x="482" y="408"/>
                      <a:pt x="482" y="408"/>
                    </a:cubicBezTo>
                    <a:cubicBezTo>
                      <a:pt x="480" y="408"/>
                      <a:pt x="480" y="408"/>
                      <a:pt x="480" y="408"/>
                    </a:cubicBezTo>
                    <a:cubicBezTo>
                      <a:pt x="476" y="406"/>
                      <a:pt x="471" y="405"/>
                      <a:pt x="467" y="404"/>
                    </a:cubicBezTo>
                    <a:cubicBezTo>
                      <a:pt x="443" y="396"/>
                      <a:pt x="421" y="389"/>
                      <a:pt x="400" y="388"/>
                    </a:cubicBezTo>
                    <a:cubicBezTo>
                      <a:pt x="397" y="388"/>
                      <a:pt x="397" y="388"/>
                      <a:pt x="397" y="388"/>
                    </a:cubicBezTo>
                    <a:cubicBezTo>
                      <a:pt x="398" y="384"/>
                      <a:pt x="398" y="384"/>
                      <a:pt x="398" y="384"/>
                    </a:cubicBezTo>
                    <a:cubicBezTo>
                      <a:pt x="400" y="373"/>
                      <a:pt x="396" y="369"/>
                      <a:pt x="391" y="364"/>
                    </a:cubicBezTo>
                    <a:cubicBezTo>
                      <a:pt x="388" y="362"/>
                      <a:pt x="385" y="360"/>
                      <a:pt x="383" y="356"/>
                    </a:cubicBezTo>
                    <a:cubicBezTo>
                      <a:pt x="380" y="360"/>
                      <a:pt x="377" y="362"/>
                      <a:pt x="374" y="362"/>
                    </a:cubicBezTo>
                    <a:cubicBezTo>
                      <a:pt x="371" y="362"/>
                      <a:pt x="369" y="362"/>
                      <a:pt x="367" y="361"/>
                    </a:cubicBezTo>
                    <a:cubicBezTo>
                      <a:pt x="365" y="360"/>
                      <a:pt x="363" y="360"/>
                      <a:pt x="360" y="360"/>
                    </a:cubicBezTo>
                    <a:cubicBezTo>
                      <a:pt x="360" y="360"/>
                      <a:pt x="359" y="361"/>
                      <a:pt x="359" y="361"/>
                    </a:cubicBezTo>
                    <a:cubicBezTo>
                      <a:pt x="359" y="361"/>
                      <a:pt x="359" y="360"/>
                      <a:pt x="358" y="359"/>
                    </a:cubicBezTo>
                    <a:cubicBezTo>
                      <a:pt x="356" y="361"/>
                      <a:pt x="356" y="361"/>
                      <a:pt x="356" y="361"/>
                    </a:cubicBezTo>
                    <a:cubicBezTo>
                      <a:pt x="356" y="364"/>
                      <a:pt x="356" y="364"/>
                      <a:pt x="356" y="364"/>
                    </a:cubicBezTo>
                    <a:cubicBezTo>
                      <a:pt x="356" y="364"/>
                      <a:pt x="356" y="364"/>
                      <a:pt x="355" y="364"/>
                    </a:cubicBezTo>
                    <a:cubicBezTo>
                      <a:pt x="353" y="363"/>
                      <a:pt x="353" y="363"/>
                      <a:pt x="353" y="363"/>
                    </a:cubicBezTo>
                    <a:cubicBezTo>
                      <a:pt x="345" y="361"/>
                      <a:pt x="339" y="354"/>
                      <a:pt x="333" y="348"/>
                    </a:cubicBezTo>
                    <a:cubicBezTo>
                      <a:pt x="328" y="342"/>
                      <a:pt x="322" y="337"/>
                      <a:pt x="315" y="335"/>
                    </a:cubicBezTo>
                    <a:cubicBezTo>
                      <a:pt x="313" y="335"/>
                      <a:pt x="313" y="335"/>
                      <a:pt x="313" y="335"/>
                    </a:cubicBezTo>
                    <a:cubicBezTo>
                      <a:pt x="313" y="333"/>
                      <a:pt x="313" y="333"/>
                      <a:pt x="313" y="333"/>
                    </a:cubicBezTo>
                    <a:cubicBezTo>
                      <a:pt x="314" y="250"/>
                      <a:pt x="318" y="168"/>
                      <a:pt x="321" y="90"/>
                    </a:cubicBezTo>
                    <a:cubicBezTo>
                      <a:pt x="321" y="89"/>
                      <a:pt x="321" y="89"/>
                      <a:pt x="321" y="89"/>
                    </a:cubicBezTo>
                    <a:cubicBezTo>
                      <a:pt x="312" y="80"/>
                      <a:pt x="299" y="77"/>
                      <a:pt x="280" y="77"/>
                    </a:cubicBezTo>
                    <a:cubicBezTo>
                      <a:pt x="273" y="77"/>
                      <a:pt x="266" y="77"/>
                      <a:pt x="259" y="78"/>
                    </a:cubicBezTo>
                    <a:cubicBezTo>
                      <a:pt x="247" y="78"/>
                      <a:pt x="234" y="79"/>
                      <a:pt x="223" y="78"/>
                    </a:cubicBezTo>
                    <a:cubicBezTo>
                      <a:pt x="158" y="73"/>
                      <a:pt x="66" y="66"/>
                      <a:pt x="3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3" y="46"/>
                      <a:pt x="4" y="36"/>
                      <a:pt x="5" y="27"/>
                    </a:cubicBezTo>
                    <a:cubicBezTo>
                      <a:pt x="5" y="19"/>
                      <a:pt x="6" y="11"/>
                      <a:pt x="8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14" y="12"/>
                      <a:pt x="444" y="17"/>
                      <a:pt x="713" y="17"/>
                    </a:cubicBezTo>
                    <a:cubicBezTo>
                      <a:pt x="768" y="17"/>
                      <a:pt x="825" y="17"/>
                      <a:pt x="887" y="16"/>
                    </a:cubicBezTo>
                    <a:cubicBezTo>
                      <a:pt x="890" y="16"/>
                      <a:pt x="890" y="16"/>
                      <a:pt x="890" y="16"/>
                    </a:cubicBezTo>
                    <a:cubicBezTo>
                      <a:pt x="889" y="19"/>
                      <a:pt x="889" y="19"/>
                      <a:pt x="889" y="19"/>
                    </a:cubicBezTo>
                    <a:cubicBezTo>
                      <a:pt x="885" y="66"/>
                      <a:pt x="894" y="108"/>
                      <a:pt x="901" y="149"/>
                    </a:cubicBezTo>
                    <a:cubicBezTo>
                      <a:pt x="906" y="174"/>
                      <a:pt x="912" y="201"/>
                      <a:pt x="914" y="228"/>
                    </a:cubicBezTo>
                    <a:cubicBezTo>
                      <a:pt x="916" y="267"/>
                      <a:pt x="915" y="305"/>
                      <a:pt x="914" y="345"/>
                    </a:cubicBezTo>
                    <a:cubicBezTo>
                      <a:pt x="913" y="382"/>
                      <a:pt x="912" y="420"/>
                      <a:pt x="914" y="461"/>
                    </a:cubicBezTo>
                    <a:lnTo>
                      <a:pt x="914" y="465"/>
                    </a:lnTo>
                    <a:close/>
                    <a:moveTo>
                      <a:pt x="831" y="418"/>
                    </a:moveTo>
                    <a:cubicBezTo>
                      <a:pt x="832" y="418"/>
                      <a:pt x="834" y="418"/>
                      <a:pt x="835" y="418"/>
                    </a:cubicBezTo>
                    <a:cubicBezTo>
                      <a:pt x="846" y="423"/>
                      <a:pt x="855" y="430"/>
                      <a:pt x="864" y="435"/>
                    </a:cubicBezTo>
                    <a:cubicBezTo>
                      <a:pt x="877" y="445"/>
                      <a:pt x="890" y="453"/>
                      <a:pt x="908" y="458"/>
                    </a:cubicBezTo>
                    <a:cubicBezTo>
                      <a:pt x="906" y="418"/>
                      <a:pt x="907" y="381"/>
                      <a:pt x="908" y="345"/>
                    </a:cubicBezTo>
                    <a:cubicBezTo>
                      <a:pt x="910" y="305"/>
                      <a:pt x="911" y="267"/>
                      <a:pt x="908" y="228"/>
                    </a:cubicBezTo>
                    <a:cubicBezTo>
                      <a:pt x="906" y="202"/>
                      <a:pt x="901" y="175"/>
                      <a:pt x="896" y="150"/>
                    </a:cubicBezTo>
                    <a:cubicBezTo>
                      <a:pt x="888" y="110"/>
                      <a:pt x="880" y="68"/>
                      <a:pt x="884" y="22"/>
                    </a:cubicBezTo>
                    <a:cubicBezTo>
                      <a:pt x="823" y="22"/>
                      <a:pt x="767" y="23"/>
                      <a:pt x="713" y="23"/>
                    </a:cubicBezTo>
                    <a:cubicBezTo>
                      <a:pt x="445" y="23"/>
                      <a:pt x="216" y="17"/>
                      <a:pt x="13" y="6"/>
                    </a:cubicBezTo>
                    <a:cubicBezTo>
                      <a:pt x="12" y="14"/>
                      <a:pt x="11" y="20"/>
                      <a:pt x="10" y="28"/>
                    </a:cubicBezTo>
                    <a:cubicBezTo>
                      <a:pt x="9" y="36"/>
                      <a:pt x="8" y="46"/>
                      <a:pt x="7" y="58"/>
                    </a:cubicBezTo>
                    <a:cubicBezTo>
                      <a:pt x="70" y="61"/>
                      <a:pt x="160" y="67"/>
                      <a:pt x="224" y="73"/>
                    </a:cubicBezTo>
                    <a:cubicBezTo>
                      <a:pt x="234" y="74"/>
                      <a:pt x="247" y="73"/>
                      <a:pt x="258" y="72"/>
                    </a:cubicBezTo>
                    <a:cubicBezTo>
                      <a:pt x="266" y="72"/>
                      <a:pt x="273" y="71"/>
                      <a:pt x="280" y="71"/>
                    </a:cubicBezTo>
                    <a:cubicBezTo>
                      <a:pt x="294" y="71"/>
                      <a:pt x="312" y="73"/>
                      <a:pt x="326" y="85"/>
                    </a:cubicBezTo>
                    <a:cubicBezTo>
                      <a:pt x="327" y="86"/>
                      <a:pt x="327" y="86"/>
                      <a:pt x="327" y="86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23" y="168"/>
                      <a:pt x="320" y="249"/>
                      <a:pt x="319" y="331"/>
                    </a:cubicBezTo>
                    <a:cubicBezTo>
                      <a:pt x="326" y="333"/>
                      <a:pt x="332" y="339"/>
                      <a:pt x="337" y="345"/>
                    </a:cubicBezTo>
                    <a:cubicBezTo>
                      <a:pt x="342" y="350"/>
                      <a:pt x="347" y="356"/>
                      <a:pt x="354" y="358"/>
                    </a:cubicBezTo>
                    <a:cubicBezTo>
                      <a:pt x="355" y="356"/>
                      <a:pt x="358" y="354"/>
                      <a:pt x="360" y="354"/>
                    </a:cubicBezTo>
                    <a:cubicBezTo>
                      <a:pt x="364" y="354"/>
                      <a:pt x="366" y="355"/>
                      <a:pt x="369" y="356"/>
                    </a:cubicBezTo>
                    <a:cubicBezTo>
                      <a:pt x="371" y="356"/>
                      <a:pt x="372" y="357"/>
                      <a:pt x="374" y="357"/>
                    </a:cubicBezTo>
                    <a:cubicBezTo>
                      <a:pt x="375" y="357"/>
                      <a:pt x="378" y="357"/>
                      <a:pt x="382" y="348"/>
                    </a:cubicBezTo>
                    <a:cubicBezTo>
                      <a:pt x="386" y="338"/>
                      <a:pt x="386" y="338"/>
                      <a:pt x="386" y="338"/>
                    </a:cubicBezTo>
                    <a:cubicBezTo>
                      <a:pt x="387" y="349"/>
                      <a:pt x="387" y="349"/>
                      <a:pt x="387" y="349"/>
                    </a:cubicBezTo>
                    <a:cubicBezTo>
                      <a:pt x="387" y="354"/>
                      <a:pt x="391" y="357"/>
                      <a:pt x="394" y="360"/>
                    </a:cubicBezTo>
                    <a:cubicBezTo>
                      <a:pt x="400" y="365"/>
                      <a:pt x="406" y="370"/>
                      <a:pt x="404" y="382"/>
                    </a:cubicBezTo>
                    <a:cubicBezTo>
                      <a:pt x="424" y="384"/>
                      <a:pt x="446" y="391"/>
                      <a:pt x="469" y="398"/>
                    </a:cubicBezTo>
                    <a:cubicBezTo>
                      <a:pt x="472" y="399"/>
                      <a:pt x="476" y="401"/>
                      <a:pt x="480" y="402"/>
                    </a:cubicBezTo>
                    <a:cubicBezTo>
                      <a:pt x="486" y="395"/>
                      <a:pt x="497" y="394"/>
                      <a:pt x="508" y="394"/>
                    </a:cubicBezTo>
                    <a:cubicBezTo>
                      <a:pt x="512" y="394"/>
                      <a:pt x="516" y="394"/>
                      <a:pt x="521" y="394"/>
                    </a:cubicBezTo>
                    <a:cubicBezTo>
                      <a:pt x="524" y="394"/>
                      <a:pt x="524" y="394"/>
                      <a:pt x="524" y="394"/>
                    </a:cubicBezTo>
                    <a:cubicBezTo>
                      <a:pt x="524" y="398"/>
                      <a:pt x="524" y="398"/>
                      <a:pt x="524" y="398"/>
                    </a:cubicBezTo>
                    <a:cubicBezTo>
                      <a:pt x="520" y="409"/>
                      <a:pt x="524" y="411"/>
                      <a:pt x="530" y="413"/>
                    </a:cubicBezTo>
                    <a:cubicBezTo>
                      <a:pt x="535" y="416"/>
                      <a:pt x="543" y="419"/>
                      <a:pt x="540" y="431"/>
                    </a:cubicBezTo>
                    <a:cubicBezTo>
                      <a:pt x="547" y="432"/>
                      <a:pt x="551" y="428"/>
                      <a:pt x="554" y="423"/>
                    </a:cubicBezTo>
                    <a:cubicBezTo>
                      <a:pt x="557" y="420"/>
                      <a:pt x="560" y="416"/>
                      <a:pt x="564" y="416"/>
                    </a:cubicBezTo>
                    <a:cubicBezTo>
                      <a:pt x="566" y="416"/>
                      <a:pt x="568" y="417"/>
                      <a:pt x="570" y="419"/>
                    </a:cubicBezTo>
                    <a:cubicBezTo>
                      <a:pt x="579" y="421"/>
                      <a:pt x="585" y="426"/>
                      <a:pt x="590" y="432"/>
                    </a:cubicBezTo>
                    <a:cubicBezTo>
                      <a:pt x="592" y="434"/>
                      <a:pt x="594" y="436"/>
                      <a:pt x="597" y="437"/>
                    </a:cubicBezTo>
                    <a:cubicBezTo>
                      <a:pt x="601" y="432"/>
                      <a:pt x="610" y="430"/>
                      <a:pt x="622" y="430"/>
                    </a:cubicBezTo>
                    <a:cubicBezTo>
                      <a:pt x="624" y="431"/>
                      <a:pt x="624" y="431"/>
                      <a:pt x="624" y="431"/>
                    </a:cubicBezTo>
                    <a:cubicBezTo>
                      <a:pt x="624" y="434"/>
                      <a:pt x="624" y="434"/>
                      <a:pt x="624" y="434"/>
                    </a:cubicBezTo>
                    <a:cubicBezTo>
                      <a:pt x="624" y="436"/>
                      <a:pt x="623" y="439"/>
                      <a:pt x="622" y="441"/>
                    </a:cubicBezTo>
                    <a:cubicBezTo>
                      <a:pt x="621" y="444"/>
                      <a:pt x="620" y="447"/>
                      <a:pt x="621" y="448"/>
                    </a:cubicBezTo>
                    <a:cubicBezTo>
                      <a:pt x="621" y="449"/>
                      <a:pt x="622" y="449"/>
                      <a:pt x="622" y="449"/>
                    </a:cubicBezTo>
                    <a:cubicBezTo>
                      <a:pt x="622" y="437"/>
                      <a:pt x="629" y="431"/>
                      <a:pt x="635" y="427"/>
                    </a:cubicBezTo>
                    <a:cubicBezTo>
                      <a:pt x="638" y="424"/>
                      <a:pt x="641" y="422"/>
                      <a:pt x="643" y="419"/>
                    </a:cubicBezTo>
                    <a:cubicBezTo>
                      <a:pt x="646" y="416"/>
                      <a:pt x="646" y="416"/>
                      <a:pt x="646" y="416"/>
                    </a:cubicBezTo>
                    <a:cubicBezTo>
                      <a:pt x="648" y="420"/>
                      <a:pt x="648" y="420"/>
                      <a:pt x="648" y="420"/>
                    </a:cubicBezTo>
                    <a:cubicBezTo>
                      <a:pt x="649" y="422"/>
                      <a:pt x="652" y="424"/>
                      <a:pt x="654" y="425"/>
                    </a:cubicBezTo>
                    <a:cubicBezTo>
                      <a:pt x="658" y="427"/>
                      <a:pt x="662" y="429"/>
                      <a:pt x="664" y="435"/>
                    </a:cubicBezTo>
                    <a:cubicBezTo>
                      <a:pt x="667" y="435"/>
                      <a:pt x="669" y="433"/>
                      <a:pt x="670" y="431"/>
                    </a:cubicBezTo>
                    <a:cubicBezTo>
                      <a:pt x="672" y="429"/>
                      <a:pt x="674" y="427"/>
                      <a:pt x="676" y="427"/>
                    </a:cubicBezTo>
                    <a:cubicBezTo>
                      <a:pt x="679" y="427"/>
                      <a:pt x="681" y="428"/>
                      <a:pt x="684" y="431"/>
                    </a:cubicBezTo>
                    <a:cubicBezTo>
                      <a:pt x="685" y="432"/>
                      <a:pt x="685" y="432"/>
                      <a:pt x="685" y="432"/>
                    </a:cubicBezTo>
                    <a:cubicBezTo>
                      <a:pt x="694" y="439"/>
                      <a:pt x="703" y="446"/>
                      <a:pt x="713" y="450"/>
                    </a:cubicBezTo>
                    <a:cubicBezTo>
                      <a:pt x="722" y="444"/>
                      <a:pt x="732" y="439"/>
                      <a:pt x="741" y="434"/>
                    </a:cubicBezTo>
                    <a:cubicBezTo>
                      <a:pt x="745" y="431"/>
                      <a:pt x="749" y="429"/>
                      <a:pt x="753" y="427"/>
                    </a:cubicBezTo>
                    <a:cubicBezTo>
                      <a:pt x="755" y="426"/>
                      <a:pt x="755" y="426"/>
                      <a:pt x="755" y="426"/>
                    </a:cubicBezTo>
                    <a:cubicBezTo>
                      <a:pt x="756" y="428"/>
                      <a:pt x="756" y="428"/>
                      <a:pt x="756" y="428"/>
                    </a:cubicBezTo>
                    <a:cubicBezTo>
                      <a:pt x="760" y="432"/>
                      <a:pt x="763" y="433"/>
                      <a:pt x="764" y="433"/>
                    </a:cubicBezTo>
                    <a:cubicBezTo>
                      <a:pt x="768" y="433"/>
                      <a:pt x="771" y="431"/>
                      <a:pt x="775" y="429"/>
                    </a:cubicBezTo>
                    <a:cubicBezTo>
                      <a:pt x="780" y="426"/>
                      <a:pt x="786" y="423"/>
                      <a:pt x="794" y="422"/>
                    </a:cubicBezTo>
                    <a:cubicBezTo>
                      <a:pt x="795" y="422"/>
                      <a:pt x="795" y="422"/>
                      <a:pt x="795" y="422"/>
                    </a:cubicBezTo>
                    <a:cubicBezTo>
                      <a:pt x="795" y="423"/>
                      <a:pt x="795" y="423"/>
                      <a:pt x="795" y="423"/>
                    </a:cubicBezTo>
                    <a:cubicBezTo>
                      <a:pt x="798" y="423"/>
                      <a:pt x="801" y="425"/>
                      <a:pt x="803" y="427"/>
                    </a:cubicBezTo>
                    <a:cubicBezTo>
                      <a:pt x="807" y="429"/>
                      <a:pt x="811" y="432"/>
                      <a:pt x="818" y="430"/>
                    </a:cubicBezTo>
                    <a:cubicBezTo>
                      <a:pt x="818" y="430"/>
                      <a:pt x="818" y="430"/>
                      <a:pt x="818" y="430"/>
                    </a:cubicBezTo>
                    <a:cubicBezTo>
                      <a:pt x="819" y="430"/>
                      <a:pt x="819" y="430"/>
                      <a:pt x="819" y="430"/>
                    </a:cubicBezTo>
                    <a:cubicBezTo>
                      <a:pt x="819" y="430"/>
                      <a:pt x="819" y="431"/>
                      <a:pt x="819" y="431"/>
                    </a:cubicBezTo>
                    <a:cubicBezTo>
                      <a:pt x="819" y="431"/>
                      <a:pt x="819" y="431"/>
                      <a:pt x="819" y="431"/>
                    </a:cubicBezTo>
                    <a:cubicBezTo>
                      <a:pt x="821" y="431"/>
                      <a:pt x="822" y="430"/>
                      <a:pt x="823" y="426"/>
                    </a:cubicBezTo>
                    <a:cubicBezTo>
                      <a:pt x="824" y="423"/>
                      <a:pt x="825" y="418"/>
                      <a:pt x="831" y="4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Freeform 262">
              <a:extLst>
                <a:ext uri="{FF2B5EF4-FFF2-40B4-BE49-F238E27FC236}">
                  <a16:creationId xmlns:a16="http://schemas.microsoft.com/office/drawing/2014/main" id="{128828A9-DD68-4641-944C-8F2E46A49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2238376"/>
              <a:ext cx="1060450" cy="652463"/>
            </a:xfrm>
            <a:custGeom>
              <a:avLst/>
              <a:gdLst>
                <a:gd name="T0" fmla="*/ 24 w 1077"/>
                <a:gd name="T1" fmla="*/ 0 h 664"/>
                <a:gd name="T2" fmla="*/ 209 w 1077"/>
                <a:gd name="T3" fmla="*/ 33 h 664"/>
                <a:gd name="T4" fmla="*/ 507 w 1077"/>
                <a:gd name="T5" fmla="*/ 81 h 664"/>
                <a:gd name="T6" fmla="*/ 880 w 1077"/>
                <a:gd name="T7" fmla="*/ 125 h 664"/>
                <a:gd name="T8" fmla="*/ 1005 w 1077"/>
                <a:gd name="T9" fmla="*/ 137 h 664"/>
                <a:gd name="T10" fmla="*/ 1077 w 1077"/>
                <a:gd name="T11" fmla="*/ 141 h 664"/>
                <a:gd name="T12" fmla="*/ 1037 w 1077"/>
                <a:gd name="T13" fmla="*/ 664 h 664"/>
                <a:gd name="T14" fmla="*/ 527 w 1077"/>
                <a:gd name="T15" fmla="*/ 611 h 664"/>
                <a:gd name="T16" fmla="*/ 386 w 1077"/>
                <a:gd name="T17" fmla="*/ 595 h 664"/>
                <a:gd name="T18" fmla="*/ 374 w 1077"/>
                <a:gd name="T19" fmla="*/ 652 h 664"/>
                <a:gd name="T20" fmla="*/ 354 w 1077"/>
                <a:gd name="T21" fmla="*/ 624 h 664"/>
                <a:gd name="T22" fmla="*/ 322 w 1077"/>
                <a:gd name="T23" fmla="*/ 644 h 664"/>
                <a:gd name="T24" fmla="*/ 269 w 1077"/>
                <a:gd name="T25" fmla="*/ 632 h 664"/>
                <a:gd name="T26" fmla="*/ 249 w 1077"/>
                <a:gd name="T27" fmla="*/ 640 h 664"/>
                <a:gd name="T28" fmla="*/ 225 w 1077"/>
                <a:gd name="T29" fmla="*/ 636 h 664"/>
                <a:gd name="T30" fmla="*/ 197 w 1077"/>
                <a:gd name="T31" fmla="*/ 644 h 664"/>
                <a:gd name="T32" fmla="*/ 165 w 1077"/>
                <a:gd name="T33" fmla="*/ 579 h 664"/>
                <a:gd name="T34" fmla="*/ 165 w 1077"/>
                <a:gd name="T35" fmla="*/ 551 h 664"/>
                <a:gd name="T36" fmla="*/ 149 w 1077"/>
                <a:gd name="T37" fmla="*/ 519 h 664"/>
                <a:gd name="T38" fmla="*/ 137 w 1077"/>
                <a:gd name="T39" fmla="*/ 459 h 664"/>
                <a:gd name="T40" fmla="*/ 105 w 1077"/>
                <a:gd name="T41" fmla="*/ 475 h 664"/>
                <a:gd name="T42" fmla="*/ 76 w 1077"/>
                <a:gd name="T43" fmla="*/ 467 h 664"/>
                <a:gd name="T44" fmla="*/ 84 w 1077"/>
                <a:gd name="T45" fmla="*/ 447 h 664"/>
                <a:gd name="T46" fmla="*/ 80 w 1077"/>
                <a:gd name="T47" fmla="*/ 443 h 664"/>
                <a:gd name="T48" fmla="*/ 97 w 1077"/>
                <a:gd name="T49" fmla="*/ 427 h 664"/>
                <a:gd name="T50" fmla="*/ 121 w 1077"/>
                <a:gd name="T51" fmla="*/ 330 h 664"/>
                <a:gd name="T52" fmla="*/ 93 w 1077"/>
                <a:gd name="T53" fmla="*/ 318 h 664"/>
                <a:gd name="T54" fmla="*/ 84 w 1077"/>
                <a:gd name="T55" fmla="*/ 310 h 664"/>
                <a:gd name="T56" fmla="*/ 80 w 1077"/>
                <a:gd name="T57" fmla="*/ 298 h 664"/>
                <a:gd name="T58" fmla="*/ 76 w 1077"/>
                <a:gd name="T59" fmla="*/ 286 h 664"/>
                <a:gd name="T60" fmla="*/ 68 w 1077"/>
                <a:gd name="T61" fmla="*/ 274 h 664"/>
                <a:gd name="T62" fmla="*/ 48 w 1077"/>
                <a:gd name="T63" fmla="*/ 238 h 664"/>
                <a:gd name="T64" fmla="*/ 32 w 1077"/>
                <a:gd name="T65" fmla="*/ 222 h 664"/>
                <a:gd name="T66" fmla="*/ 28 w 1077"/>
                <a:gd name="T67" fmla="*/ 209 h 664"/>
                <a:gd name="T68" fmla="*/ 20 w 1077"/>
                <a:gd name="T69" fmla="*/ 193 h 664"/>
                <a:gd name="T70" fmla="*/ 24 w 1077"/>
                <a:gd name="T71" fmla="*/ 177 h 664"/>
                <a:gd name="T72" fmla="*/ 0 w 1077"/>
                <a:gd name="T73" fmla="*/ 125 h 664"/>
                <a:gd name="T74" fmla="*/ 24 w 1077"/>
                <a:gd name="T75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77" h="664">
                  <a:moveTo>
                    <a:pt x="24" y="0"/>
                  </a:moveTo>
                  <a:cubicBezTo>
                    <a:pt x="81" y="5"/>
                    <a:pt x="152" y="23"/>
                    <a:pt x="209" y="33"/>
                  </a:cubicBezTo>
                  <a:cubicBezTo>
                    <a:pt x="304" y="49"/>
                    <a:pt x="406" y="66"/>
                    <a:pt x="507" y="81"/>
                  </a:cubicBezTo>
                  <a:cubicBezTo>
                    <a:pt x="627" y="99"/>
                    <a:pt x="756" y="114"/>
                    <a:pt x="880" y="125"/>
                  </a:cubicBezTo>
                  <a:cubicBezTo>
                    <a:pt x="922" y="129"/>
                    <a:pt x="963" y="135"/>
                    <a:pt x="1005" y="137"/>
                  </a:cubicBezTo>
                  <a:cubicBezTo>
                    <a:pt x="1030" y="139"/>
                    <a:pt x="1055" y="138"/>
                    <a:pt x="1077" y="141"/>
                  </a:cubicBezTo>
                  <a:cubicBezTo>
                    <a:pt x="1061" y="312"/>
                    <a:pt x="1056" y="495"/>
                    <a:pt x="1037" y="664"/>
                  </a:cubicBezTo>
                  <a:cubicBezTo>
                    <a:pt x="868" y="649"/>
                    <a:pt x="695" y="635"/>
                    <a:pt x="527" y="611"/>
                  </a:cubicBezTo>
                  <a:cubicBezTo>
                    <a:pt x="480" y="605"/>
                    <a:pt x="432" y="594"/>
                    <a:pt x="386" y="595"/>
                  </a:cubicBezTo>
                  <a:cubicBezTo>
                    <a:pt x="375" y="607"/>
                    <a:pt x="375" y="630"/>
                    <a:pt x="374" y="652"/>
                  </a:cubicBezTo>
                  <a:cubicBezTo>
                    <a:pt x="357" y="652"/>
                    <a:pt x="366" y="628"/>
                    <a:pt x="354" y="624"/>
                  </a:cubicBezTo>
                  <a:cubicBezTo>
                    <a:pt x="332" y="619"/>
                    <a:pt x="341" y="646"/>
                    <a:pt x="322" y="644"/>
                  </a:cubicBezTo>
                  <a:cubicBezTo>
                    <a:pt x="305" y="639"/>
                    <a:pt x="287" y="632"/>
                    <a:pt x="269" y="632"/>
                  </a:cubicBezTo>
                  <a:cubicBezTo>
                    <a:pt x="261" y="631"/>
                    <a:pt x="257" y="639"/>
                    <a:pt x="249" y="640"/>
                  </a:cubicBezTo>
                  <a:cubicBezTo>
                    <a:pt x="242" y="640"/>
                    <a:pt x="234" y="636"/>
                    <a:pt x="225" y="636"/>
                  </a:cubicBezTo>
                  <a:cubicBezTo>
                    <a:pt x="213" y="636"/>
                    <a:pt x="208" y="640"/>
                    <a:pt x="197" y="644"/>
                  </a:cubicBezTo>
                  <a:cubicBezTo>
                    <a:pt x="193" y="623"/>
                    <a:pt x="197" y="583"/>
                    <a:pt x="165" y="579"/>
                  </a:cubicBezTo>
                  <a:cubicBezTo>
                    <a:pt x="156" y="571"/>
                    <a:pt x="168" y="566"/>
                    <a:pt x="165" y="551"/>
                  </a:cubicBezTo>
                  <a:cubicBezTo>
                    <a:pt x="163" y="539"/>
                    <a:pt x="153" y="533"/>
                    <a:pt x="149" y="519"/>
                  </a:cubicBezTo>
                  <a:cubicBezTo>
                    <a:pt x="143" y="500"/>
                    <a:pt x="148" y="475"/>
                    <a:pt x="137" y="459"/>
                  </a:cubicBezTo>
                  <a:cubicBezTo>
                    <a:pt x="121" y="456"/>
                    <a:pt x="114" y="473"/>
                    <a:pt x="105" y="475"/>
                  </a:cubicBezTo>
                  <a:cubicBezTo>
                    <a:pt x="91" y="477"/>
                    <a:pt x="93" y="474"/>
                    <a:pt x="76" y="467"/>
                  </a:cubicBezTo>
                  <a:cubicBezTo>
                    <a:pt x="71" y="455"/>
                    <a:pt x="84" y="455"/>
                    <a:pt x="84" y="447"/>
                  </a:cubicBezTo>
                  <a:cubicBezTo>
                    <a:pt x="84" y="445"/>
                    <a:pt x="82" y="440"/>
                    <a:pt x="80" y="443"/>
                  </a:cubicBezTo>
                  <a:cubicBezTo>
                    <a:pt x="86" y="433"/>
                    <a:pt x="91" y="437"/>
                    <a:pt x="97" y="427"/>
                  </a:cubicBezTo>
                  <a:cubicBezTo>
                    <a:pt x="88" y="387"/>
                    <a:pt x="112" y="363"/>
                    <a:pt x="121" y="330"/>
                  </a:cubicBezTo>
                  <a:cubicBezTo>
                    <a:pt x="121" y="317"/>
                    <a:pt x="98" y="326"/>
                    <a:pt x="93" y="318"/>
                  </a:cubicBezTo>
                  <a:cubicBezTo>
                    <a:pt x="103" y="307"/>
                    <a:pt x="90" y="316"/>
                    <a:pt x="84" y="310"/>
                  </a:cubicBezTo>
                  <a:cubicBezTo>
                    <a:pt x="82" y="307"/>
                    <a:pt x="83" y="301"/>
                    <a:pt x="80" y="298"/>
                  </a:cubicBezTo>
                  <a:cubicBezTo>
                    <a:pt x="74" y="290"/>
                    <a:pt x="74" y="296"/>
                    <a:pt x="76" y="286"/>
                  </a:cubicBezTo>
                  <a:cubicBezTo>
                    <a:pt x="77" y="283"/>
                    <a:pt x="70" y="276"/>
                    <a:pt x="68" y="274"/>
                  </a:cubicBezTo>
                  <a:cubicBezTo>
                    <a:pt x="63" y="263"/>
                    <a:pt x="55" y="248"/>
                    <a:pt x="48" y="238"/>
                  </a:cubicBezTo>
                  <a:cubicBezTo>
                    <a:pt x="44" y="231"/>
                    <a:pt x="38" y="228"/>
                    <a:pt x="32" y="222"/>
                  </a:cubicBezTo>
                  <a:cubicBezTo>
                    <a:pt x="30" y="218"/>
                    <a:pt x="31" y="213"/>
                    <a:pt x="28" y="209"/>
                  </a:cubicBezTo>
                  <a:cubicBezTo>
                    <a:pt x="25" y="205"/>
                    <a:pt x="19" y="201"/>
                    <a:pt x="20" y="193"/>
                  </a:cubicBezTo>
                  <a:cubicBezTo>
                    <a:pt x="21" y="187"/>
                    <a:pt x="25" y="185"/>
                    <a:pt x="24" y="177"/>
                  </a:cubicBezTo>
                  <a:cubicBezTo>
                    <a:pt x="21" y="155"/>
                    <a:pt x="9" y="142"/>
                    <a:pt x="0" y="125"/>
                  </a:cubicBezTo>
                  <a:cubicBezTo>
                    <a:pt x="10" y="85"/>
                    <a:pt x="19" y="4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63">
              <a:extLst>
                <a:ext uri="{FF2B5EF4-FFF2-40B4-BE49-F238E27FC236}">
                  <a16:creationId xmlns:a16="http://schemas.microsoft.com/office/drawing/2014/main" id="{3E181917-937F-4F95-A132-25BD906A9B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9300" y="2235201"/>
              <a:ext cx="1065213" cy="657225"/>
            </a:xfrm>
            <a:custGeom>
              <a:avLst/>
              <a:gdLst>
                <a:gd name="T0" fmla="*/ 529 w 1083"/>
                <a:gd name="T1" fmla="*/ 617 h 670"/>
                <a:gd name="T2" fmla="*/ 380 w 1083"/>
                <a:gd name="T3" fmla="*/ 644 h 670"/>
                <a:gd name="T4" fmla="*/ 376 w 1083"/>
                <a:gd name="T5" fmla="*/ 657 h 670"/>
                <a:gd name="T6" fmla="*/ 352 w 1083"/>
                <a:gd name="T7" fmla="*/ 629 h 670"/>
                <a:gd name="T8" fmla="*/ 317 w 1083"/>
                <a:gd name="T9" fmla="*/ 647 h 670"/>
                <a:gd name="T10" fmla="*/ 263 w 1083"/>
                <a:gd name="T11" fmla="*/ 641 h 670"/>
                <a:gd name="T12" fmla="*/ 228 w 1083"/>
                <a:gd name="T13" fmla="*/ 641 h 670"/>
                <a:gd name="T14" fmla="*/ 198 w 1083"/>
                <a:gd name="T15" fmla="*/ 650 h 670"/>
                <a:gd name="T16" fmla="*/ 168 w 1083"/>
                <a:gd name="T17" fmla="*/ 585 h 670"/>
                <a:gd name="T18" fmla="*/ 164 w 1083"/>
                <a:gd name="T19" fmla="*/ 568 h 670"/>
                <a:gd name="T20" fmla="*/ 149 w 1083"/>
                <a:gd name="T21" fmla="*/ 523 h 670"/>
                <a:gd name="T22" fmla="*/ 120 w 1083"/>
                <a:gd name="T23" fmla="*/ 473 h 670"/>
                <a:gd name="T24" fmla="*/ 78 w 1083"/>
                <a:gd name="T25" fmla="*/ 472 h 670"/>
                <a:gd name="T26" fmla="*/ 81 w 1083"/>
                <a:gd name="T27" fmla="*/ 455 h 670"/>
                <a:gd name="T28" fmla="*/ 84 w 1083"/>
                <a:gd name="T29" fmla="*/ 448 h 670"/>
                <a:gd name="T30" fmla="*/ 81 w 1083"/>
                <a:gd name="T31" fmla="*/ 444 h 670"/>
                <a:gd name="T32" fmla="*/ 97 w 1083"/>
                <a:gd name="T33" fmla="*/ 429 h 670"/>
                <a:gd name="T34" fmla="*/ 109 w 1083"/>
                <a:gd name="T35" fmla="*/ 328 h 670"/>
                <a:gd name="T36" fmla="*/ 94 w 1083"/>
                <a:gd name="T37" fmla="*/ 319 h 670"/>
                <a:gd name="T38" fmla="*/ 83 w 1083"/>
                <a:gd name="T39" fmla="*/ 307 h 670"/>
                <a:gd name="T40" fmla="*/ 76 w 1083"/>
                <a:gd name="T41" fmla="*/ 292 h 670"/>
                <a:gd name="T42" fmla="*/ 69 w 1083"/>
                <a:gd name="T43" fmla="*/ 278 h 670"/>
                <a:gd name="T44" fmla="*/ 41 w 1083"/>
                <a:gd name="T45" fmla="*/ 234 h 670"/>
                <a:gd name="T46" fmla="*/ 29 w 1083"/>
                <a:gd name="T47" fmla="*/ 214 h 670"/>
                <a:gd name="T48" fmla="*/ 23 w 1083"/>
                <a:gd name="T49" fmla="*/ 188 h 670"/>
                <a:gd name="T50" fmla="*/ 1 w 1083"/>
                <a:gd name="T51" fmla="*/ 129 h 670"/>
                <a:gd name="T52" fmla="*/ 24 w 1083"/>
                <a:gd name="T53" fmla="*/ 3 h 670"/>
                <a:gd name="T54" fmla="*/ 149 w 1083"/>
                <a:gd name="T55" fmla="*/ 21 h 670"/>
                <a:gd name="T56" fmla="*/ 510 w 1083"/>
                <a:gd name="T57" fmla="*/ 81 h 670"/>
                <a:gd name="T58" fmla="*/ 1008 w 1083"/>
                <a:gd name="T59" fmla="*/ 137 h 670"/>
                <a:gd name="T60" fmla="*/ 1083 w 1083"/>
                <a:gd name="T61" fmla="*/ 142 h 670"/>
                <a:gd name="T62" fmla="*/ 1043 w 1083"/>
                <a:gd name="T63" fmla="*/ 667 h 670"/>
                <a:gd name="T64" fmla="*/ 493 w 1083"/>
                <a:gd name="T65" fmla="*/ 606 h 670"/>
                <a:gd name="T66" fmla="*/ 1038 w 1083"/>
                <a:gd name="T67" fmla="*/ 664 h 670"/>
                <a:gd name="T68" fmla="*/ 1035 w 1083"/>
                <a:gd name="T69" fmla="*/ 144 h 670"/>
                <a:gd name="T70" fmla="*/ 883 w 1083"/>
                <a:gd name="T71" fmla="*/ 131 h 670"/>
                <a:gd name="T72" fmla="*/ 212 w 1083"/>
                <a:gd name="T73" fmla="*/ 38 h 670"/>
                <a:gd name="T74" fmla="*/ 6 w 1083"/>
                <a:gd name="T75" fmla="*/ 128 h 670"/>
                <a:gd name="T76" fmla="*/ 28 w 1083"/>
                <a:gd name="T77" fmla="*/ 191 h 670"/>
                <a:gd name="T78" fmla="*/ 33 w 1083"/>
                <a:gd name="T79" fmla="*/ 211 h 670"/>
                <a:gd name="T80" fmla="*/ 45 w 1083"/>
                <a:gd name="T81" fmla="*/ 230 h 670"/>
                <a:gd name="T82" fmla="*/ 74 w 1083"/>
                <a:gd name="T83" fmla="*/ 276 h 670"/>
                <a:gd name="T84" fmla="*/ 81 w 1083"/>
                <a:gd name="T85" fmla="*/ 293 h 670"/>
                <a:gd name="T86" fmla="*/ 88 w 1083"/>
                <a:gd name="T87" fmla="*/ 306 h 670"/>
                <a:gd name="T88" fmla="*/ 97 w 1083"/>
                <a:gd name="T89" fmla="*/ 313 h 670"/>
                <a:gd name="T90" fmla="*/ 109 w 1083"/>
                <a:gd name="T91" fmla="*/ 322 h 670"/>
                <a:gd name="T92" fmla="*/ 126 w 1083"/>
                <a:gd name="T93" fmla="*/ 334 h 670"/>
                <a:gd name="T94" fmla="*/ 102 w 1083"/>
                <a:gd name="T95" fmla="*/ 430 h 670"/>
                <a:gd name="T96" fmla="*/ 88 w 1083"/>
                <a:gd name="T97" fmla="*/ 444 h 670"/>
                <a:gd name="T98" fmla="*/ 82 w 1083"/>
                <a:gd name="T99" fmla="*/ 468 h 670"/>
                <a:gd name="T100" fmla="*/ 117 w 1083"/>
                <a:gd name="T101" fmla="*/ 469 h 670"/>
                <a:gd name="T102" fmla="*/ 142 w 1083"/>
                <a:gd name="T103" fmla="*/ 460 h 670"/>
                <a:gd name="T104" fmla="*/ 162 w 1083"/>
                <a:gd name="T105" fmla="*/ 536 h 670"/>
                <a:gd name="T106" fmla="*/ 169 w 1083"/>
                <a:gd name="T107" fmla="*/ 580 h 670"/>
                <a:gd name="T108" fmla="*/ 207 w 1083"/>
                <a:gd name="T109" fmla="*/ 641 h 670"/>
                <a:gd name="T110" fmla="*/ 252 w 1083"/>
                <a:gd name="T111" fmla="*/ 640 h 670"/>
                <a:gd name="T112" fmla="*/ 318 w 1083"/>
                <a:gd name="T113" fmla="*/ 642 h 670"/>
                <a:gd name="T114" fmla="*/ 337 w 1083"/>
                <a:gd name="T115" fmla="*/ 635 h 670"/>
                <a:gd name="T116" fmla="*/ 367 w 1083"/>
                <a:gd name="T117" fmla="*/ 640 h 670"/>
                <a:gd name="T118" fmla="*/ 387 w 1083"/>
                <a:gd name="T119" fmla="*/ 596 h 670"/>
                <a:gd name="T120" fmla="*/ 397 w 1083"/>
                <a:gd name="T121" fmla="*/ 596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3" h="670">
                  <a:moveTo>
                    <a:pt x="1043" y="670"/>
                  </a:moveTo>
                  <a:cubicBezTo>
                    <a:pt x="1004" y="666"/>
                    <a:pt x="1004" y="666"/>
                    <a:pt x="1004" y="666"/>
                  </a:cubicBezTo>
                  <a:cubicBezTo>
                    <a:pt x="848" y="653"/>
                    <a:pt x="686" y="639"/>
                    <a:pt x="529" y="617"/>
                  </a:cubicBezTo>
                  <a:cubicBezTo>
                    <a:pt x="517" y="616"/>
                    <a:pt x="504" y="613"/>
                    <a:pt x="492" y="611"/>
                  </a:cubicBezTo>
                  <a:cubicBezTo>
                    <a:pt x="459" y="606"/>
                    <a:pt x="424" y="600"/>
                    <a:pt x="390" y="601"/>
                  </a:cubicBezTo>
                  <a:cubicBezTo>
                    <a:pt x="382" y="610"/>
                    <a:pt x="381" y="628"/>
                    <a:pt x="380" y="644"/>
                  </a:cubicBezTo>
                  <a:cubicBezTo>
                    <a:pt x="380" y="648"/>
                    <a:pt x="380" y="651"/>
                    <a:pt x="380" y="655"/>
                  </a:cubicBezTo>
                  <a:cubicBezTo>
                    <a:pt x="379" y="657"/>
                    <a:pt x="379" y="657"/>
                    <a:pt x="379" y="657"/>
                  </a:cubicBezTo>
                  <a:cubicBezTo>
                    <a:pt x="376" y="657"/>
                    <a:pt x="376" y="657"/>
                    <a:pt x="376" y="657"/>
                  </a:cubicBezTo>
                  <a:cubicBezTo>
                    <a:pt x="365" y="657"/>
                    <a:pt x="363" y="648"/>
                    <a:pt x="362" y="641"/>
                  </a:cubicBezTo>
                  <a:cubicBezTo>
                    <a:pt x="361" y="634"/>
                    <a:pt x="360" y="630"/>
                    <a:pt x="356" y="629"/>
                  </a:cubicBezTo>
                  <a:cubicBezTo>
                    <a:pt x="355" y="629"/>
                    <a:pt x="353" y="629"/>
                    <a:pt x="352" y="629"/>
                  </a:cubicBezTo>
                  <a:cubicBezTo>
                    <a:pt x="346" y="629"/>
                    <a:pt x="345" y="632"/>
                    <a:pt x="342" y="638"/>
                  </a:cubicBezTo>
                  <a:cubicBezTo>
                    <a:pt x="339" y="643"/>
                    <a:pt x="336" y="651"/>
                    <a:pt x="324" y="649"/>
                  </a:cubicBezTo>
                  <a:cubicBezTo>
                    <a:pt x="317" y="647"/>
                    <a:pt x="317" y="647"/>
                    <a:pt x="317" y="647"/>
                  </a:cubicBezTo>
                  <a:cubicBezTo>
                    <a:pt x="302" y="642"/>
                    <a:pt x="287" y="638"/>
                    <a:pt x="272" y="637"/>
                  </a:cubicBezTo>
                  <a:cubicBezTo>
                    <a:pt x="272" y="637"/>
                    <a:pt x="272" y="637"/>
                    <a:pt x="272" y="637"/>
                  </a:cubicBezTo>
                  <a:cubicBezTo>
                    <a:pt x="268" y="637"/>
                    <a:pt x="266" y="639"/>
                    <a:pt x="263" y="641"/>
                  </a:cubicBezTo>
                  <a:cubicBezTo>
                    <a:pt x="260" y="643"/>
                    <a:pt x="257" y="645"/>
                    <a:pt x="253" y="645"/>
                  </a:cubicBezTo>
                  <a:cubicBezTo>
                    <a:pt x="248" y="646"/>
                    <a:pt x="244" y="645"/>
                    <a:pt x="240" y="643"/>
                  </a:cubicBezTo>
                  <a:cubicBezTo>
                    <a:pt x="236" y="642"/>
                    <a:pt x="232" y="641"/>
                    <a:pt x="228" y="641"/>
                  </a:cubicBezTo>
                  <a:cubicBezTo>
                    <a:pt x="220" y="641"/>
                    <a:pt x="215" y="643"/>
                    <a:pt x="209" y="646"/>
                  </a:cubicBezTo>
                  <a:cubicBezTo>
                    <a:pt x="207" y="647"/>
                    <a:pt x="204" y="648"/>
                    <a:pt x="201" y="649"/>
                  </a:cubicBezTo>
                  <a:cubicBezTo>
                    <a:pt x="198" y="650"/>
                    <a:pt x="198" y="650"/>
                    <a:pt x="198" y="650"/>
                  </a:cubicBezTo>
                  <a:cubicBezTo>
                    <a:pt x="197" y="647"/>
                    <a:pt x="197" y="647"/>
                    <a:pt x="197" y="647"/>
                  </a:cubicBezTo>
                  <a:cubicBezTo>
                    <a:pt x="196" y="643"/>
                    <a:pt x="196" y="637"/>
                    <a:pt x="195" y="631"/>
                  </a:cubicBezTo>
                  <a:cubicBezTo>
                    <a:pt x="193" y="611"/>
                    <a:pt x="191" y="588"/>
                    <a:pt x="168" y="585"/>
                  </a:cubicBezTo>
                  <a:cubicBezTo>
                    <a:pt x="167" y="585"/>
                    <a:pt x="167" y="585"/>
                    <a:pt x="167" y="585"/>
                  </a:cubicBezTo>
                  <a:cubicBezTo>
                    <a:pt x="166" y="584"/>
                    <a:pt x="166" y="584"/>
                    <a:pt x="166" y="584"/>
                  </a:cubicBezTo>
                  <a:cubicBezTo>
                    <a:pt x="160" y="578"/>
                    <a:pt x="162" y="573"/>
                    <a:pt x="164" y="568"/>
                  </a:cubicBezTo>
                  <a:cubicBezTo>
                    <a:pt x="165" y="565"/>
                    <a:pt x="167" y="561"/>
                    <a:pt x="165" y="555"/>
                  </a:cubicBezTo>
                  <a:cubicBezTo>
                    <a:pt x="164" y="549"/>
                    <a:pt x="161" y="544"/>
                    <a:pt x="158" y="539"/>
                  </a:cubicBezTo>
                  <a:cubicBezTo>
                    <a:pt x="155" y="535"/>
                    <a:pt x="151" y="530"/>
                    <a:pt x="149" y="523"/>
                  </a:cubicBezTo>
                  <a:cubicBezTo>
                    <a:pt x="147" y="515"/>
                    <a:pt x="146" y="506"/>
                    <a:pt x="146" y="498"/>
                  </a:cubicBezTo>
                  <a:cubicBezTo>
                    <a:pt x="145" y="486"/>
                    <a:pt x="144" y="473"/>
                    <a:pt x="138" y="464"/>
                  </a:cubicBezTo>
                  <a:cubicBezTo>
                    <a:pt x="131" y="464"/>
                    <a:pt x="125" y="468"/>
                    <a:pt x="120" y="473"/>
                  </a:cubicBezTo>
                  <a:cubicBezTo>
                    <a:pt x="116" y="476"/>
                    <a:pt x="113" y="480"/>
                    <a:pt x="108" y="481"/>
                  </a:cubicBezTo>
                  <a:cubicBezTo>
                    <a:pt x="97" y="483"/>
                    <a:pt x="95" y="481"/>
                    <a:pt x="89" y="478"/>
                  </a:cubicBezTo>
                  <a:cubicBezTo>
                    <a:pt x="87" y="476"/>
                    <a:pt x="83" y="474"/>
                    <a:pt x="78" y="472"/>
                  </a:cubicBezTo>
                  <a:cubicBezTo>
                    <a:pt x="77" y="472"/>
                    <a:pt x="77" y="472"/>
                    <a:pt x="77" y="472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73" y="462"/>
                    <a:pt x="78" y="458"/>
                    <a:pt x="81" y="455"/>
                  </a:cubicBezTo>
                  <a:cubicBezTo>
                    <a:pt x="83" y="453"/>
                    <a:pt x="85" y="452"/>
                    <a:pt x="85" y="450"/>
                  </a:cubicBezTo>
                  <a:cubicBezTo>
                    <a:pt x="85" y="449"/>
                    <a:pt x="84" y="448"/>
                    <a:pt x="83" y="448"/>
                  </a:cubicBezTo>
                  <a:cubicBezTo>
                    <a:pt x="84" y="448"/>
                    <a:pt x="84" y="448"/>
                    <a:pt x="84" y="448"/>
                  </a:cubicBezTo>
                  <a:cubicBezTo>
                    <a:pt x="85" y="448"/>
                    <a:pt x="86" y="447"/>
                    <a:pt x="86" y="447"/>
                  </a:cubicBezTo>
                  <a:cubicBezTo>
                    <a:pt x="86" y="447"/>
                    <a:pt x="86" y="447"/>
                    <a:pt x="86" y="447"/>
                  </a:cubicBezTo>
                  <a:cubicBezTo>
                    <a:pt x="81" y="444"/>
                    <a:pt x="81" y="444"/>
                    <a:pt x="81" y="444"/>
                  </a:cubicBezTo>
                  <a:cubicBezTo>
                    <a:pt x="81" y="444"/>
                    <a:pt x="81" y="444"/>
                    <a:pt x="81" y="444"/>
                  </a:cubicBezTo>
                  <a:cubicBezTo>
                    <a:pt x="84" y="439"/>
                    <a:pt x="87" y="437"/>
                    <a:pt x="90" y="436"/>
                  </a:cubicBezTo>
                  <a:cubicBezTo>
                    <a:pt x="92" y="434"/>
                    <a:pt x="94" y="433"/>
                    <a:pt x="97" y="429"/>
                  </a:cubicBezTo>
                  <a:cubicBezTo>
                    <a:pt x="91" y="402"/>
                    <a:pt x="100" y="382"/>
                    <a:pt x="109" y="362"/>
                  </a:cubicBezTo>
                  <a:cubicBezTo>
                    <a:pt x="114" y="353"/>
                    <a:pt x="118" y="343"/>
                    <a:pt x="121" y="333"/>
                  </a:cubicBezTo>
                  <a:cubicBezTo>
                    <a:pt x="121" y="329"/>
                    <a:pt x="118" y="328"/>
                    <a:pt x="109" y="328"/>
                  </a:cubicBezTo>
                  <a:cubicBezTo>
                    <a:pt x="103" y="327"/>
                    <a:pt x="96" y="327"/>
                    <a:pt x="93" y="323"/>
                  </a:cubicBezTo>
                  <a:cubicBezTo>
                    <a:pt x="92" y="321"/>
                    <a:pt x="92" y="321"/>
                    <a:pt x="92" y="321"/>
                  </a:cubicBezTo>
                  <a:cubicBezTo>
                    <a:pt x="94" y="319"/>
                    <a:pt x="94" y="319"/>
                    <a:pt x="94" y="319"/>
                  </a:cubicBezTo>
                  <a:cubicBezTo>
                    <a:pt x="94" y="319"/>
                    <a:pt x="94" y="318"/>
                    <a:pt x="94" y="318"/>
                  </a:cubicBezTo>
                  <a:cubicBezTo>
                    <a:pt x="93" y="318"/>
                    <a:pt x="88" y="318"/>
                    <a:pt x="85" y="315"/>
                  </a:cubicBezTo>
                  <a:cubicBezTo>
                    <a:pt x="83" y="313"/>
                    <a:pt x="83" y="310"/>
                    <a:pt x="83" y="307"/>
                  </a:cubicBezTo>
                  <a:cubicBezTo>
                    <a:pt x="82" y="305"/>
                    <a:pt x="82" y="304"/>
                    <a:pt x="81" y="303"/>
                  </a:cubicBezTo>
                  <a:cubicBezTo>
                    <a:pt x="79" y="300"/>
                    <a:pt x="78" y="299"/>
                    <a:pt x="77" y="299"/>
                  </a:cubicBezTo>
                  <a:cubicBezTo>
                    <a:pt x="75" y="296"/>
                    <a:pt x="75" y="295"/>
                    <a:pt x="76" y="292"/>
                  </a:cubicBezTo>
                  <a:cubicBezTo>
                    <a:pt x="76" y="291"/>
                    <a:pt x="76" y="290"/>
                    <a:pt x="77" y="288"/>
                  </a:cubicBezTo>
                  <a:cubicBezTo>
                    <a:pt x="76" y="288"/>
                    <a:pt x="74" y="284"/>
                    <a:pt x="72" y="283"/>
                  </a:cubicBezTo>
                  <a:cubicBezTo>
                    <a:pt x="71" y="281"/>
                    <a:pt x="70" y="279"/>
                    <a:pt x="69" y="278"/>
                  </a:cubicBezTo>
                  <a:cubicBezTo>
                    <a:pt x="67" y="273"/>
                    <a:pt x="67" y="273"/>
                    <a:pt x="67" y="273"/>
                  </a:cubicBezTo>
                  <a:cubicBezTo>
                    <a:pt x="61" y="263"/>
                    <a:pt x="55" y="251"/>
                    <a:pt x="49" y="242"/>
                  </a:cubicBezTo>
                  <a:cubicBezTo>
                    <a:pt x="47" y="239"/>
                    <a:pt x="44" y="236"/>
                    <a:pt x="41" y="234"/>
                  </a:cubicBezTo>
                  <a:cubicBezTo>
                    <a:pt x="38" y="232"/>
                    <a:pt x="36" y="229"/>
                    <a:pt x="33" y="226"/>
                  </a:cubicBezTo>
                  <a:cubicBezTo>
                    <a:pt x="31" y="224"/>
                    <a:pt x="31" y="221"/>
                    <a:pt x="30" y="219"/>
                  </a:cubicBezTo>
                  <a:cubicBezTo>
                    <a:pt x="30" y="217"/>
                    <a:pt x="30" y="215"/>
                    <a:pt x="29" y="214"/>
                  </a:cubicBezTo>
                  <a:cubicBezTo>
                    <a:pt x="28" y="213"/>
                    <a:pt x="27" y="212"/>
                    <a:pt x="27" y="211"/>
                  </a:cubicBezTo>
                  <a:cubicBezTo>
                    <a:pt x="24" y="208"/>
                    <a:pt x="20" y="204"/>
                    <a:pt x="20" y="196"/>
                  </a:cubicBezTo>
                  <a:cubicBezTo>
                    <a:pt x="21" y="193"/>
                    <a:pt x="22" y="190"/>
                    <a:pt x="23" y="188"/>
                  </a:cubicBezTo>
                  <a:cubicBezTo>
                    <a:pt x="24" y="186"/>
                    <a:pt x="25" y="184"/>
                    <a:pt x="24" y="181"/>
                  </a:cubicBezTo>
                  <a:cubicBezTo>
                    <a:pt x="22" y="164"/>
                    <a:pt x="15" y="153"/>
                    <a:pt x="8" y="141"/>
                  </a:cubicBezTo>
                  <a:cubicBezTo>
                    <a:pt x="5" y="138"/>
                    <a:pt x="3" y="134"/>
                    <a:pt x="1" y="129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0" y="88"/>
                    <a:pt x="19" y="47"/>
                    <a:pt x="24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64" y="4"/>
                    <a:pt x="107" y="12"/>
                    <a:pt x="149" y="21"/>
                  </a:cubicBezTo>
                  <a:cubicBezTo>
                    <a:pt x="171" y="25"/>
                    <a:pt x="193" y="30"/>
                    <a:pt x="213" y="33"/>
                  </a:cubicBezTo>
                  <a:cubicBezTo>
                    <a:pt x="236" y="37"/>
                    <a:pt x="236" y="37"/>
                    <a:pt x="236" y="37"/>
                  </a:cubicBezTo>
                  <a:cubicBezTo>
                    <a:pt x="325" y="52"/>
                    <a:pt x="418" y="67"/>
                    <a:pt x="510" y="81"/>
                  </a:cubicBezTo>
                  <a:cubicBezTo>
                    <a:pt x="624" y="98"/>
                    <a:pt x="750" y="113"/>
                    <a:pt x="884" y="125"/>
                  </a:cubicBezTo>
                  <a:cubicBezTo>
                    <a:pt x="899" y="127"/>
                    <a:pt x="914" y="128"/>
                    <a:pt x="930" y="130"/>
                  </a:cubicBezTo>
                  <a:cubicBezTo>
                    <a:pt x="955" y="133"/>
                    <a:pt x="982" y="136"/>
                    <a:pt x="1008" y="137"/>
                  </a:cubicBezTo>
                  <a:cubicBezTo>
                    <a:pt x="1017" y="138"/>
                    <a:pt x="1026" y="138"/>
                    <a:pt x="1035" y="138"/>
                  </a:cubicBezTo>
                  <a:cubicBezTo>
                    <a:pt x="1051" y="139"/>
                    <a:pt x="1066" y="139"/>
                    <a:pt x="1081" y="141"/>
                  </a:cubicBezTo>
                  <a:cubicBezTo>
                    <a:pt x="1083" y="142"/>
                    <a:pt x="1083" y="142"/>
                    <a:pt x="1083" y="142"/>
                  </a:cubicBezTo>
                  <a:cubicBezTo>
                    <a:pt x="1083" y="144"/>
                    <a:pt x="1083" y="144"/>
                    <a:pt x="1083" y="144"/>
                  </a:cubicBezTo>
                  <a:cubicBezTo>
                    <a:pt x="1076" y="222"/>
                    <a:pt x="1070" y="303"/>
                    <a:pt x="1066" y="382"/>
                  </a:cubicBezTo>
                  <a:cubicBezTo>
                    <a:pt x="1060" y="477"/>
                    <a:pt x="1053" y="575"/>
                    <a:pt x="1043" y="667"/>
                  </a:cubicBezTo>
                  <a:lnTo>
                    <a:pt x="1043" y="670"/>
                  </a:lnTo>
                  <a:close/>
                  <a:moveTo>
                    <a:pt x="397" y="596"/>
                  </a:moveTo>
                  <a:cubicBezTo>
                    <a:pt x="429" y="596"/>
                    <a:pt x="462" y="601"/>
                    <a:pt x="493" y="606"/>
                  </a:cubicBezTo>
                  <a:cubicBezTo>
                    <a:pt x="505" y="608"/>
                    <a:pt x="518" y="610"/>
                    <a:pt x="530" y="612"/>
                  </a:cubicBezTo>
                  <a:cubicBezTo>
                    <a:pt x="686" y="634"/>
                    <a:pt x="848" y="647"/>
                    <a:pt x="1005" y="661"/>
                  </a:cubicBezTo>
                  <a:cubicBezTo>
                    <a:pt x="1038" y="664"/>
                    <a:pt x="1038" y="664"/>
                    <a:pt x="1038" y="664"/>
                  </a:cubicBezTo>
                  <a:cubicBezTo>
                    <a:pt x="1048" y="573"/>
                    <a:pt x="1054" y="476"/>
                    <a:pt x="1060" y="382"/>
                  </a:cubicBezTo>
                  <a:cubicBezTo>
                    <a:pt x="1065" y="304"/>
                    <a:pt x="1070" y="223"/>
                    <a:pt x="1077" y="146"/>
                  </a:cubicBezTo>
                  <a:cubicBezTo>
                    <a:pt x="1064" y="145"/>
                    <a:pt x="1050" y="144"/>
                    <a:pt x="1035" y="144"/>
                  </a:cubicBezTo>
                  <a:cubicBezTo>
                    <a:pt x="1026" y="144"/>
                    <a:pt x="1017" y="143"/>
                    <a:pt x="1008" y="143"/>
                  </a:cubicBezTo>
                  <a:cubicBezTo>
                    <a:pt x="982" y="141"/>
                    <a:pt x="955" y="138"/>
                    <a:pt x="929" y="136"/>
                  </a:cubicBezTo>
                  <a:cubicBezTo>
                    <a:pt x="914" y="134"/>
                    <a:pt x="898" y="132"/>
                    <a:pt x="883" y="131"/>
                  </a:cubicBezTo>
                  <a:cubicBezTo>
                    <a:pt x="749" y="118"/>
                    <a:pt x="624" y="104"/>
                    <a:pt x="509" y="87"/>
                  </a:cubicBezTo>
                  <a:cubicBezTo>
                    <a:pt x="417" y="73"/>
                    <a:pt x="325" y="57"/>
                    <a:pt x="235" y="42"/>
                  </a:cubicBezTo>
                  <a:cubicBezTo>
                    <a:pt x="212" y="38"/>
                    <a:pt x="212" y="38"/>
                    <a:pt x="212" y="38"/>
                  </a:cubicBezTo>
                  <a:cubicBezTo>
                    <a:pt x="192" y="35"/>
                    <a:pt x="170" y="31"/>
                    <a:pt x="148" y="26"/>
                  </a:cubicBezTo>
                  <a:cubicBezTo>
                    <a:pt x="108" y="18"/>
                    <a:pt x="66" y="10"/>
                    <a:pt x="30" y="6"/>
                  </a:cubicBezTo>
                  <a:cubicBezTo>
                    <a:pt x="25" y="50"/>
                    <a:pt x="15" y="89"/>
                    <a:pt x="6" y="128"/>
                  </a:cubicBezTo>
                  <a:cubicBezTo>
                    <a:pt x="8" y="131"/>
                    <a:pt x="10" y="135"/>
                    <a:pt x="13" y="138"/>
                  </a:cubicBezTo>
                  <a:cubicBezTo>
                    <a:pt x="20" y="150"/>
                    <a:pt x="28" y="162"/>
                    <a:pt x="30" y="180"/>
                  </a:cubicBezTo>
                  <a:cubicBezTo>
                    <a:pt x="31" y="185"/>
                    <a:pt x="29" y="188"/>
                    <a:pt x="28" y="191"/>
                  </a:cubicBezTo>
                  <a:cubicBezTo>
                    <a:pt x="27" y="192"/>
                    <a:pt x="26" y="194"/>
                    <a:pt x="26" y="197"/>
                  </a:cubicBezTo>
                  <a:cubicBezTo>
                    <a:pt x="25" y="202"/>
                    <a:pt x="28" y="205"/>
                    <a:pt x="31" y="208"/>
                  </a:cubicBezTo>
                  <a:cubicBezTo>
                    <a:pt x="32" y="209"/>
                    <a:pt x="33" y="210"/>
                    <a:pt x="33" y="211"/>
                  </a:cubicBezTo>
                  <a:cubicBezTo>
                    <a:pt x="35" y="213"/>
                    <a:pt x="36" y="216"/>
                    <a:pt x="36" y="218"/>
                  </a:cubicBezTo>
                  <a:cubicBezTo>
                    <a:pt x="36" y="220"/>
                    <a:pt x="37" y="222"/>
                    <a:pt x="37" y="223"/>
                  </a:cubicBezTo>
                  <a:cubicBezTo>
                    <a:pt x="40" y="226"/>
                    <a:pt x="42" y="228"/>
                    <a:pt x="45" y="230"/>
                  </a:cubicBezTo>
                  <a:cubicBezTo>
                    <a:pt x="48" y="232"/>
                    <a:pt x="51" y="235"/>
                    <a:pt x="54" y="239"/>
                  </a:cubicBezTo>
                  <a:cubicBezTo>
                    <a:pt x="60" y="248"/>
                    <a:pt x="66" y="261"/>
                    <a:pt x="71" y="271"/>
                  </a:cubicBezTo>
                  <a:cubicBezTo>
                    <a:pt x="74" y="276"/>
                    <a:pt x="74" y="276"/>
                    <a:pt x="74" y="276"/>
                  </a:cubicBezTo>
                  <a:cubicBezTo>
                    <a:pt x="74" y="276"/>
                    <a:pt x="75" y="278"/>
                    <a:pt x="77" y="279"/>
                  </a:cubicBezTo>
                  <a:cubicBezTo>
                    <a:pt x="80" y="284"/>
                    <a:pt x="83" y="287"/>
                    <a:pt x="82" y="289"/>
                  </a:cubicBezTo>
                  <a:cubicBezTo>
                    <a:pt x="82" y="291"/>
                    <a:pt x="82" y="292"/>
                    <a:pt x="81" y="293"/>
                  </a:cubicBezTo>
                  <a:cubicBezTo>
                    <a:pt x="81" y="294"/>
                    <a:pt x="81" y="294"/>
                    <a:pt x="81" y="294"/>
                  </a:cubicBezTo>
                  <a:cubicBezTo>
                    <a:pt x="82" y="295"/>
                    <a:pt x="84" y="297"/>
                    <a:pt x="86" y="299"/>
                  </a:cubicBezTo>
                  <a:cubicBezTo>
                    <a:pt x="87" y="301"/>
                    <a:pt x="88" y="304"/>
                    <a:pt x="88" y="306"/>
                  </a:cubicBezTo>
                  <a:cubicBezTo>
                    <a:pt x="88" y="308"/>
                    <a:pt x="89" y="310"/>
                    <a:pt x="90" y="311"/>
                  </a:cubicBezTo>
                  <a:cubicBezTo>
                    <a:pt x="90" y="312"/>
                    <a:pt x="92" y="313"/>
                    <a:pt x="94" y="313"/>
                  </a:cubicBezTo>
                  <a:cubicBezTo>
                    <a:pt x="95" y="313"/>
                    <a:pt x="96" y="313"/>
                    <a:pt x="97" y="313"/>
                  </a:cubicBezTo>
                  <a:cubicBezTo>
                    <a:pt x="100" y="312"/>
                    <a:pt x="101" y="313"/>
                    <a:pt x="102" y="315"/>
                  </a:cubicBezTo>
                  <a:cubicBezTo>
                    <a:pt x="103" y="316"/>
                    <a:pt x="102" y="318"/>
                    <a:pt x="100" y="321"/>
                  </a:cubicBezTo>
                  <a:cubicBezTo>
                    <a:pt x="102" y="322"/>
                    <a:pt x="105" y="322"/>
                    <a:pt x="109" y="322"/>
                  </a:cubicBezTo>
                  <a:cubicBezTo>
                    <a:pt x="116" y="322"/>
                    <a:pt x="126" y="323"/>
                    <a:pt x="126" y="333"/>
                  </a:cubicBezTo>
                  <a:cubicBezTo>
                    <a:pt x="126" y="333"/>
                    <a:pt x="126" y="333"/>
                    <a:pt x="126" y="333"/>
                  </a:cubicBezTo>
                  <a:cubicBezTo>
                    <a:pt x="126" y="334"/>
                    <a:pt x="126" y="334"/>
                    <a:pt x="126" y="334"/>
                  </a:cubicBezTo>
                  <a:cubicBezTo>
                    <a:pt x="123" y="345"/>
                    <a:pt x="119" y="355"/>
                    <a:pt x="114" y="364"/>
                  </a:cubicBezTo>
                  <a:cubicBezTo>
                    <a:pt x="105" y="384"/>
                    <a:pt x="96" y="403"/>
                    <a:pt x="102" y="429"/>
                  </a:cubicBezTo>
                  <a:cubicBezTo>
                    <a:pt x="102" y="430"/>
                    <a:pt x="102" y="430"/>
                    <a:pt x="102" y="430"/>
                  </a:cubicBezTo>
                  <a:cubicBezTo>
                    <a:pt x="102" y="431"/>
                    <a:pt x="102" y="431"/>
                    <a:pt x="102" y="431"/>
                  </a:cubicBezTo>
                  <a:cubicBezTo>
                    <a:pt x="99" y="437"/>
                    <a:pt x="96" y="439"/>
                    <a:pt x="93" y="441"/>
                  </a:cubicBezTo>
                  <a:cubicBezTo>
                    <a:pt x="91" y="441"/>
                    <a:pt x="89" y="442"/>
                    <a:pt x="88" y="444"/>
                  </a:cubicBezTo>
                  <a:cubicBezTo>
                    <a:pt x="89" y="446"/>
                    <a:pt x="90" y="448"/>
                    <a:pt x="90" y="450"/>
                  </a:cubicBezTo>
                  <a:cubicBezTo>
                    <a:pt x="90" y="454"/>
                    <a:pt x="87" y="457"/>
                    <a:pt x="85" y="459"/>
                  </a:cubicBezTo>
                  <a:cubicBezTo>
                    <a:pt x="82" y="462"/>
                    <a:pt x="80" y="463"/>
                    <a:pt x="82" y="468"/>
                  </a:cubicBezTo>
                  <a:cubicBezTo>
                    <a:pt x="86" y="470"/>
                    <a:pt x="90" y="472"/>
                    <a:pt x="92" y="473"/>
                  </a:cubicBezTo>
                  <a:cubicBezTo>
                    <a:pt x="98" y="476"/>
                    <a:pt x="99" y="477"/>
                    <a:pt x="107" y="475"/>
                  </a:cubicBezTo>
                  <a:cubicBezTo>
                    <a:pt x="110" y="474"/>
                    <a:pt x="113" y="472"/>
                    <a:pt x="117" y="469"/>
                  </a:cubicBezTo>
                  <a:cubicBezTo>
                    <a:pt x="123" y="463"/>
                    <a:pt x="130" y="457"/>
                    <a:pt x="140" y="459"/>
                  </a:cubicBezTo>
                  <a:cubicBezTo>
                    <a:pt x="141" y="459"/>
                    <a:pt x="141" y="459"/>
                    <a:pt x="141" y="459"/>
                  </a:cubicBezTo>
                  <a:cubicBezTo>
                    <a:pt x="142" y="460"/>
                    <a:pt x="142" y="460"/>
                    <a:pt x="142" y="460"/>
                  </a:cubicBezTo>
                  <a:cubicBezTo>
                    <a:pt x="149" y="471"/>
                    <a:pt x="150" y="484"/>
                    <a:pt x="151" y="497"/>
                  </a:cubicBezTo>
                  <a:cubicBezTo>
                    <a:pt x="152" y="506"/>
                    <a:pt x="152" y="514"/>
                    <a:pt x="154" y="521"/>
                  </a:cubicBezTo>
                  <a:cubicBezTo>
                    <a:pt x="156" y="527"/>
                    <a:pt x="159" y="532"/>
                    <a:pt x="162" y="536"/>
                  </a:cubicBezTo>
                  <a:cubicBezTo>
                    <a:pt x="166" y="542"/>
                    <a:pt x="170" y="547"/>
                    <a:pt x="171" y="554"/>
                  </a:cubicBezTo>
                  <a:cubicBezTo>
                    <a:pt x="172" y="561"/>
                    <a:pt x="170" y="566"/>
                    <a:pt x="169" y="570"/>
                  </a:cubicBezTo>
                  <a:cubicBezTo>
                    <a:pt x="167" y="575"/>
                    <a:pt x="166" y="577"/>
                    <a:pt x="169" y="580"/>
                  </a:cubicBezTo>
                  <a:cubicBezTo>
                    <a:pt x="196" y="583"/>
                    <a:pt x="199" y="610"/>
                    <a:pt x="201" y="631"/>
                  </a:cubicBezTo>
                  <a:cubicBezTo>
                    <a:pt x="201" y="635"/>
                    <a:pt x="202" y="639"/>
                    <a:pt x="202" y="643"/>
                  </a:cubicBezTo>
                  <a:cubicBezTo>
                    <a:pt x="204" y="642"/>
                    <a:pt x="205" y="642"/>
                    <a:pt x="207" y="641"/>
                  </a:cubicBezTo>
                  <a:cubicBezTo>
                    <a:pt x="213" y="638"/>
                    <a:pt x="219" y="636"/>
                    <a:pt x="228" y="636"/>
                  </a:cubicBezTo>
                  <a:cubicBezTo>
                    <a:pt x="233" y="636"/>
                    <a:pt x="237" y="637"/>
                    <a:pt x="241" y="638"/>
                  </a:cubicBezTo>
                  <a:cubicBezTo>
                    <a:pt x="245" y="639"/>
                    <a:pt x="249" y="640"/>
                    <a:pt x="252" y="640"/>
                  </a:cubicBezTo>
                  <a:cubicBezTo>
                    <a:pt x="255" y="640"/>
                    <a:pt x="257" y="638"/>
                    <a:pt x="260" y="636"/>
                  </a:cubicBezTo>
                  <a:cubicBezTo>
                    <a:pt x="263" y="634"/>
                    <a:pt x="267" y="632"/>
                    <a:pt x="272" y="632"/>
                  </a:cubicBezTo>
                  <a:cubicBezTo>
                    <a:pt x="288" y="632"/>
                    <a:pt x="303" y="637"/>
                    <a:pt x="318" y="642"/>
                  </a:cubicBezTo>
                  <a:cubicBezTo>
                    <a:pt x="325" y="644"/>
                    <a:pt x="325" y="644"/>
                    <a:pt x="325" y="644"/>
                  </a:cubicBezTo>
                  <a:cubicBezTo>
                    <a:pt x="325" y="644"/>
                    <a:pt x="326" y="644"/>
                    <a:pt x="327" y="644"/>
                  </a:cubicBezTo>
                  <a:cubicBezTo>
                    <a:pt x="332" y="644"/>
                    <a:pt x="334" y="641"/>
                    <a:pt x="337" y="635"/>
                  </a:cubicBezTo>
                  <a:cubicBezTo>
                    <a:pt x="340" y="630"/>
                    <a:pt x="343" y="623"/>
                    <a:pt x="352" y="623"/>
                  </a:cubicBezTo>
                  <a:cubicBezTo>
                    <a:pt x="354" y="623"/>
                    <a:pt x="356" y="623"/>
                    <a:pt x="357" y="624"/>
                  </a:cubicBezTo>
                  <a:cubicBezTo>
                    <a:pt x="365" y="626"/>
                    <a:pt x="366" y="633"/>
                    <a:pt x="367" y="640"/>
                  </a:cubicBezTo>
                  <a:cubicBezTo>
                    <a:pt x="369" y="647"/>
                    <a:pt x="370" y="651"/>
                    <a:pt x="374" y="652"/>
                  </a:cubicBezTo>
                  <a:cubicBezTo>
                    <a:pt x="374" y="649"/>
                    <a:pt x="375" y="647"/>
                    <a:pt x="375" y="644"/>
                  </a:cubicBezTo>
                  <a:cubicBezTo>
                    <a:pt x="376" y="626"/>
                    <a:pt x="377" y="607"/>
                    <a:pt x="387" y="596"/>
                  </a:cubicBezTo>
                  <a:cubicBezTo>
                    <a:pt x="388" y="596"/>
                    <a:pt x="388" y="596"/>
                    <a:pt x="388" y="596"/>
                  </a:cubicBezTo>
                  <a:cubicBezTo>
                    <a:pt x="389" y="596"/>
                    <a:pt x="389" y="596"/>
                    <a:pt x="389" y="596"/>
                  </a:cubicBezTo>
                  <a:cubicBezTo>
                    <a:pt x="392" y="596"/>
                    <a:pt x="394" y="596"/>
                    <a:pt x="397" y="5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4">
              <a:extLst>
                <a:ext uri="{FF2B5EF4-FFF2-40B4-BE49-F238E27FC236}">
                  <a16:creationId xmlns:a16="http://schemas.microsoft.com/office/drawing/2014/main" id="{162FA94C-650C-47B1-B522-16A9EE80A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7275" y="2825751"/>
              <a:ext cx="715963" cy="584200"/>
            </a:xfrm>
            <a:custGeom>
              <a:avLst/>
              <a:gdLst>
                <a:gd name="T0" fmla="*/ 727 w 727"/>
                <a:gd name="T1" fmla="*/ 69 h 595"/>
                <a:gd name="T2" fmla="*/ 687 w 727"/>
                <a:gd name="T3" fmla="*/ 595 h 595"/>
                <a:gd name="T4" fmla="*/ 0 w 727"/>
                <a:gd name="T5" fmla="*/ 519 h 595"/>
                <a:gd name="T6" fmla="*/ 56 w 727"/>
                <a:gd name="T7" fmla="*/ 129 h 595"/>
                <a:gd name="T8" fmla="*/ 68 w 727"/>
                <a:gd name="T9" fmla="*/ 69 h 595"/>
                <a:gd name="T10" fmla="*/ 84 w 727"/>
                <a:gd name="T11" fmla="*/ 0 h 595"/>
                <a:gd name="T12" fmla="*/ 213 w 727"/>
                <a:gd name="T13" fmla="*/ 16 h 595"/>
                <a:gd name="T14" fmla="*/ 651 w 727"/>
                <a:gd name="T15" fmla="*/ 65 h 595"/>
                <a:gd name="T16" fmla="*/ 727 w 727"/>
                <a:gd name="T17" fmla="*/ 69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7" h="595">
                  <a:moveTo>
                    <a:pt x="727" y="69"/>
                  </a:moveTo>
                  <a:cubicBezTo>
                    <a:pt x="710" y="240"/>
                    <a:pt x="705" y="424"/>
                    <a:pt x="687" y="595"/>
                  </a:cubicBezTo>
                  <a:cubicBezTo>
                    <a:pt x="449" y="578"/>
                    <a:pt x="219" y="554"/>
                    <a:pt x="0" y="519"/>
                  </a:cubicBezTo>
                  <a:cubicBezTo>
                    <a:pt x="19" y="398"/>
                    <a:pt x="37" y="263"/>
                    <a:pt x="56" y="129"/>
                  </a:cubicBezTo>
                  <a:cubicBezTo>
                    <a:pt x="59" y="109"/>
                    <a:pt x="65" y="89"/>
                    <a:pt x="68" y="69"/>
                  </a:cubicBezTo>
                  <a:cubicBezTo>
                    <a:pt x="71" y="44"/>
                    <a:pt x="67" y="17"/>
                    <a:pt x="84" y="0"/>
                  </a:cubicBezTo>
                  <a:cubicBezTo>
                    <a:pt x="109" y="3"/>
                    <a:pt x="169" y="11"/>
                    <a:pt x="213" y="16"/>
                  </a:cubicBezTo>
                  <a:cubicBezTo>
                    <a:pt x="351" y="35"/>
                    <a:pt x="506" y="54"/>
                    <a:pt x="651" y="65"/>
                  </a:cubicBezTo>
                  <a:cubicBezTo>
                    <a:pt x="676" y="67"/>
                    <a:pt x="702" y="70"/>
                    <a:pt x="72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5">
              <a:extLst>
                <a:ext uri="{FF2B5EF4-FFF2-40B4-BE49-F238E27FC236}">
                  <a16:creationId xmlns:a16="http://schemas.microsoft.com/office/drawing/2014/main" id="{453AC367-F7DA-47E8-9210-4EB7602B2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4100" y="2824163"/>
              <a:ext cx="722313" cy="588963"/>
            </a:xfrm>
            <a:custGeom>
              <a:avLst/>
              <a:gdLst>
                <a:gd name="T0" fmla="*/ 693 w 734"/>
                <a:gd name="T1" fmla="*/ 600 h 600"/>
                <a:gd name="T2" fmla="*/ 691 w 734"/>
                <a:gd name="T3" fmla="*/ 600 h 600"/>
                <a:gd name="T4" fmla="*/ 3 w 734"/>
                <a:gd name="T5" fmla="*/ 524 h 600"/>
                <a:gd name="T6" fmla="*/ 0 w 734"/>
                <a:gd name="T7" fmla="*/ 523 h 600"/>
                <a:gd name="T8" fmla="*/ 1 w 734"/>
                <a:gd name="T9" fmla="*/ 521 h 600"/>
                <a:gd name="T10" fmla="*/ 38 w 734"/>
                <a:gd name="T11" fmla="*/ 268 h 600"/>
                <a:gd name="T12" fmla="*/ 57 w 734"/>
                <a:gd name="T13" fmla="*/ 131 h 600"/>
                <a:gd name="T14" fmla="*/ 63 w 734"/>
                <a:gd name="T15" fmla="*/ 101 h 600"/>
                <a:gd name="T16" fmla="*/ 69 w 734"/>
                <a:gd name="T17" fmla="*/ 70 h 600"/>
                <a:gd name="T18" fmla="*/ 71 w 734"/>
                <a:gd name="T19" fmla="*/ 50 h 600"/>
                <a:gd name="T20" fmla="*/ 86 w 734"/>
                <a:gd name="T21" fmla="*/ 0 h 600"/>
                <a:gd name="T22" fmla="*/ 87 w 734"/>
                <a:gd name="T23" fmla="*/ 0 h 600"/>
                <a:gd name="T24" fmla="*/ 88 w 734"/>
                <a:gd name="T25" fmla="*/ 0 h 600"/>
                <a:gd name="T26" fmla="*/ 217 w 734"/>
                <a:gd name="T27" fmla="*/ 16 h 600"/>
                <a:gd name="T28" fmla="*/ 655 w 734"/>
                <a:gd name="T29" fmla="*/ 64 h 600"/>
                <a:gd name="T30" fmla="*/ 672 w 734"/>
                <a:gd name="T31" fmla="*/ 65 h 600"/>
                <a:gd name="T32" fmla="*/ 720 w 734"/>
                <a:gd name="T33" fmla="*/ 68 h 600"/>
                <a:gd name="T34" fmla="*/ 720 w 734"/>
                <a:gd name="T35" fmla="*/ 68 h 600"/>
                <a:gd name="T36" fmla="*/ 731 w 734"/>
                <a:gd name="T37" fmla="*/ 68 h 600"/>
                <a:gd name="T38" fmla="*/ 734 w 734"/>
                <a:gd name="T39" fmla="*/ 68 h 600"/>
                <a:gd name="T40" fmla="*/ 734 w 734"/>
                <a:gd name="T41" fmla="*/ 71 h 600"/>
                <a:gd name="T42" fmla="*/ 714 w 734"/>
                <a:gd name="T43" fmla="*/ 332 h 600"/>
                <a:gd name="T44" fmla="*/ 694 w 734"/>
                <a:gd name="T45" fmla="*/ 598 h 600"/>
                <a:gd name="T46" fmla="*/ 693 w 734"/>
                <a:gd name="T47" fmla="*/ 600 h 600"/>
                <a:gd name="T48" fmla="*/ 7 w 734"/>
                <a:gd name="T49" fmla="*/ 519 h 600"/>
                <a:gd name="T50" fmla="*/ 689 w 734"/>
                <a:gd name="T51" fmla="*/ 594 h 600"/>
                <a:gd name="T52" fmla="*/ 709 w 734"/>
                <a:gd name="T53" fmla="*/ 332 h 600"/>
                <a:gd name="T54" fmla="*/ 728 w 734"/>
                <a:gd name="T55" fmla="*/ 74 h 600"/>
                <a:gd name="T56" fmla="*/ 720 w 734"/>
                <a:gd name="T57" fmla="*/ 74 h 600"/>
                <a:gd name="T58" fmla="*/ 720 w 734"/>
                <a:gd name="T59" fmla="*/ 74 h 600"/>
                <a:gd name="T60" fmla="*/ 672 w 734"/>
                <a:gd name="T61" fmla="*/ 71 h 600"/>
                <a:gd name="T62" fmla="*/ 655 w 734"/>
                <a:gd name="T63" fmla="*/ 69 h 600"/>
                <a:gd name="T64" fmla="*/ 216 w 734"/>
                <a:gd name="T65" fmla="*/ 21 h 600"/>
                <a:gd name="T66" fmla="*/ 89 w 734"/>
                <a:gd name="T67" fmla="*/ 5 h 600"/>
                <a:gd name="T68" fmla="*/ 76 w 734"/>
                <a:gd name="T69" fmla="*/ 50 h 600"/>
                <a:gd name="T70" fmla="*/ 75 w 734"/>
                <a:gd name="T71" fmla="*/ 71 h 600"/>
                <a:gd name="T72" fmla="*/ 68 w 734"/>
                <a:gd name="T73" fmla="*/ 102 h 600"/>
                <a:gd name="T74" fmla="*/ 63 w 734"/>
                <a:gd name="T75" fmla="*/ 131 h 600"/>
                <a:gd name="T76" fmla="*/ 43 w 734"/>
                <a:gd name="T77" fmla="*/ 268 h 600"/>
                <a:gd name="T78" fmla="*/ 7 w 734"/>
                <a:gd name="T79" fmla="*/ 519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34" h="600">
                  <a:moveTo>
                    <a:pt x="693" y="600"/>
                  </a:moveTo>
                  <a:cubicBezTo>
                    <a:pt x="691" y="600"/>
                    <a:pt x="691" y="600"/>
                    <a:pt x="691" y="600"/>
                  </a:cubicBezTo>
                  <a:cubicBezTo>
                    <a:pt x="439" y="582"/>
                    <a:pt x="214" y="557"/>
                    <a:pt x="3" y="524"/>
                  </a:cubicBezTo>
                  <a:cubicBezTo>
                    <a:pt x="0" y="523"/>
                    <a:pt x="0" y="523"/>
                    <a:pt x="0" y="523"/>
                  </a:cubicBezTo>
                  <a:cubicBezTo>
                    <a:pt x="1" y="521"/>
                    <a:pt x="1" y="521"/>
                    <a:pt x="1" y="521"/>
                  </a:cubicBezTo>
                  <a:cubicBezTo>
                    <a:pt x="14" y="441"/>
                    <a:pt x="26" y="357"/>
                    <a:pt x="38" y="268"/>
                  </a:cubicBezTo>
                  <a:cubicBezTo>
                    <a:pt x="44" y="223"/>
                    <a:pt x="51" y="176"/>
                    <a:pt x="57" y="131"/>
                  </a:cubicBezTo>
                  <a:cubicBezTo>
                    <a:pt x="59" y="121"/>
                    <a:pt x="61" y="111"/>
                    <a:pt x="63" y="101"/>
                  </a:cubicBezTo>
                  <a:cubicBezTo>
                    <a:pt x="65" y="91"/>
                    <a:pt x="68" y="81"/>
                    <a:pt x="69" y="70"/>
                  </a:cubicBezTo>
                  <a:cubicBezTo>
                    <a:pt x="70" y="64"/>
                    <a:pt x="70" y="57"/>
                    <a:pt x="71" y="50"/>
                  </a:cubicBezTo>
                  <a:cubicBezTo>
                    <a:pt x="72" y="32"/>
                    <a:pt x="73" y="13"/>
                    <a:pt x="8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13" y="2"/>
                    <a:pt x="173" y="10"/>
                    <a:pt x="217" y="16"/>
                  </a:cubicBezTo>
                  <a:cubicBezTo>
                    <a:pt x="376" y="38"/>
                    <a:pt x="528" y="54"/>
                    <a:pt x="655" y="64"/>
                  </a:cubicBezTo>
                  <a:cubicBezTo>
                    <a:pt x="661" y="64"/>
                    <a:pt x="667" y="65"/>
                    <a:pt x="672" y="65"/>
                  </a:cubicBezTo>
                  <a:cubicBezTo>
                    <a:pt x="688" y="67"/>
                    <a:pt x="704" y="68"/>
                    <a:pt x="720" y="68"/>
                  </a:cubicBezTo>
                  <a:cubicBezTo>
                    <a:pt x="720" y="68"/>
                    <a:pt x="720" y="68"/>
                    <a:pt x="720" y="68"/>
                  </a:cubicBezTo>
                  <a:cubicBezTo>
                    <a:pt x="724" y="68"/>
                    <a:pt x="727" y="68"/>
                    <a:pt x="731" y="68"/>
                  </a:cubicBezTo>
                  <a:cubicBezTo>
                    <a:pt x="734" y="68"/>
                    <a:pt x="734" y="68"/>
                    <a:pt x="734" y="68"/>
                  </a:cubicBezTo>
                  <a:cubicBezTo>
                    <a:pt x="734" y="71"/>
                    <a:pt x="734" y="71"/>
                    <a:pt x="734" y="71"/>
                  </a:cubicBezTo>
                  <a:cubicBezTo>
                    <a:pt x="725" y="156"/>
                    <a:pt x="720" y="246"/>
                    <a:pt x="714" y="332"/>
                  </a:cubicBezTo>
                  <a:cubicBezTo>
                    <a:pt x="708" y="420"/>
                    <a:pt x="703" y="511"/>
                    <a:pt x="694" y="598"/>
                  </a:cubicBezTo>
                  <a:lnTo>
                    <a:pt x="693" y="600"/>
                  </a:lnTo>
                  <a:close/>
                  <a:moveTo>
                    <a:pt x="7" y="519"/>
                  </a:moveTo>
                  <a:cubicBezTo>
                    <a:pt x="216" y="552"/>
                    <a:pt x="439" y="576"/>
                    <a:pt x="689" y="594"/>
                  </a:cubicBezTo>
                  <a:cubicBezTo>
                    <a:pt x="697" y="509"/>
                    <a:pt x="703" y="419"/>
                    <a:pt x="709" y="332"/>
                  </a:cubicBezTo>
                  <a:cubicBezTo>
                    <a:pt x="714" y="246"/>
                    <a:pt x="720" y="158"/>
                    <a:pt x="728" y="74"/>
                  </a:cubicBezTo>
                  <a:cubicBezTo>
                    <a:pt x="725" y="74"/>
                    <a:pt x="723" y="74"/>
                    <a:pt x="720" y="74"/>
                  </a:cubicBezTo>
                  <a:cubicBezTo>
                    <a:pt x="720" y="74"/>
                    <a:pt x="720" y="74"/>
                    <a:pt x="720" y="74"/>
                  </a:cubicBezTo>
                  <a:cubicBezTo>
                    <a:pt x="704" y="74"/>
                    <a:pt x="688" y="72"/>
                    <a:pt x="672" y="71"/>
                  </a:cubicBezTo>
                  <a:cubicBezTo>
                    <a:pt x="666" y="70"/>
                    <a:pt x="660" y="70"/>
                    <a:pt x="655" y="69"/>
                  </a:cubicBezTo>
                  <a:cubicBezTo>
                    <a:pt x="527" y="60"/>
                    <a:pt x="376" y="43"/>
                    <a:pt x="216" y="21"/>
                  </a:cubicBezTo>
                  <a:cubicBezTo>
                    <a:pt x="173" y="15"/>
                    <a:pt x="115" y="8"/>
                    <a:pt x="89" y="5"/>
                  </a:cubicBezTo>
                  <a:cubicBezTo>
                    <a:pt x="78" y="16"/>
                    <a:pt x="77" y="33"/>
                    <a:pt x="76" y="50"/>
                  </a:cubicBezTo>
                  <a:cubicBezTo>
                    <a:pt x="76" y="57"/>
                    <a:pt x="76" y="64"/>
                    <a:pt x="75" y="71"/>
                  </a:cubicBezTo>
                  <a:cubicBezTo>
                    <a:pt x="73" y="82"/>
                    <a:pt x="71" y="92"/>
                    <a:pt x="68" y="102"/>
                  </a:cubicBezTo>
                  <a:cubicBezTo>
                    <a:pt x="66" y="112"/>
                    <a:pt x="64" y="122"/>
                    <a:pt x="63" y="131"/>
                  </a:cubicBezTo>
                  <a:cubicBezTo>
                    <a:pt x="56" y="177"/>
                    <a:pt x="50" y="223"/>
                    <a:pt x="43" y="268"/>
                  </a:cubicBezTo>
                  <a:cubicBezTo>
                    <a:pt x="31" y="356"/>
                    <a:pt x="20" y="440"/>
                    <a:pt x="7" y="5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6">
              <a:extLst>
                <a:ext uri="{FF2B5EF4-FFF2-40B4-BE49-F238E27FC236}">
                  <a16:creationId xmlns:a16="http://schemas.microsoft.com/office/drawing/2014/main" id="{B297E5F6-B1EB-4715-9143-D4F37A1DE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7450" y="3371851"/>
              <a:ext cx="744538" cy="579438"/>
            </a:xfrm>
            <a:custGeom>
              <a:avLst/>
              <a:gdLst>
                <a:gd name="T0" fmla="*/ 70 w 757"/>
                <a:gd name="T1" fmla="*/ 0 h 591"/>
                <a:gd name="T2" fmla="*/ 757 w 757"/>
                <a:gd name="T3" fmla="*/ 60 h 591"/>
                <a:gd name="T4" fmla="*/ 729 w 757"/>
                <a:gd name="T5" fmla="*/ 591 h 591"/>
                <a:gd name="T6" fmla="*/ 1 w 757"/>
                <a:gd name="T7" fmla="*/ 527 h 591"/>
                <a:gd name="T8" fmla="*/ 5 w 757"/>
                <a:gd name="T9" fmla="*/ 462 h 591"/>
                <a:gd name="T10" fmla="*/ 66 w 757"/>
                <a:gd name="T11" fmla="*/ 12 h 591"/>
                <a:gd name="T12" fmla="*/ 70 w 757"/>
                <a:gd name="T13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" h="591">
                  <a:moveTo>
                    <a:pt x="70" y="0"/>
                  </a:moveTo>
                  <a:cubicBezTo>
                    <a:pt x="294" y="25"/>
                    <a:pt x="522" y="46"/>
                    <a:pt x="757" y="60"/>
                  </a:cubicBezTo>
                  <a:cubicBezTo>
                    <a:pt x="746" y="235"/>
                    <a:pt x="741" y="417"/>
                    <a:pt x="729" y="591"/>
                  </a:cubicBezTo>
                  <a:cubicBezTo>
                    <a:pt x="483" y="575"/>
                    <a:pt x="240" y="554"/>
                    <a:pt x="1" y="527"/>
                  </a:cubicBezTo>
                  <a:cubicBezTo>
                    <a:pt x="0" y="506"/>
                    <a:pt x="3" y="484"/>
                    <a:pt x="5" y="462"/>
                  </a:cubicBezTo>
                  <a:cubicBezTo>
                    <a:pt x="24" y="319"/>
                    <a:pt x="45" y="156"/>
                    <a:pt x="66" y="12"/>
                  </a:cubicBezTo>
                  <a:cubicBezTo>
                    <a:pt x="65" y="7"/>
                    <a:pt x="65" y="1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7">
              <a:extLst>
                <a:ext uri="{FF2B5EF4-FFF2-40B4-BE49-F238E27FC236}">
                  <a16:creationId xmlns:a16="http://schemas.microsoft.com/office/drawing/2014/main" id="{0D3A21E8-6AAB-45D9-9345-5415C5432E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34275" y="3368676"/>
              <a:ext cx="749300" cy="585788"/>
            </a:xfrm>
            <a:custGeom>
              <a:avLst/>
              <a:gdLst>
                <a:gd name="T0" fmla="*/ 733 w 762"/>
                <a:gd name="T1" fmla="*/ 597 h 597"/>
                <a:gd name="T2" fmla="*/ 731 w 762"/>
                <a:gd name="T3" fmla="*/ 597 h 597"/>
                <a:gd name="T4" fmla="*/ 3 w 762"/>
                <a:gd name="T5" fmla="*/ 533 h 597"/>
                <a:gd name="T6" fmla="*/ 1 w 762"/>
                <a:gd name="T7" fmla="*/ 532 h 597"/>
                <a:gd name="T8" fmla="*/ 0 w 762"/>
                <a:gd name="T9" fmla="*/ 530 h 597"/>
                <a:gd name="T10" fmla="*/ 5 w 762"/>
                <a:gd name="T11" fmla="*/ 465 h 597"/>
                <a:gd name="T12" fmla="*/ 65 w 762"/>
                <a:gd name="T13" fmla="*/ 15 h 597"/>
                <a:gd name="T14" fmla="*/ 71 w 762"/>
                <a:gd name="T15" fmla="*/ 0 h 597"/>
                <a:gd name="T16" fmla="*/ 72 w 762"/>
                <a:gd name="T17" fmla="*/ 0 h 597"/>
                <a:gd name="T18" fmla="*/ 72 w 762"/>
                <a:gd name="T19" fmla="*/ 0 h 597"/>
                <a:gd name="T20" fmla="*/ 759 w 762"/>
                <a:gd name="T21" fmla="*/ 61 h 597"/>
                <a:gd name="T22" fmla="*/ 762 w 762"/>
                <a:gd name="T23" fmla="*/ 61 h 597"/>
                <a:gd name="T24" fmla="*/ 762 w 762"/>
                <a:gd name="T25" fmla="*/ 64 h 597"/>
                <a:gd name="T26" fmla="*/ 748 w 762"/>
                <a:gd name="T27" fmla="*/ 318 h 597"/>
                <a:gd name="T28" fmla="*/ 734 w 762"/>
                <a:gd name="T29" fmla="*/ 594 h 597"/>
                <a:gd name="T30" fmla="*/ 733 w 762"/>
                <a:gd name="T31" fmla="*/ 597 h 597"/>
                <a:gd name="T32" fmla="*/ 6 w 762"/>
                <a:gd name="T33" fmla="*/ 527 h 597"/>
                <a:gd name="T34" fmla="*/ 728 w 762"/>
                <a:gd name="T35" fmla="*/ 591 h 597"/>
                <a:gd name="T36" fmla="*/ 743 w 762"/>
                <a:gd name="T37" fmla="*/ 318 h 597"/>
                <a:gd name="T38" fmla="*/ 756 w 762"/>
                <a:gd name="T39" fmla="*/ 66 h 597"/>
                <a:gd name="T40" fmla="*/ 72 w 762"/>
                <a:gd name="T41" fmla="*/ 6 h 597"/>
                <a:gd name="T42" fmla="*/ 70 w 762"/>
                <a:gd name="T43" fmla="*/ 15 h 597"/>
                <a:gd name="T44" fmla="*/ 70 w 762"/>
                <a:gd name="T45" fmla="*/ 15 h 597"/>
                <a:gd name="T46" fmla="*/ 70 w 762"/>
                <a:gd name="T47" fmla="*/ 16 h 597"/>
                <a:gd name="T48" fmla="*/ 10 w 762"/>
                <a:gd name="T49" fmla="*/ 466 h 597"/>
                <a:gd name="T50" fmla="*/ 6 w 762"/>
                <a:gd name="T51" fmla="*/ 52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2" h="597">
                  <a:moveTo>
                    <a:pt x="733" y="597"/>
                  </a:moveTo>
                  <a:cubicBezTo>
                    <a:pt x="731" y="597"/>
                    <a:pt x="731" y="597"/>
                    <a:pt x="731" y="597"/>
                  </a:cubicBezTo>
                  <a:cubicBezTo>
                    <a:pt x="488" y="581"/>
                    <a:pt x="243" y="560"/>
                    <a:pt x="3" y="533"/>
                  </a:cubicBezTo>
                  <a:cubicBezTo>
                    <a:pt x="1" y="532"/>
                    <a:pt x="1" y="532"/>
                    <a:pt x="1" y="532"/>
                  </a:cubicBezTo>
                  <a:cubicBezTo>
                    <a:pt x="0" y="530"/>
                    <a:pt x="0" y="530"/>
                    <a:pt x="0" y="530"/>
                  </a:cubicBezTo>
                  <a:cubicBezTo>
                    <a:pt x="0" y="513"/>
                    <a:pt x="1" y="492"/>
                    <a:pt x="5" y="465"/>
                  </a:cubicBezTo>
                  <a:cubicBezTo>
                    <a:pt x="25" y="306"/>
                    <a:pt x="46" y="146"/>
                    <a:pt x="65" y="15"/>
                  </a:cubicBezTo>
                  <a:cubicBezTo>
                    <a:pt x="64" y="9"/>
                    <a:pt x="64" y="1"/>
                    <a:pt x="7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319" y="28"/>
                    <a:pt x="544" y="48"/>
                    <a:pt x="759" y="61"/>
                  </a:cubicBezTo>
                  <a:cubicBezTo>
                    <a:pt x="762" y="61"/>
                    <a:pt x="762" y="61"/>
                    <a:pt x="762" y="61"/>
                  </a:cubicBezTo>
                  <a:cubicBezTo>
                    <a:pt x="762" y="64"/>
                    <a:pt x="762" y="64"/>
                    <a:pt x="762" y="64"/>
                  </a:cubicBezTo>
                  <a:cubicBezTo>
                    <a:pt x="756" y="147"/>
                    <a:pt x="752" y="234"/>
                    <a:pt x="748" y="318"/>
                  </a:cubicBezTo>
                  <a:cubicBezTo>
                    <a:pt x="744" y="409"/>
                    <a:pt x="740" y="503"/>
                    <a:pt x="734" y="594"/>
                  </a:cubicBezTo>
                  <a:lnTo>
                    <a:pt x="733" y="597"/>
                  </a:lnTo>
                  <a:close/>
                  <a:moveTo>
                    <a:pt x="6" y="527"/>
                  </a:moveTo>
                  <a:cubicBezTo>
                    <a:pt x="244" y="554"/>
                    <a:pt x="487" y="576"/>
                    <a:pt x="728" y="591"/>
                  </a:cubicBezTo>
                  <a:cubicBezTo>
                    <a:pt x="734" y="501"/>
                    <a:pt x="739" y="408"/>
                    <a:pt x="743" y="318"/>
                  </a:cubicBezTo>
                  <a:cubicBezTo>
                    <a:pt x="747" y="235"/>
                    <a:pt x="751" y="149"/>
                    <a:pt x="756" y="66"/>
                  </a:cubicBezTo>
                  <a:cubicBezTo>
                    <a:pt x="542" y="53"/>
                    <a:pt x="318" y="33"/>
                    <a:pt x="72" y="6"/>
                  </a:cubicBezTo>
                  <a:cubicBezTo>
                    <a:pt x="70" y="6"/>
                    <a:pt x="70" y="9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52" y="147"/>
                    <a:pt x="30" y="306"/>
                    <a:pt x="10" y="466"/>
                  </a:cubicBezTo>
                  <a:cubicBezTo>
                    <a:pt x="7" y="491"/>
                    <a:pt x="5" y="511"/>
                    <a:pt x="6" y="5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68">
              <a:extLst>
                <a:ext uri="{FF2B5EF4-FFF2-40B4-BE49-F238E27FC236}">
                  <a16:creationId xmlns:a16="http://schemas.microsoft.com/office/drawing/2014/main" id="{9858B303-265A-4417-B70E-1DA0D04BA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3788" y="3892551"/>
              <a:ext cx="706438" cy="742950"/>
            </a:xfrm>
            <a:custGeom>
              <a:avLst/>
              <a:gdLst>
                <a:gd name="T0" fmla="*/ 711 w 719"/>
                <a:gd name="T1" fmla="*/ 128 h 756"/>
                <a:gd name="T2" fmla="*/ 703 w 719"/>
                <a:gd name="T3" fmla="*/ 281 h 756"/>
                <a:gd name="T4" fmla="*/ 683 w 719"/>
                <a:gd name="T5" fmla="*/ 579 h 756"/>
                <a:gd name="T6" fmla="*/ 667 w 719"/>
                <a:gd name="T7" fmla="*/ 719 h 756"/>
                <a:gd name="T8" fmla="*/ 273 w 719"/>
                <a:gd name="T9" fmla="*/ 687 h 756"/>
                <a:gd name="T10" fmla="*/ 273 w 719"/>
                <a:gd name="T11" fmla="*/ 715 h 756"/>
                <a:gd name="T12" fmla="*/ 100 w 719"/>
                <a:gd name="T13" fmla="*/ 695 h 756"/>
                <a:gd name="T14" fmla="*/ 84 w 719"/>
                <a:gd name="T15" fmla="*/ 756 h 756"/>
                <a:gd name="T16" fmla="*/ 0 w 719"/>
                <a:gd name="T17" fmla="*/ 743 h 756"/>
                <a:gd name="T18" fmla="*/ 92 w 719"/>
                <a:gd name="T19" fmla="*/ 0 h 756"/>
                <a:gd name="T20" fmla="*/ 719 w 719"/>
                <a:gd name="T21" fmla="*/ 56 h 756"/>
                <a:gd name="T22" fmla="*/ 711 w 719"/>
                <a:gd name="T23" fmla="*/ 128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9" h="756">
                  <a:moveTo>
                    <a:pt x="711" y="128"/>
                  </a:moveTo>
                  <a:cubicBezTo>
                    <a:pt x="705" y="178"/>
                    <a:pt x="706" y="230"/>
                    <a:pt x="703" y="281"/>
                  </a:cubicBezTo>
                  <a:cubicBezTo>
                    <a:pt x="697" y="381"/>
                    <a:pt x="690" y="480"/>
                    <a:pt x="683" y="579"/>
                  </a:cubicBezTo>
                  <a:cubicBezTo>
                    <a:pt x="680" y="627"/>
                    <a:pt x="678" y="674"/>
                    <a:pt x="667" y="719"/>
                  </a:cubicBezTo>
                  <a:cubicBezTo>
                    <a:pt x="534" y="711"/>
                    <a:pt x="403" y="699"/>
                    <a:pt x="273" y="687"/>
                  </a:cubicBezTo>
                  <a:cubicBezTo>
                    <a:pt x="259" y="692"/>
                    <a:pt x="284" y="713"/>
                    <a:pt x="273" y="715"/>
                  </a:cubicBezTo>
                  <a:cubicBezTo>
                    <a:pt x="216" y="708"/>
                    <a:pt x="155" y="705"/>
                    <a:pt x="100" y="695"/>
                  </a:cubicBezTo>
                  <a:cubicBezTo>
                    <a:pt x="88" y="709"/>
                    <a:pt x="94" y="740"/>
                    <a:pt x="84" y="756"/>
                  </a:cubicBezTo>
                  <a:cubicBezTo>
                    <a:pt x="58" y="750"/>
                    <a:pt x="24" y="751"/>
                    <a:pt x="0" y="743"/>
                  </a:cubicBezTo>
                  <a:cubicBezTo>
                    <a:pt x="30" y="495"/>
                    <a:pt x="64" y="250"/>
                    <a:pt x="92" y="0"/>
                  </a:cubicBezTo>
                  <a:cubicBezTo>
                    <a:pt x="298" y="22"/>
                    <a:pt x="500" y="47"/>
                    <a:pt x="719" y="56"/>
                  </a:cubicBezTo>
                  <a:lnTo>
                    <a:pt x="711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69">
              <a:extLst>
                <a:ext uri="{FF2B5EF4-FFF2-40B4-BE49-F238E27FC236}">
                  <a16:creationId xmlns:a16="http://schemas.microsoft.com/office/drawing/2014/main" id="{2844E8F8-4DAB-4615-A3F2-E5FFB2BAEA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0613" y="3889376"/>
              <a:ext cx="712788" cy="749300"/>
            </a:xfrm>
            <a:custGeom>
              <a:avLst/>
              <a:gdLst>
                <a:gd name="T0" fmla="*/ 88 w 725"/>
                <a:gd name="T1" fmla="*/ 762 h 762"/>
                <a:gd name="T2" fmla="*/ 87 w 725"/>
                <a:gd name="T3" fmla="*/ 761 h 762"/>
                <a:gd name="T4" fmla="*/ 49 w 725"/>
                <a:gd name="T5" fmla="*/ 756 h 762"/>
                <a:gd name="T6" fmla="*/ 2 w 725"/>
                <a:gd name="T7" fmla="*/ 749 h 762"/>
                <a:gd name="T8" fmla="*/ 0 w 725"/>
                <a:gd name="T9" fmla="*/ 748 h 762"/>
                <a:gd name="T10" fmla="*/ 0 w 725"/>
                <a:gd name="T11" fmla="*/ 746 h 762"/>
                <a:gd name="T12" fmla="*/ 39 w 725"/>
                <a:gd name="T13" fmla="*/ 436 h 762"/>
                <a:gd name="T14" fmla="*/ 92 w 725"/>
                <a:gd name="T15" fmla="*/ 2 h 762"/>
                <a:gd name="T16" fmla="*/ 93 w 725"/>
                <a:gd name="T17" fmla="*/ 0 h 762"/>
                <a:gd name="T18" fmla="*/ 96 w 725"/>
                <a:gd name="T19" fmla="*/ 0 h 762"/>
                <a:gd name="T20" fmla="*/ 190 w 725"/>
                <a:gd name="T21" fmla="*/ 10 h 762"/>
                <a:gd name="T22" fmla="*/ 722 w 725"/>
                <a:gd name="T23" fmla="*/ 56 h 762"/>
                <a:gd name="T24" fmla="*/ 725 w 725"/>
                <a:gd name="T25" fmla="*/ 56 h 762"/>
                <a:gd name="T26" fmla="*/ 717 w 725"/>
                <a:gd name="T27" fmla="*/ 132 h 762"/>
                <a:gd name="T28" fmla="*/ 711 w 725"/>
                <a:gd name="T29" fmla="*/ 226 h 762"/>
                <a:gd name="T30" fmla="*/ 709 w 725"/>
                <a:gd name="T31" fmla="*/ 284 h 762"/>
                <a:gd name="T32" fmla="*/ 689 w 725"/>
                <a:gd name="T33" fmla="*/ 582 h 762"/>
                <a:gd name="T34" fmla="*/ 687 w 725"/>
                <a:gd name="T35" fmla="*/ 605 h 762"/>
                <a:gd name="T36" fmla="*/ 673 w 725"/>
                <a:gd name="T37" fmla="*/ 723 h 762"/>
                <a:gd name="T38" fmla="*/ 672 w 725"/>
                <a:gd name="T39" fmla="*/ 725 h 762"/>
                <a:gd name="T40" fmla="*/ 670 w 725"/>
                <a:gd name="T41" fmla="*/ 725 h 762"/>
                <a:gd name="T42" fmla="*/ 277 w 725"/>
                <a:gd name="T43" fmla="*/ 693 h 762"/>
                <a:gd name="T44" fmla="*/ 275 w 725"/>
                <a:gd name="T45" fmla="*/ 695 h 762"/>
                <a:gd name="T46" fmla="*/ 278 w 725"/>
                <a:gd name="T47" fmla="*/ 706 h 762"/>
                <a:gd name="T48" fmla="*/ 281 w 725"/>
                <a:gd name="T49" fmla="*/ 718 h 762"/>
                <a:gd name="T50" fmla="*/ 277 w 725"/>
                <a:gd name="T51" fmla="*/ 721 h 762"/>
                <a:gd name="T52" fmla="*/ 276 w 725"/>
                <a:gd name="T53" fmla="*/ 721 h 762"/>
                <a:gd name="T54" fmla="*/ 276 w 725"/>
                <a:gd name="T55" fmla="*/ 721 h 762"/>
                <a:gd name="T56" fmla="*/ 211 w 725"/>
                <a:gd name="T57" fmla="*/ 714 h 762"/>
                <a:gd name="T58" fmla="*/ 104 w 725"/>
                <a:gd name="T59" fmla="*/ 701 h 762"/>
                <a:gd name="T60" fmla="*/ 97 w 725"/>
                <a:gd name="T61" fmla="*/ 730 h 762"/>
                <a:gd name="T62" fmla="*/ 89 w 725"/>
                <a:gd name="T63" fmla="*/ 760 h 762"/>
                <a:gd name="T64" fmla="*/ 88 w 725"/>
                <a:gd name="T65" fmla="*/ 762 h 762"/>
                <a:gd name="T66" fmla="*/ 6 w 725"/>
                <a:gd name="T67" fmla="*/ 744 h 762"/>
                <a:gd name="T68" fmla="*/ 49 w 725"/>
                <a:gd name="T69" fmla="*/ 751 h 762"/>
                <a:gd name="T70" fmla="*/ 86 w 725"/>
                <a:gd name="T71" fmla="*/ 755 h 762"/>
                <a:gd name="T72" fmla="*/ 92 w 725"/>
                <a:gd name="T73" fmla="*/ 729 h 762"/>
                <a:gd name="T74" fmla="*/ 101 w 725"/>
                <a:gd name="T75" fmla="*/ 696 h 762"/>
                <a:gd name="T76" fmla="*/ 102 w 725"/>
                <a:gd name="T77" fmla="*/ 695 h 762"/>
                <a:gd name="T78" fmla="*/ 104 w 725"/>
                <a:gd name="T79" fmla="*/ 696 h 762"/>
                <a:gd name="T80" fmla="*/ 211 w 725"/>
                <a:gd name="T81" fmla="*/ 709 h 762"/>
                <a:gd name="T82" fmla="*/ 276 w 725"/>
                <a:gd name="T83" fmla="*/ 716 h 762"/>
                <a:gd name="T84" fmla="*/ 276 w 725"/>
                <a:gd name="T85" fmla="*/ 715 h 762"/>
                <a:gd name="T86" fmla="*/ 273 w 725"/>
                <a:gd name="T87" fmla="*/ 708 h 762"/>
                <a:gd name="T88" fmla="*/ 270 w 725"/>
                <a:gd name="T89" fmla="*/ 693 h 762"/>
                <a:gd name="T90" fmla="*/ 275 w 725"/>
                <a:gd name="T91" fmla="*/ 688 h 762"/>
                <a:gd name="T92" fmla="*/ 276 w 725"/>
                <a:gd name="T93" fmla="*/ 687 h 762"/>
                <a:gd name="T94" fmla="*/ 276 w 725"/>
                <a:gd name="T95" fmla="*/ 687 h 762"/>
                <a:gd name="T96" fmla="*/ 668 w 725"/>
                <a:gd name="T97" fmla="*/ 719 h 762"/>
                <a:gd name="T98" fmla="*/ 682 w 725"/>
                <a:gd name="T99" fmla="*/ 604 h 762"/>
                <a:gd name="T100" fmla="*/ 683 w 725"/>
                <a:gd name="T101" fmla="*/ 581 h 762"/>
                <a:gd name="T102" fmla="*/ 703 w 725"/>
                <a:gd name="T103" fmla="*/ 284 h 762"/>
                <a:gd name="T104" fmla="*/ 706 w 725"/>
                <a:gd name="T105" fmla="*/ 226 h 762"/>
                <a:gd name="T106" fmla="*/ 712 w 725"/>
                <a:gd name="T107" fmla="*/ 131 h 762"/>
                <a:gd name="T108" fmla="*/ 719 w 725"/>
                <a:gd name="T109" fmla="*/ 62 h 762"/>
                <a:gd name="T110" fmla="*/ 190 w 725"/>
                <a:gd name="T111" fmla="*/ 16 h 762"/>
                <a:gd name="T112" fmla="*/ 98 w 725"/>
                <a:gd name="T113" fmla="*/ 6 h 762"/>
                <a:gd name="T114" fmla="*/ 44 w 725"/>
                <a:gd name="T115" fmla="*/ 437 h 762"/>
                <a:gd name="T116" fmla="*/ 6 w 725"/>
                <a:gd name="T117" fmla="*/ 74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5" h="762">
                  <a:moveTo>
                    <a:pt x="88" y="762"/>
                  </a:moveTo>
                  <a:cubicBezTo>
                    <a:pt x="87" y="761"/>
                    <a:pt x="87" y="761"/>
                    <a:pt x="87" y="761"/>
                  </a:cubicBezTo>
                  <a:cubicBezTo>
                    <a:pt x="75" y="759"/>
                    <a:pt x="62" y="757"/>
                    <a:pt x="49" y="756"/>
                  </a:cubicBezTo>
                  <a:cubicBezTo>
                    <a:pt x="33" y="755"/>
                    <a:pt x="16" y="754"/>
                    <a:pt x="2" y="749"/>
                  </a:cubicBezTo>
                  <a:cubicBezTo>
                    <a:pt x="0" y="748"/>
                    <a:pt x="0" y="748"/>
                    <a:pt x="0" y="748"/>
                  </a:cubicBezTo>
                  <a:cubicBezTo>
                    <a:pt x="0" y="746"/>
                    <a:pt x="0" y="746"/>
                    <a:pt x="0" y="746"/>
                  </a:cubicBezTo>
                  <a:cubicBezTo>
                    <a:pt x="13" y="642"/>
                    <a:pt x="26" y="537"/>
                    <a:pt x="39" y="436"/>
                  </a:cubicBezTo>
                  <a:cubicBezTo>
                    <a:pt x="57" y="295"/>
                    <a:pt x="76" y="148"/>
                    <a:pt x="92" y="2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27" y="3"/>
                    <a:pt x="159" y="7"/>
                    <a:pt x="190" y="10"/>
                  </a:cubicBezTo>
                  <a:cubicBezTo>
                    <a:pt x="361" y="29"/>
                    <a:pt x="537" y="49"/>
                    <a:pt x="722" y="56"/>
                  </a:cubicBezTo>
                  <a:cubicBezTo>
                    <a:pt x="725" y="56"/>
                    <a:pt x="725" y="56"/>
                    <a:pt x="725" y="56"/>
                  </a:cubicBezTo>
                  <a:cubicBezTo>
                    <a:pt x="717" y="132"/>
                    <a:pt x="717" y="132"/>
                    <a:pt x="717" y="132"/>
                  </a:cubicBezTo>
                  <a:cubicBezTo>
                    <a:pt x="713" y="162"/>
                    <a:pt x="712" y="195"/>
                    <a:pt x="711" y="226"/>
                  </a:cubicBezTo>
                  <a:cubicBezTo>
                    <a:pt x="711" y="245"/>
                    <a:pt x="710" y="265"/>
                    <a:pt x="709" y="284"/>
                  </a:cubicBezTo>
                  <a:cubicBezTo>
                    <a:pt x="703" y="372"/>
                    <a:pt x="697" y="476"/>
                    <a:pt x="689" y="582"/>
                  </a:cubicBezTo>
                  <a:cubicBezTo>
                    <a:pt x="688" y="590"/>
                    <a:pt x="688" y="597"/>
                    <a:pt x="687" y="605"/>
                  </a:cubicBezTo>
                  <a:cubicBezTo>
                    <a:pt x="684" y="646"/>
                    <a:pt x="682" y="685"/>
                    <a:pt x="673" y="723"/>
                  </a:cubicBezTo>
                  <a:cubicBezTo>
                    <a:pt x="672" y="725"/>
                    <a:pt x="672" y="725"/>
                    <a:pt x="672" y="725"/>
                  </a:cubicBezTo>
                  <a:cubicBezTo>
                    <a:pt x="670" y="725"/>
                    <a:pt x="670" y="725"/>
                    <a:pt x="670" y="725"/>
                  </a:cubicBezTo>
                  <a:cubicBezTo>
                    <a:pt x="532" y="716"/>
                    <a:pt x="395" y="704"/>
                    <a:pt x="277" y="693"/>
                  </a:cubicBezTo>
                  <a:cubicBezTo>
                    <a:pt x="275" y="694"/>
                    <a:pt x="275" y="694"/>
                    <a:pt x="275" y="695"/>
                  </a:cubicBezTo>
                  <a:cubicBezTo>
                    <a:pt x="274" y="697"/>
                    <a:pt x="276" y="702"/>
                    <a:pt x="278" y="706"/>
                  </a:cubicBezTo>
                  <a:cubicBezTo>
                    <a:pt x="281" y="711"/>
                    <a:pt x="283" y="715"/>
                    <a:pt x="281" y="718"/>
                  </a:cubicBezTo>
                  <a:cubicBezTo>
                    <a:pt x="281" y="719"/>
                    <a:pt x="279" y="721"/>
                    <a:pt x="277" y="721"/>
                  </a:cubicBezTo>
                  <a:cubicBezTo>
                    <a:pt x="276" y="721"/>
                    <a:pt x="276" y="721"/>
                    <a:pt x="276" y="721"/>
                  </a:cubicBezTo>
                  <a:cubicBezTo>
                    <a:pt x="276" y="721"/>
                    <a:pt x="276" y="721"/>
                    <a:pt x="276" y="721"/>
                  </a:cubicBezTo>
                  <a:cubicBezTo>
                    <a:pt x="254" y="718"/>
                    <a:pt x="232" y="716"/>
                    <a:pt x="211" y="714"/>
                  </a:cubicBezTo>
                  <a:cubicBezTo>
                    <a:pt x="175" y="711"/>
                    <a:pt x="138" y="707"/>
                    <a:pt x="104" y="701"/>
                  </a:cubicBezTo>
                  <a:cubicBezTo>
                    <a:pt x="100" y="708"/>
                    <a:pt x="98" y="719"/>
                    <a:pt x="97" y="730"/>
                  </a:cubicBezTo>
                  <a:cubicBezTo>
                    <a:pt x="96" y="741"/>
                    <a:pt x="95" y="752"/>
                    <a:pt x="89" y="760"/>
                  </a:cubicBezTo>
                  <a:lnTo>
                    <a:pt x="88" y="762"/>
                  </a:lnTo>
                  <a:close/>
                  <a:moveTo>
                    <a:pt x="6" y="744"/>
                  </a:moveTo>
                  <a:cubicBezTo>
                    <a:pt x="19" y="748"/>
                    <a:pt x="34" y="750"/>
                    <a:pt x="49" y="751"/>
                  </a:cubicBezTo>
                  <a:cubicBezTo>
                    <a:pt x="62" y="752"/>
                    <a:pt x="74" y="753"/>
                    <a:pt x="86" y="755"/>
                  </a:cubicBezTo>
                  <a:cubicBezTo>
                    <a:pt x="89" y="749"/>
                    <a:pt x="91" y="739"/>
                    <a:pt x="92" y="729"/>
                  </a:cubicBezTo>
                  <a:cubicBezTo>
                    <a:pt x="93" y="717"/>
                    <a:pt x="94" y="704"/>
                    <a:pt x="101" y="696"/>
                  </a:cubicBezTo>
                  <a:cubicBezTo>
                    <a:pt x="102" y="695"/>
                    <a:pt x="102" y="695"/>
                    <a:pt x="102" y="695"/>
                  </a:cubicBezTo>
                  <a:cubicBezTo>
                    <a:pt x="104" y="696"/>
                    <a:pt x="104" y="696"/>
                    <a:pt x="104" y="696"/>
                  </a:cubicBezTo>
                  <a:cubicBezTo>
                    <a:pt x="138" y="702"/>
                    <a:pt x="175" y="705"/>
                    <a:pt x="211" y="709"/>
                  </a:cubicBezTo>
                  <a:cubicBezTo>
                    <a:pt x="232" y="711"/>
                    <a:pt x="255" y="713"/>
                    <a:pt x="276" y="716"/>
                  </a:cubicBezTo>
                  <a:cubicBezTo>
                    <a:pt x="276" y="715"/>
                    <a:pt x="276" y="715"/>
                    <a:pt x="276" y="715"/>
                  </a:cubicBezTo>
                  <a:cubicBezTo>
                    <a:pt x="276" y="714"/>
                    <a:pt x="274" y="711"/>
                    <a:pt x="273" y="708"/>
                  </a:cubicBezTo>
                  <a:cubicBezTo>
                    <a:pt x="271" y="703"/>
                    <a:pt x="268" y="697"/>
                    <a:pt x="270" y="693"/>
                  </a:cubicBezTo>
                  <a:cubicBezTo>
                    <a:pt x="270" y="690"/>
                    <a:pt x="272" y="689"/>
                    <a:pt x="275" y="688"/>
                  </a:cubicBezTo>
                  <a:cubicBezTo>
                    <a:pt x="276" y="687"/>
                    <a:pt x="276" y="687"/>
                    <a:pt x="276" y="687"/>
                  </a:cubicBezTo>
                  <a:cubicBezTo>
                    <a:pt x="276" y="687"/>
                    <a:pt x="276" y="687"/>
                    <a:pt x="276" y="687"/>
                  </a:cubicBezTo>
                  <a:cubicBezTo>
                    <a:pt x="394" y="698"/>
                    <a:pt x="531" y="711"/>
                    <a:pt x="668" y="719"/>
                  </a:cubicBezTo>
                  <a:cubicBezTo>
                    <a:pt x="676" y="682"/>
                    <a:pt x="679" y="644"/>
                    <a:pt x="682" y="604"/>
                  </a:cubicBezTo>
                  <a:cubicBezTo>
                    <a:pt x="682" y="597"/>
                    <a:pt x="683" y="589"/>
                    <a:pt x="683" y="581"/>
                  </a:cubicBezTo>
                  <a:cubicBezTo>
                    <a:pt x="691" y="476"/>
                    <a:pt x="698" y="372"/>
                    <a:pt x="703" y="284"/>
                  </a:cubicBezTo>
                  <a:cubicBezTo>
                    <a:pt x="705" y="265"/>
                    <a:pt x="705" y="245"/>
                    <a:pt x="706" y="226"/>
                  </a:cubicBezTo>
                  <a:cubicBezTo>
                    <a:pt x="707" y="194"/>
                    <a:pt x="708" y="162"/>
                    <a:pt x="712" y="131"/>
                  </a:cubicBezTo>
                  <a:cubicBezTo>
                    <a:pt x="719" y="62"/>
                    <a:pt x="719" y="62"/>
                    <a:pt x="719" y="62"/>
                  </a:cubicBezTo>
                  <a:cubicBezTo>
                    <a:pt x="535" y="54"/>
                    <a:pt x="359" y="35"/>
                    <a:pt x="190" y="16"/>
                  </a:cubicBezTo>
                  <a:cubicBezTo>
                    <a:pt x="159" y="13"/>
                    <a:pt x="128" y="9"/>
                    <a:pt x="98" y="6"/>
                  </a:cubicBezTo>
                  <a:cubicBezTo>
                    <a:pt x="81" y="151"/>
                    <a:pt x="62" y="296"/>
                    <a:pt x="44" y="437"/>
                  </a:cubicBezTo>
                  <a:cubicBezTo>
                    <a:pt x="32" y="537"/>
                    <a:pt x="18" y="641"/>
                    <a:pt x="6" y="7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70">
              <a:extLst>
                <a:ext uri="{FF2B5EF4-FFF2-40B4-BE49-F238E27FC236}">
                  <a16:creationId xmlns:a16="http://schemas.microsoft.com/office/drawing/2014/main" id="{3B7DF207-BEC1-443B-957F-43ADEB2A8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950" y="3813176"/>
              <a:ext cx="690563" cy="809625"/>
            </a:xfrm>
            <a:custGeom>
              <a:avLst/>
              <a:gdLst>
                <a:gd name="T0" fmla="*/ 0 w 703"/>
                <a:gd name="T1" fmla="*/ 571 h 824"/>
                <a:gd name="T2" fmla="*/ 12 w 703"/>
                <a:gd name="T3" fmla="*/ 551 h 824"/>
                <a:gd name="T4" fmla="*/ 36 w 703"/>
                <a:gd name="T5" fmla="*/ 551 h 824"/>
                <a:gd name="T6" fmla="*/ 44 w 703"/>
                <a:gd name="T7" fmla="*/ 551 h 824"/>
                <a:gd name="T8" fmla="*/ 48 w 703"/>
                <a:gd name="T9" fmla="*/ 527 h 824"/>
                <a:gd name="T10" fmla="*/ 60 w 703"/>
                <a:gd name="T11" fmla="*/ 531 h 824"/>
                <a:gd name="T12" fmla="*/ 44 w 703"/>
                <a:gd name="T13" fmla="*/ 515 h 824"/>
                <a:gd name="T14" fmla="*/ 28 w 703"/>
                <a:gd name="T15" fmla="*/ 503 h 824"/>
                <a:gd name="T16" fmla="*/ 32 w 703"/>
                <a:gd name="T17" fmla="*/ 463 h 824"/>
                <a:gd name="T18" fmla="*/ 52 w 703"/>
                <a:gd name="T19" fmla="*/ 467 h 824"/>
                <a:gd name="T20" fmla="*/ 44 w 703"/>
                <a:gd name="T21" fmla="*/ 459 h 824"/>
                <a:gd name="T22" fmla="*/ 64 w 703"/>
                <a:gd name="T23" fmla="*/ 422 h 824"/>
                <a:gd name="T24" fmla="*/ 68 w 703"/>
                <a:gd name="T25" fmla="*/ 390 h 824"/>
                <a:gd name="T26" fmla="*/ 116 w 703"/>
                <a:gd name="T27" fmla="*/ 350 h 824"/>
                <a:gd name="T28" fmla="*/ 96 w 703"/>
                <a:gd name="T29" fmla="*/ 326 h 824"/>
                <a:gd name="T30" fmla="*/ 92 w 703"/>
                <a:gd name="T31" fmla="*/ 225 h 824"/>
                <a:gd name="T32" fmla="*/ 96 w 703"/>
                <a:gd name="T33" fmla="*/ 105 h 824"/>
                <a:gd name="T34" fmla="*/ 132 w 703"/>
                <a:gd name="T35" fmla="*/ 109 h 824"/>
                <a:gd name="T36" fmla="*/ 144 w 703"/>
                <a:gd name="T37" fmla="*/ 125 h 824"/>
                <a:gd name="T38" fmla="*/ 165 w 703"/>
                <a:gd name="T39" fmla="*/ 109 h 824"/>
                <a:gd name="T40" fmla="*/ 177 w 703"/>
                <a:gd name="T41" fmla="*/ 77 h 824"/>
                <a:gd name="T42" fmla="*/ 189 w 703"/>
                <a:gd name="T43" fmla="*/ 0 h 824"/>
                <a:gd name="T44" fmla="*/ 357 w 703"/>
                <a:gd name="T45" fmla="*/ 33 h 824"/>
                <a:gd name="T46" fmla="*/ 378 w 703"/>
                <a:gd name="T47" fmla="*/ 33 h 824"/>
                <a:gd name="T48" fmla="*/ 703 w 703"/>
                <a:gd name="T49" fmla="*/ 81 h 824"/>
                <a:gd name="T50" fmla="*/ 607 w 703"/>
                <a:gd name="T51" fmla="*/ 824 h 824"/>
                <a:gd name="T52" fmla="*/ 386 w 703"/>
                <a:gd name="T53" fmla="*/ 796 h 824"/>
                <a:gd name="T54" fmla="*/ 386 w 703"/>
                <a:gd name="T55" fmla="*/ 788 h 824"/>
                <a:gd name="T56" fmla="*/ 357 w 703"/>
                <a:gd name="T57" fmla="*/ 768 h 824"/>
                <a:gd name="T58" fmla="*/ 329 w 703"/>
                <a:gd name="T59" fmla="*/ 760 h 824"/>
                <a:gd name="T60" fmla="*/ 301 w 703"/>
                <a:gd name="T61" fmla="*/ 748 h 824"/>
                <a:gd name="T62" fmla="*/ 305 w 703"/>
                <a:gd name="T63" fmla="*/ 740 h 824"/>
                <a:gd name="T64" fmla="*/ 301 w 703"/>
                <a:gd name="T65" fmla="*/ 744 h 824"/>
                <a:gd name="T66" fmla="*/ 297 w 703"/>
                <a:gd name="T67" fmla="*/ 740 h 824"/>
                <a:gd name="T68" fmla="*/ 241 w 703"/>
                <a:gd name="T69" fmla="*/ 712 h 824"/>
                <a:gd name="T70" fmla="*/ 201 w 703"/>
                <a:gd name="T71" fmla="*/ 684 h 824"/>
                <a:gd name="T72" fmla="*/ 193 w 703"/>
                <a:gd name="T73" fmla="*/ 680 h 824"/>
                <a:gd name="T74" fmla="*/ 197 w 703"/>
                <a:gd name="T75" fmla="*/ 676 h 824"/>
                <a:gd name="T76" fmla="*/ 177 w 703"/>
                <a:gd name="T77" fmla="*/ 676 h 824"/>
                <a:gd name="T78" fmla="*/ 181 w 703"/>
                <a:gd name="T79" fmla="*/ 668 h 824"/>
                <a:gd name="T80" fmla="*/ 161 w 703"/>
                <a:gd name="T81" fmla="*/ 668 h 824"/>
                <a:gd name="T82" fmla="*/ 140 w 703"/>
                <a:gd name="T83" fmla="*/ 652 h 824"/>
                <a:gd name="T84" fmla="*/ 128 w 703"/>
                <a:gd name="T85" fmla="*/ 648 h 824"/>
                <a:gd name="T86" fmla="*/ 76 w 703"/>
                <a:gd name="T87" fmla="*/ 615 h 824"/>
                <a:gd name="T88" fmla="*/ 68 w 703"/>
                <a:gd name="T89" fmla="*/ 611 h 824"/>
                <a:gd name="T90" fmla="*/ 72 w 703"/>
                <a:gd name="T91" fmla="*/ 607 h 824"/>
                <a:gd name="T92" fmla="*/ 68 w 703"/>
                <a:gd name="T93" fmla="*/ 611 h 824"/>
                <a:gd name="T94" fmla="*/ 36 w 703"/>
                <a:gd name="T95" fmla="*/ 591 h 824"/>
                <a:gd name="T96" fmla="*/ 0 w 703"/>
                <a:gd name="T97" fmla="*/ 571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03" h="824">
                  <a:moveTo>
                    <a:pt x="0" y="571"/>
                  </a:moveTo>
                  <a:cubicBezTo>
                    <a:pt x="1" y="562"/>
                    <a:pt x="14" y="564"/>
                    <a:pt x="12" y="551"/>
                  </a:cubicBezTo>
                  <a:cubicBezTo>
                    <a:pt x="16" y="547"/>
                    <a:pt x="31" y="556"/>
                    <a:pt x="36" y="551"/>
                  </a:cubicBezTo>
                  <a:cubicBezTo>
                    <a:pt x="36" y="551"/>
                    <a:pt x="43" y="532"/>
                    <a:pt x="44" y="551"/>
                  </a:cubicBezTo>
                  <a:cubicBezTo>
                    <a:pt x="50" y="548"/>
                    <a:pt x="44" y="530"/>
                    <a:pt x="48" y="527"/>
                  </a:cubicBezTo>
                  <a:cubicBezTo>
                    <a:pt x="50" y="525"/>
                    <a:pt x="60" y="531"/>
                    <a:pt x="60" y="531"/>
                  </a:cubicBezTo>
                  <a:cubicBezTo>
                    <a:pt x="59" y="526"/>
                    <a:pt x="48" y="519"/>
                    <a:pt x="44" y="515"/>
                  </a:cubicBezTo>
                  <a:cubicBezTo>
                    <a:pt x="39" y="511"/>
                    <a:pt x="37" y="505"/>
                    <a:pt x="28" y="503"/>
                  </a:cubicBezTo>
                  <a:cubicBezTo>
                    <a:pt x="33" y="485"/>
                    <a:pt x="28" y="476"/>
                    <a:pt x="32" y="463"/>
                  </a:cubicBezTo>
                  <a:cubicBezTo>
                    <a:pt x="33" y="453"/>
                    <a:pt x="50" y="468"/>
                    <a:pt x="52" y="467"/>
                  </a:cubicBezTo>
                  <a:cubicBezTo>
                    <a:pt x="54" y="465"/>
                    <a:pt x="44" y="459"/>
                    <a:pt x="44" y="459"/>
                  </a:cubicBezTo>
                  <a:cubicBezTo>
                    <a:pt x="43" y="453"/>
                    <a:pt x="62" y="431"/>
                    <a:pt x="64" y="422"/>
                  </a:cubicBezTo>
                  <a:cubicBezTo>
                    <a:pt x="68" y="411"/>
                    <a:pt x="64" y="397"/>
                    <a:pt x="68" y="390"/>
                  </a:cubicBezTo>
                  <a:cubicBezTo>
                    <a:pt x="82" y="368"/>
                    <a:pt x="101" y="376"/>
                    <a:pt x="116" y="350"/>
                  </a:cubicBezTo>
                  <a:cubicBezTo>
                    <a:pt x="116" y="339"/>
                    <a:pt x="108" y="335"/>
                    <a:pt x="96" y="326"/>
                  </a:cubicBezTo>
                  <a:cubicBezTo>
                    <a:pt x="95" y="285"/>
                    <a:pt x="64" y="254"/>
                    <a:pt x="92" y="225"/>
                  </a:cubicBezTo>
                  <a:cubicBezTo>
                    <a:pt x="91" y="181"/>
                    <a:pt x="94" y="134"/>
                    <a:pt x="96" y="105"/>
                  </a:cubicBezTo>
                  <a:cubicBezTo>
                    <a:pt x="115" y="99"/>
                    <a:pt x="113" y="108"/>
                    <a:pt x="132" y="109"/>
                  </a:cubicBezTo>
                  <a:cubicBezTo>
                    <a:pt x="139" y="112"/>
                    <a:pt x="131" y="129"/>
                    <a:pt x="144" y="125"/>
                  </a:cubicBezTo>
                  <a:cubicBezTo>
                    <a:pt x="155" y="135"/>
                    <a:pt x="157" y="117"/>
                    <a:pt x="165" y="109"/>
                  </a:cubicBezTo>
                  <a:cubicBezTo>
                    <a:pt x="170" y="103"/>
                    <a:pt x="173" y="98"/>
                    <a:pt x="177" y="77"/>
                  </a:cubicBezTo>
                  <a:cubicBezTo>
                    <a:pt x="180" y="57"/>
                    <a:pt x="185" y="22"/>
                    <a:pt x="189" y="0"/>
                  </a:cubicBezTo>
                  <a:cubicBezTo>
                    <a:pt x="245" y="10"/>
                    <a:pt x="299" y="23"/>
                    <a:pt x="357" y="33"/>
                  </a:cubicBezTo>
                  <a:cubicBezTo>
                    <a:pt x="364" y="34"/>
                    <a:pt x="371" y="31"/>
                    <a:pt x="378" y="33"/>
                  </a:cubicBezTo>
                  <a:cubicBezTo>
                    <a:pt x="473" y="48"/>
                    <a:pt x="593" y="66"/>
                    <a:pt x="703" y="81"/>
                  </a:cubicBezTo>
                  <a:cubicBezTo>
                    <a:pt x="669" y="327"/>
                    <a:pt x="642" y="580"/>
                    <a:pt x="607" y="824"/>
                  </a:cubicBezTo>
                  <a:cubicBezTo>
                    <a:pt x="531" y="817"/>
                    <a:pt x="462" y="803"/>
                    <a:pt x="386" y="796"/>
                  </a:cubicBezTo>
                  <a:cubicBezTo>
                    <a:pt x="382" y="795"/>
                    <a:pt x="382" y="787"/>
                    <a:pt x="386" y="788"/>
                  </a:cubicBezTo>
                  <a:cubicBezTo>
                    <a:pt x="379" y="785"/>
                    <a:pt x="348" y="785"/>
                    <a:pt x="357" y="768"/>
                  </a:cubicBezTo>
                  <a:cubicBezTo>
                    <a:pt x="349" y="778"/>
                    <a:pt x="339" y="765"/>
                    <a:pt x="329" y="760"/>
                  </a:cubicBezTo>
                  <a:cubicBezTo>
                    <a:pt x="321" y="756"/>
                    <a:pt x="304" y="751"/>
                    <a:pt x="301" y="748"/>
                  </a:cubicBezTo>
                  <a:cubicBezTo>
                    <a:pt x="300" y="747"/>
                    <a:pt x="307" y="741"/>
                    <a:pt x="305" y="740"/>
                  </a:cubicBezTo>
                  <a:cubicBezTo>
                    <a:pt x="301" y="738"/>
                    <a:pt x="302" y="744"/>
                    <a:pt x="301" y="744"/>
                  </a:cubicBezTo>
                  <a:cubicBezTo>
                    <a:pt x="296" y="745"/>
                    <a:pt x="299" y="741"/>
                    <a:pt x="297" y="740"/>
                  </a:cubicBezTo>
                  <a:cubicBezTo>
                    <a:pt x="278" y="733"/>
                    <a:pt x="258" y="722"/>
                    <a:pt x="241" y="712"/>
                  </a:cubicBezTo>
                  <a:cubicBezTo>
                    <a:pt x="227" y="704"/>
                    <a:pt x="213" y="696"/>
                    <a:pt x="201" y="684"/>
                  </a:cubicBezTo>
                  <a:cubicBezTo>
                    <a:pt x="199" y="682"/>
                    <a:pt x="192" y="685"/>
                    <a:pt x="193" y="680"/>
                  </a:cubicBezTo>
                  <a:cubicBezTo>
                    <a:pt x="192" y="681"/>
                    <a:pt x="200" y="677"/>
                    <a:pt x="197" y="676"/>
                  </a:cubicBezTo>
                  <a:cubicBezTo>
                    <a:pt x="197" y="676"/>
                    <a:pt x="180" y="683"/>
                    <a:pt x="177" y="676"/>
                  </a:cubicBezTo>
                  <a:cubicBezTo>
                    <a:pt x="176" y="675"/>
                    <a:pt x="182" y="668"/>
                    <a:pt x="181" y="668"/>
                  </a:cubicBezTo>
                  <a:cubicBezTo>
                    <a:pt x="177" y="666"/>
                    <a:pt x="171" y="672"/>
                    <a:pt x="161" y="668"/>
                  </a:cubicBezTo>
                  <a:cubicBezTo>
                    <a:pt x="153" y="665"/>
                    <a:pt x="148" y="656"/>
                    <a:pt x="140" y="652"/>
                  </a:cubicBezTo>
                  <a:cubicBezTo>
                    <a:pt x="136" y="649"/>
                    <a:pt x="132" y="650"/>
                    <a:pt x="128" y="648"/>
                  </a:cubicBezTo>
                  <a:cubicBezTo>
                    <a:pt x="115" y="640"/>
                    <a:pt x="92" y="628"/>
                    <a:pt x="76" y="615"/>
                  </a:cubicBezTo>
                  <a:cubicBezTo>
                    <a:pt x="74" y="614"/>
                    <a:pt x="67" y="617"/>
                    <a:pt x="68" y="611"/>
                  </a:cubicBezTo>
                  <a:cubicBezTo>
                    <a:pt x="68" y="612"/>
                    <a:pt x="75" y="609"/>
                    <a:pt x="72" y="607"/>
                  </a:cubicBezTo>
                  <a:cubicBezTo>
                    <a:pt x="68" y="605"/>
                    <a:pt x="69" y="611"/>
                    <a:pt x="68" y="611"/>
                  </a:cubicBezTo>
                  <a:cubicBezTo>
                    <a:pt x="64" y="612"/>
                    <a:pt x="43" y="595"/>
                    <a:pt x="36" y="591"/>
                  </a:cubicBezTo>
                  <a:cubicBezTo>
                    <a:pt x="24" y="585"/>
                    <a:pt x="10" y="581"/>
                    <a:pt x="0" y="5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71">
              <a:extLst>
                <a:ext uri="{FF2B5EF4-FFF2-40B4-BE49-F238E27FC236}">
                  <a16:creationId xmlns:a16="http://schemas.microsoft.com/office/drawing/2014/main" id="{D46E0DB4-A74D-4750-8C0D-796FA6E0B5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5775" y="3810001"/>
              <a:ext cx="696913" cy="815975"/>
            </a:xfrm>
            <a:custGeom>
              <a:avLst/>
              <a:gdLst>
                <a:gd name="T0" fmla="*/ 388 w 709"/>
                <a:gd name="T1" fmla="*/ 802 h 830"/>
                <a:gd name="T2" fmla="*/ 357 w 709"/>
                <a:gd name="T3" fmla="*/ 781 h 830"/>
                <a:gd name="T4" fmla="*/ 318 w 709"/>
                <a:gd name="T5" fmla="*/ 760 h 830"/>
                <a:gd name="T6" fmla="*/ 243 w 709"/>
                <a:gd name="T7" fmla="*/ 718 h 830"/>
                <a:gd name="T8" fmla="*/ 199 w 709"/>
                <a:gd name="T9" fmla="*/ 689 h 830"/>
                <a:gd name="T10" fmla="*/ 177 w 709"/>
                <a:gd name="T11" fmla="*/ 680 h 830"/>
                <a:gd name="T12" fmla="*/ 162 w 709"/>
                <a:gd name="T13" fmla="*/ 673 h 830"/>
                <a:gd name="T14" fmla="*/ 130 w 709"/>
                <a:gd name="T15" fmla="*/ 653 h 830"/>
                <a:gd name="T16" fmla="*/ 69 w 709"/>
                <a:gd name="T17" fmla="*/ 619 h 830"/>
                <a:gd name="T18" fmla="*/ 26 w 709"/>
                <a:gd name="T19" fmla="*/ 591 h 830"/>
                <a:gd name="T20" fmla="*/ 7 w 709"/>
                <a:gd name="T21" fmla="*/ 564 h 830"/>
                <a:gd name="T22" fmla="*/ 26 w 709"/>
                <a:gd name="T23" fmla="*/ 552 h 830"/>
                <a:gd name="T24" fmla="*/ 47 w 709"/>
                <a:gd name="T25" fmla="*/ 544 h 830"/>
                <a:gd name="T26" fmla="*/ 54 w 709"/>
                <a:gd name="T27" fmla="*/ 527 h 830"/>
                <a:gd name="T28" fmla="*/ 30 w 709"/>
                <a:gd name="T29" fmla="*/ 509 h 830"/>
                <a:gd name="T30" fmla="*/ 32 w 709"/>
                <a:gd name="T31" fmla="*/ 465 h 830"/>
                <a:gd name="T32" fmla="*/ 64 w 709"/>
                <a:gd name="T33" fmla="*/ 425 h 830"/>
                <a:gd name="T34" fmla="*/ 116 w 709"/>
                <a:gd name="T35" fmla="*/ 352 h 830"/>
                <a:gd name="T36" fmla="*/ 96 w 709"/>
                <a:gd name="T37" fmla="*/ 329 h 830"/>
                <a:gd name="T38" fmla="*/ 97 w 709"/>
                <a:gd name="T39" fmla="*/ 106 h 830"/>
                <a:gd name="T40" fmla="*/ 135 w 709"/>
                <a:gd name="T41" fmla="*/ 109 h 830"/>
                <a:gd name="T42" fmla="*/ 147 w 709"/>
                <a:gd name="T43" fmla="*/ 125 h 830"/>
                <a:gd name="T44" fmla="*/ 159 w 709"/>
                <a:gd name="T45" fmla="*/ 120 h 830"/>
                <a:gd name="T46" fmla="*/ 189 w 709"/>
                <a:gd name="T47" fmla="*/ 3 h 830"/>
                <a:gd name="T48" fmla="*/ 361 w 709"/>
                <a:gd name="T49" fmla="*/ 33 h 830"/>
                <a:gd name="T50" fmla="*/ 709 w 709"/>
                <a:gd name="T51" fmla="*/ 81 h 830"/>
                <a:gd name="T52" fmla="*/ 612 w 709"/>
                <a:gd name="T53" fmla="*/ 830 h 830"/>
                <a:gd name="T54" fmla="*/ 659 w 709"/>
                <a:gd name="T55" fmla="*/ 429 h 830"/>
                <a:gd name="T56" fmla="*/ 360 w 709"/>
                <a:gd name="T57" fmla="*/ 38 h 830"/>
                <a:gd name="T58" fmla="*/ 182 w 709"/>
                <a:gd name="T59" fmla="*/ 80 h 830"/>
                <a:gd name="T60" fmla="*/ 147 w 709"/>
                <a:gd name="T61" fmla="*/ 131 h 830"/>
                <a:gd name="T62" fmla="*/ 118 w 709"/>
                <a:gd name="T63" fmla="*/ 111 h 830"/>
                <a:gd name="T64" fmla="*/ 97 w 709"/>
                <a:gd name="T65" fmla="*/ 230 h 830"/>
                <a:gd name="T66" fmla="*/ 122 w 709"/>
                <a:gd name="T67" fmla="*/ 353 h 830"/>
                <a:gd name="T68" fmla="*/ 73 w 709"/>
                <a:gd name="T69" fmla="*/ 395 h 830"/>
                <a:gd name="T70" fmla="*/ 50 w 709"/>
                <a:gd name="T71" fmla="*/ 460 h 830"/>
                <a:gd name="T72" fmla="*/ 55 w 709"/>
                <a:gd name="T73" fmla="*/ 473 h 830"/>
                <a:gd name="T74" fmla="*/ 36 w 709"/>
                <a:gd name="T75" fmla="*/ 482 h 830"/>
                <a:gd name="T76" fmla="*/ 53 w 709"/>
                <a:gd name="T77" fmla="*/ 519 h 830"/>
                <a:gd name="T78" fmla="*/ 53 w 709"/>
                <a:gd name="T79" fmla="*/ 532 h 830"/>
                <a:gd name="T80" fmla="*/ 44 w 709"/>
                <a:gd name="T81" fmla="*/ 554 h 830"/>
                <a:gd name="T82" fmla="*/ 34 w 709"/>
                <a:gd name="T83" fmla="*/ 558 h 830"/>
                <a:gd name="T84" fmla="*/ 6 w 709"/>
                <a:gd name="T85" fmla="*/ 573 h 830"/>
                <a:gd name="T86" fmla="*/ 69 w 709"/>
                <a:gd name="T87" fmla="*/ 611 h 830"/>
                <a:gd name="T88" fmla="*/ 77 w 709"/>
                <a:gd name="T89" fmla="*/ 615 h 830"/>
                <a:gd name="T90" fmla="*/ 138 w 709"/>
                <a:gd name="T91" fmla="*/ 650 h 830"/>
                <a:gd name="T92" fmla="*/ 178 w 709"/>
                <a:gd name="T93" fmla="*/ 668 h 830"/>
                <a:gd name="T94" fmla="*/ 183 w 709"/>
                <a:gd name="T95" fmla="*/ 678 h 830"/>
                <a:gd name="T96" fmla="*/ 197 w 709"/>
                <a:gd name="T97" fmla="*/ 674 h 830"/>
                <a:gd name="T98" fmla="*/ 206 w 709"/>
                <a:gd name="T99" fmla="*/ 685 h 830"/>
                <a:gd name="T100" fmla="*/ 303 w 709"/>
                <a:gd name="T101" fmla="*/ 742 h 830"/>
                <a:gd name="T102" fmla="*/ 308 w 709"/>
                <a:gd name="T103" fmla="*/ 750 h 830"/>
                <a:gd name="T104" fmla="*/ 342 w 709"/>
                <a:gd name="T105" fmla="*/ 766 h 830"/>
                <a:gd name="T106" fmla="*/ 362 w 709"/>
                <a:gd name="T107" fmla="*/ 779 h 830"/>
                <a:gd name="T108" fmla="*/ 387 w 709"/>
                <a:gd name="T109" fmla="*/ 794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9" h="830">
                  <a:moveTo>
                    <a:pt x="612" y="830"/>
                  </a:moveTo>
                  <a:cubicBezTo>
                    <a:pt x="609" y="830"/>
                    <a:pt x="609" y="830"/>
                    <a:pt x="609" y="830"/>
                  </a:cubicBezTo>
                  <a:cubicBezTo>
                    <a:pt x="575" y="827"/>
                    <a:pt x="542" y="822"/>
                    <a:pt x="510" y="817"/>
                  </a:cubicBezTo>
                  <a:cubicBezTo>
                    <a:pt x="471" y="811"/>
                    <a:pt x="430" y="806"/>
                    <a:pt x="388" y="802"/>
                  </a:cubicBezTo>
                  <a:cubicBezTo>
                    <a:pt x="387" y="802"/>
                    <a:pt x="387" y="802"/>
                    <a:pt x="387" y="802"/>
                  </a:cubicBezTo>
                  <a:cubicBezTo>
                    <a:pt x="384" y="800"/>
                    <a:pt x="383" y="796"/>
                    <a:pt x="383" y="793"/>
                  </a:cubicBezTo>
                  <a:cubicBezTo>
                    <a:pt x="382" y="792"/>
                    <a:pt x="381" y="792"/>
                    <a:pt x="380" y="792"/>
                  </a:cubicBezTo>
                  <a:cubicBezTo>
                    <a:pt x="371" y="790"/>
                    <a:pt x="360" y="788"/>
                    <a:pt x="357" y="781"/>
                  </a:cubicBezTo>
                  <a:cubicBezTo>
                    <a:pt x="356" y="780"/>
                    <a:pt x="356" y="779"/>
                    <a:pt x="356" y="777"/>
                  </a:cubicBezTo>
                  <a:cubicBezTo>
                    <a:pt x="351" y="778"/>
                    <a:pt x="345" y="775"/>
                    <a:pt x="339" y="771"/>
                  </a:cubicBezTo>
                  <a:cubicBezTo>
                    <a:pt x="336" y="769"/>
                    <a:pt x="334" y="767"/>
                    <a:pt x="331" y="766"/>
                  </a:cubicBezTo>
                  <a:cubicBezTo>
                    <a:pt x="328" y="764"/>
                    <a:pt x="323" y="762"/>
                    <a:pt x="318" y="760"/>
                  </a:cubicBezTo>
                  <a:cubicBezTo>
                    <a:pt x="310" y="757"/>
                    <a:pt x="304" y="755"/>
                    <a:pt x="302" y="753"/>
                  </a:cubicBezTo>
                  <a:cubicBezTo>
                    <a:pt x="301" y="752"/>
                    <a:pt x="301" y="751"/>
                    <a:pt x="302" y="750"/>
                  </a:cubicBezTo>
                  <a:cubicBezTo>
                    <a:pt x="300" y="749"/>
                    <a:pt x="298" y="748"/>
                    <a:pt x="298" y="745"/>
                  </a:cubicBezTo>
                  <a:cubicBezTo>
                    <a:pt x="279" y="738"/>
                    <a:pt x="260" y="727"/>
                    <a:pt x="243" y="718"/>
                  </a:cubicBezTo>
                  <a:cubicBezTo>
                    <a:pt x="241" y="716"/>
                    <a:pt x="241" y="716"/>
                    <a:pt x="241" y="716"/>
                  </a:cubicBezTo>
                  <a:cubicBezTo>
                    <a:pt x="227" y="708"/>
                    <a:pt x="214" y="701"/>
                    <a:pt x="202" y="689"/>
                  </a:cubicBezTo>
                  <a:cubicBezTo>
                    <a:pt x="202" y="689"/>
                    <a:pt x="202" y="689"/>
                    <a:pt x="201" y="689"/>
                  </a:cubicBezTo>
                  <a:cubicBezTo>
                    <a:pt x="199" y="689"/>
                    <a:pt x="199" y="689"/>
                    <a:pt x="199" y="689"/>
                  </a:cubicBezTo>
                  <a:cubicBezTo>
                    <a:pt x="198" y="689"/>
                    <a:pt x="195" y="689"/>
                    <a:pt x="194" y="687"/>
                  </a:cubicBezTo>
                  <a:cubicBezTo>
                    <a:pt x="193" y="686"/>
                    <a:pt x="193" y="685"/>
                    <a:pt x="193" y="684"/>
                  </a:cubicBezTo>
                  <a:cubicBezTo>
                    <a:pt x="190" y="685"/>
                    <a:pt x="188" y="685"/>
                    <a:pt x="187" y="685"/>
                  </a:cubicBezTo>
                  <a:cubicBezTo>
                    <a:pt x="181" y="685"/>
                    <a:pt x="178" y="682"/>
                    <a:pt x="177" y="680"/>
                  </a:cubicBezTo>
                  <a:cubicBezTo>
                    <a:pt x="176" y="678"/>
                    <a:pt x="177" y="677"/>
                    <a:pt x="179" y="675"/>
                  </a:cubicBezTo>
                  <a:cubicBezTo>
                    <a:pt x="179" y="674"/>
                    <a:pt x="179" y="674"/>
                    <a:pt x="179" y="674"/>
                  </a:cubicBezTo>
                  <a:cubicBezTo>
                    <a:pt x="179" y="674"/>
                    <a:pt x="179" y="674"/>
                    <a:pt x="179" y="674"/>
                  </a:cubicBezTo>
                  <a:cubicBezTo>
                    <a:pt x="175" y="675"/>
                    <a:pt x="169" y="676"/>
                    <a:pt x="162" y="673"/>
                  </a:cubicBezTo>
                  <a:cubicBezTo>
                    <a:pt x="158" y="671"/>
                    <a:pt x="154" y="668"/>
                    <a:pt x="150" y="664"/>
                  </a:cubicBezTo>
                  <a:cubicBezTo>
                    <a:pt x="148" y="661"/>
                    <a:pt x="145" y="659"/>
                    <a:pt x="142" y="657"/>
                  </a:cubicBezTo>
                  <a:cubicBezTo>
                    <a:pt x="140" y="656"/>
                    <a:pt x="138" y="656"/>
                    <a:pt x="136" y="655"/>
                  </a:cubicBezTo>
                  <a:cubicBezTo>
                    <a:pt x="135" y="655"/>
                    <a:pt x="132" y="654"/>
                    <a:pt x="130" y="653"/>
                  </a:cubicBezTo>
                  <a:cubicBezTo>
                    <a:pt x="128" y="652"/>
                    <a:pt x="125" y="650"/>
                    <a:pt x="122" y="648"/>
                  </a:cubicBezTo>
                  <a:cubicBezTo>
                    <a:pt x="109" y="641"/>
                    <a:pt x="90" y="631"/>
                    <a:pt x="77" y="621"/>
                  </a:cubicBezTo>
                  <a:cubicBezTo>
                    <a:pt x="77" y="620"/>
                    <a:pt x="76" y="620"/>
                    <a:pt x="75" y="620"/>
                  </a:cubicBezTo>
                  <a:cubicBezTo>
                    <a:pt x="73" y="620"/>
                    <a:pt x="71" y="620"/>
                    <a:pt x="69" y="619"/>
                  </a:cubicBezTo>
                  <a:cubicBezTo>
                    <a:pt x="69" y="618"/>
                    <a:pt x="69" y="617"/>
                    <a:pt x="68" y="617"/>
                  </a:cubicBezTo>
                  <a:cubicBezTo>
                    <a:pt x="65" y="615"/>
                    <a:pt x="59" y="611"/>
                    <a:pt x="49" y="604"/>
                  </a:cubicBezTo>
                  <a:cubicBezTo>
                    <a:pt x="44" y="601"/>
                    <a:pt x="40" y="598"/>
                    <a:pt x="38" y="597"/>
                  </a:cubicBezTo>
                  <a:cubicBezTo>
                    <a:pt x="34" y="595"/>
                    <a:pt x="30" y="593"/>
                    <a:pt x="26" y="591"/>
                  </a:cubicBezTo>
                  <a:cubicBezTo>
                    <a:pt x="17" y="587"/>
                    <a:pt x="8" y="583"/>
                    <a:pt x="1" y="576"/>
                  </a:cubicBezTo>
                  <a:cubicBezTo>
                    <a:pt x="0" y="575"/>
                    <a:pt x="0" y="575"/>
                    <a:pt x="0" y="575"/>
                  </a:cubicBezTo>
                  <a:cubicBezTo>
                    <a:pt x="0" y="574"/>
                    <a:pt x="0" y="574"/>
                    <a:pt x="0" y="574"/>
                  </a:cubicBezTo>
                  <a:cubicBezTo>
                    <a:pt x="1" y="568"/>
                    <a:pt x="4" y="566"/>
                    <a:pt x="7" y="564"/>
                  </a:cubicBezTo>
                  <a:cubicBezTo>
                    <a:pt x="11" y="561"/>
                    <a:pt x="13" y="560"/>
                    <a:pt x="12" y="555"/>
                  </a:cubicBezTo>
                  <a:cubicBezTo>
                    <a:pt x="12" y="553"/>
                    <a:pt x="12" y="553"/>
                    <a:pt x="12" y="553"/>
                  </a:cubicBezTo>
                  <a:cubicBezTo>
                    <a:pt x="13" y="552"/>
                    <a:pt x="13" y="552"/>
                    <a:pt x="13" y="552"/>
                  </a:cubicBezTo>
                  <a:cubicBezTo>
                    <a:pt x="15" y="550"/>
                    <a:pt x="20" y="550"/>
                    <a:pt x="26" y="552"/>
                  </a:cubicBezTo>
                  <a:cubicBezTo>
                    <a:pt x="30" y="553"/>
                    <a:pt x="35" y="553"/>
                    <a:pt x="37" y="552"/>
                  </a:cubicBezTo>
                  <a:cubicBezTo>
                    <a:pt x="37" y="552"/>
                    <a:pt x="37" y="552"/>
                    <a:pt x="37" y="552"/>
                  </a:cubicBezTo>
                  <a:cubicBezTo>
                    <a:pt x="39" y="547"/>
                    <a:pt x="41" y="543"/>
                    <a:pt x="44" y="543"/>
                  </a:cubicBezTo>
                  <a:cubicBezTo>
                    <a:pt x="45" y="543"/>
                    <a:pt x="46" y="543"/>
                    <a:pt x="47" y="544"/>
                  </a:cubicBezTo>
                  <a:cubicBezTo>
                    <a:pt x="47" y="543"/>
                    <a:pt x="47" y="541"/>
                    <a:pt x="47" y="540"/>
                  </a:cubicBezTo>
                  <a:cubicBezTo>
                    <a:pt x="47" y="535"/>
                    <a:pt x="46" y="530"/>
                    <a:pt x="49" y="528"/>
                  </a:cubicBezTo>
                  <a:cubicBezTo>
                    <a:pt x="50" y="527"/>
                    <a:pt x="51" y="527"/>
                    <a:pt x="52" y="527"/>
                  </a:cubicBezTo>
                  <a:cubicBezTo>
                    <a:pt x="53" y="527"/>
                    <a:pt x="53" y="527"/>
                    <a:pt x="54" y="527"/>
                  </a:cubicBezTo>
                  <a:cubicBezTo>
                    <a:pt x="53" y="526"/>
                    <a:pt x="51" y="525"/>
                    <a:pt x="50" y="524"/>
                  </a:cubicBezTo>
                  <a:cubicBezTo>
                    <a:pt x="48" y="522"/>
                    <a:pt x="46" y="521"/>
                    <a:pt x="45" y="520"/>
                  </a:cubicBezTo>
                  <a:cubicBezTo>
                    <a:pt x="44" y="519"/>
                    <a:pt x="42" y="517"/>
                    <a:pt x="41" y="516"/>
                  </a:cubicBezTo>
                  <a:cubicBezTo>
                    <a:pt x="38" y="513"/>
                    <a:pt x="36" y="510"/>
                    <a:pt x="30" y="509"/>
                  </a:cubicBezTo>
                  <a:cubicBezTo>
                    <a:pt x="27" y="508"/>
                    <a:pt x="27" y="508"/>
                    <a:pt x="27" y="508"/>
                  </a:cubicBezTo>
                  <a:cubicBezTo>
                    <a:pt x="28" y="505"/>
                    <a:pt x="28" y="505"/>
                    <a:pt x="28" y="505"/>
                  </a:cubicBezTo>
                  <a:cubicBezTo>
                    <a:pt x="31" y="496"/>
                    <a:pt x="31" y="489"/>
                    <a:pt x="31" y="482"/>
                  </a:cubicBezTo>
                  <a:cubicBezTo>
                    <a:pt x="31" y="477"/>
                    <a:pt x="31" y="471"/>
                    <a:pt x="32" y="465"/>
                  </a:cubicBezTo>
                  <a:cubicBezTo>
                    <a:pt x="33" y="462"/>
                    <a:pt x="35" y="459"/>
                    <a:pt x="38" y="459"/>
                  </a:cubicBezTo>
                  <a:cubicBezTo>
                    <a:pt x="40" y="459"/>
                    <a:pt x="42" y="460"/>
                    <a:pt x="44" y="461"/>
                  </a:cubicBezTo>
                  <a:cubicBezTo>
                    <a:pt x="44" y="457"/>
                    <a:pt x="48" y="451"/>
                    <a:pt x="55" y="440"/>
                  </a:cubicBezTo>
                  <a:cubicBezTo>
                    <a:pt x="59" y="434"/>
                    <a:pt x="63" y="428"/>
                    <a:pt x="64" y="425"/>
                  </a:cubicBezTo>
                  <a:cubicBezTo>
                    <a:pt x="66" y="420"/>
                    <a:pt x="66" y="414"/>
                    <a:pt x="66" y="409"/>
                  </a:cubicBezTo>
                  <a:cubicBezTo>
                    <a:pt x="66" y="402"/>
                    <a:pt x="66" y="396"/>
                    <a:pt x="69" y="392"/>
                  </a:cubicBezTo>
                  <a:cubicBezTo>
                    <a:pt x="76" y="380"/>
                    <a:pt x="85" y="376"/>
                    <a:pt x="93" y="372"/>
                  </a:cubicBezTo>
                  <a:cubicBezTo>
                    <a:pt x="101" y="368"/>
                    <a:pt x="109" y="364"/>
                    <a:pt x="116" y="352"/>
                  </a:cubicBezTo>
                  <a:cubicBezTo>
                    <a:pt x="116" y="344"/>
                    <a:pt x="111" y="341"/>
                    <a:pt x="102" y="334"/>
                  </a:cubicBezTo>
                  <a:cubicBezTo>
                    <a:pt x="100" y="333"/>
                    <a:pt x="99" y="332"/>
                    <a:pt x="98" y="331"/>
                  </a:cubicBezTo>
                  <a:cubicBezTo>
                    <a:pt x="96" y="330"/>
                    <a:pt x="96" y="330"/>
                    <a:pt x="96" y="330"/>
                  </a:cubicBezTo>
                  <a:cubicBezTo>
                    <a:pt x="96" y="329"/>
                    <a:pt x="96" y="329"/>
                    <a:pt x="96" y="329"/>
                  </a:cubicBezTo>
                  <a:cubicBezTo>
                    <a:pt x="96" y="314"/>
                    <a:pt x="92" y="301"/>
                    <a:pt x="88" y="288"/>
                  </a:cubicBezTo>
                  <a:cubicBezTo>
                    <a:pt x="81" y="267"/>
                    <a:pt x="74" y="246"/>
                    <a:pt x="92" y="227"/>
                  </a:cubicBezTo>
                  <a:cubicBezTo>
                    <a:pt x="91" y="183"/>
                    <a:pt x="94" y="136"/>
                    <a:pt x="96" y="108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103" y="104"/>
                    <a:pt x="106" y="103"/>
                    <a:pt x="110" y="103"/>
                  </a:cubicBezTo>
                  <a:cubicBezTo>
                    <a:pt x="114" y="103"/>
                    <a:pt x="117" y="104"/>
                    <a:pt x="120" y="106"/>
                  </a:cubicBezTo>
                  <a:cubicBezTo>
                    <a:pt x="124" y="107"/>
                    <a:pt x="128" y="109"/>
                    <a:pt x="135" y="109"/>
                  </a:cubicBezTo>
                  <a:cubicBezTo>
                    <a:pt x="137" y="109"/>
                    <a:pt x="137" y="109"/>
                    <a:pt x="137" y="109"/>
                  </a:cubicBezTo>
                  <a:cubicBezTo>
                    <a:pt x="141" y="111"/>
                    <a:pt x="141" y="116"/>
                    <a:pt x="141" y="120"/>
                  </a:cubicBezTo>
                  <a:cubicBezTo>
                    <a:pt x="142" y="125"/>
                    <a:pt x="142" y="126"/>
                    <a:pt x="144" y="126"/>
                  </a:cubicBezTo>
                  <a:cubicBezTo>
                    <a:pt x="145" y="126"/>
                    <a:pt x="146" y="126"/>
                    <a:pt x="147" y="125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51" y="128"/>
                    <a:pt x="153" y="128"/>
                    <a:pt x="153" y="128"/>
                  </a:cubicBezTo>
                  <a:cubicBezTo>
                    <a:pt x="155" y="128"/>
                    <a:pt x="157" y="124"/>
                    <a:pt x="159" y="120"/>
                  </a:cubicBezTo>
                  <a:cubicBezTo>
                    <a:pt x="161" y="117"/>
                    <a:pt x="163" y="113"/>
                    <a:pt x="166" y="110"/>
                  </a:cubicBezTo>
                  <a:cubicBezTo>
                    <a:pt x="171" y="104"/>
                    <a:pt x="173" y="101"/>
                    <a:pt x="177" y="79"/>
                  </a:cubicBezTo>
                  <a:cubicBezTo>
                    <a:pt x="179" y="68"/>
                    <a:pt x="181" y="53"/>
                    <a:pt x="184" y="38"/>
                  </a:cubicBezTo>
                  <a:cubicBezTo>
                    <a:pt x="185" y="25"/>
                    <a:pt x="187" y="13"/>
                    <a:pt x="189" y="3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218" y="5"/>
                    <a:pt x="243" y="10"/>
                    <a:pt x="268" y="15"/>
                  </a:cubicBezTo>
                  <a:cubicBezTo>
                    <a:pt x="298" y="21"/>
                    <a:pt x="329" y="28"/>
                    <a:pt x="361" y="33"/>
                  </a:cubicBezTo>
                  <a:cubicBezTo>
                    <a:pt x="364" y="33"/>
                    <a:pt x="367" y="33"/>
                    <a:pt x="370" y="33"/>
                  </a:cubicBezTo>
                  <a:cubicBezTo>
                    <a:pt x="374" y="32"/>
                    <a:pt x="378" y="32"/>
                    <a:pt x="381" y="33"/>
                  </a:cubicBezTo>
                  <a:cubicBezTo>
                    <a:pt x="480" y="49"/>
                    <a:pt x="601" y="67"/>
                    <a:pt x="707" y="81"/>
                  </a:cubicBezTo>
                  <a:cubicBezTo>
                    <a:pt x="709" y="81"/>
                    <a:pt x="709" y="81"/>
                    <a:pt x="709" y="81"/>
                  </a:cubicBezTo>
                  <a:cubicBezTo>
                    <a:pt x="709" y="84"/>
                    <a:pt x="709" y="84"/>
                    <a:pt x="709" y="84"/>
                  </a:cubicBezTo>
                  <a:cubicBezTo>
                    <a:pt x="693" y="198"/>
                    <a:pt x="678" y="316"/>
                    <a:pt x="664" y="430"/>
                  </a:cubicBezTo>
                  <a:cubicBezTo>
                    <a:pt x="648" y="561"/>
                    <a:pt x="631" y="697"/>
                    <a:pt x="612" y="828"/>
                  </a:cubicBezTo>
                  <a:lnTo>
                    <a:pt x="612" y="830"/>
                  </a:lnTo>
                  <a:close/>
                  <a:moveTo>
                    <a:pt x="390" y="797"/>
                  </a:moveTo>
                  <a:cubicBezTo>
                    <a:pt x="431" y="800"/>
                    <a:pt x="472" y="806"/>
                    <a:pt x="511" y="812"/>
                  </a:cubicBezTo>
                  <a:cubicBezTo>
                    <a:pt x="542" y="816"/>
                    <a:pt x="574" y="821"/>
                    <a:pt x="607" y="824"/>
                  </a:cubicBezTo>
                  <a:cubicBezTo>
                    <a:pt x="626" y="694"/>
                    <a:pt x="643" y="560"/>
                    <a:pt x="659" y="429"/>
                  </a:cubicBezTo>
                  <a:cubicBezTo>
                    <a:pt x="673" y="316"/>
                    <a:pt x="687" y="200"/>
                    <a:pt x="703" y="86"/>
                  </a:cubicBezTo>
                  <a:cubicBezTo>
                    <a:pt x="598" y="72"/>
                    <a:pt x="478" y="54"/>
                    <a:pt x="380" y="38"/>
                  </a:cubicBezTo>
                  <a:cubicBezTo>
                    <a:pt x="377" y="38"/>
                    <a:pt x="374" y="38"/>
                    <a:pt x="371" y="38"/>
                  </a:cubicBezTo>
                  <a:cubicBezTo>
                    <a:pt x="367" y="39"/>
                    <a:pt x="364" y="39"/>
                    <a:pt x="360" y="38"/>
                  </a:cubicBezTo>
                  <a:cubicBezTo>
                    <a:pt x="328" y="33"/>
                    <a:pt x="297" y="27"/>
                    <a:pt x="267" y="21"/>
                  </a:cubicBezTo>
                  <a:cubicBezTo>
                    <a:pt x="243" y="16"/>
                    <a:pt x="218" y="11"/>
                    <a:pt x="194" y="7"/>
                  </a:cubicBezTo>
                  <a:cubicBezTo>
                    <a:pt x="192" y="16"/>
                    <a:pt x="191" y="27"/>
                    <a:pt x="189" y="38"/>
                  </a:cubicBezTo>
                  <a:cubicBezTo>
                    <a:pt x="187" y="54"/>
                    <a:pt x="184" y="69"/>
                    <a:pt x="182" y="80"/>
                  </a:cubicBezTo>
                  <a:cubicBezTo>
                    <a:pt x="178" y="102"/>
                    <a:pt x="176" y="107"/>
                    <a:pt x="170" y="114"/>
                  </a:cubicBezTo>
                  <a:cubicBezTo>
                    <a:pt x="167" y="116"/>
                    <a:pt x="166" y="119"/>
                    <a:pt x="164" y="123"/>
                  </a:cubicBezTo>
                  <a:cubicBezTo>
                    <a:pt x="161" y="128"/>
                    <a:pt x="158" y="134"/>
                    <a:pt x="153" y="134"/>
                  </a:cubicBezTo>
                  <a:cubicBezTo>
                    <a:pt x="151" y="134"/>
                    <a:pt x="149" y="133"/>
                    <a:pt x="147" y="131"/>
                  </a:cubicBezTo>
                  <a:cubicBezTo>
                    <a:pt x="146" y="131"/>
                    <a:pt x="145" y="131"/>
                    <a:pt x="144" y="131"/>
                  </a:cubicBezTo>
                  <a:cubicBezTo>
                    <a:pt x="137" y="131"/>
                    <a:pt x="136" y="124"/>
                    <a:pt x="136" y="120"/>
                  </a:cubicBezTo>
                  <a:cubicBezTo>
                    <a:pt x="136" y="118"/>
                    <a:pt x="135" y="116"/>
                    <a:pt x="135" y="115"/>
                  </a:cubicBezTo>
                  <a:cubicBezTo>
                    <a:pt x="126" y="114"/>
                    <a:pt x="122" y="112"/>
                    <a:pt x="118" y="111"/>
                  </a:cubicBezTo>
                  <a:cubicBezTo>
                    <a:pt x="113" y="109"/>
                    <a:pt x="109" y="108"/>
                    <a:pt x="102" y="110"/>
                  </a:cubicBezTo>
                  <a:cubicBezTo>
                    <a:pt x="99" y="139"/>
                    <a:pt x="97" y="185"/>
                    <a:pt x="98" y="228"/>
                  </a:cubicBezTo>
                  <a:cubicBezTo>
                    <a:pt x="98" y="230"/>
                    <a:pt x="98" y="230"/>
                    <a:pt x="98" y="230"/>
                  </a:cubicBezTo>
                  <a:cubicBezTo>
                    <a:pt x="97" y="230"/>
                    <a:pt x="97" y="230"/>
                    <a:pt x="97" y="230"/>
                  </a:cubicBezTo>
                  <a:cubicBezTo>
                    <a:pt x="80" y="247"/>
                    <a:pt x="86" y="264"/>
                    <a:pt x="93" y="287"/>
                  </a:cubicBezTo>
                  <a:cubicBezTo>
                    <a:pt x="97" y="299"/>
                    <a:pt x="101" y="313"/>
                    <a:pt x="102" y="328"/>
                  </a:cubicBezTo>
                  <a:cubicBezTo>
                    <a:pt x="103" y="328"/>
                    <a:pt x="104" y="329"/>
                    <a:pt x="105" y="330"/>
                  </a:cubicBezTo>
                  <a:cubicBezTo>
                    <a:pt x="115" y="336"/>
                    <a:pt x="122" y="341"/>
                    <a:pt x="122" y="353"/>
                  </a:cubicBezTo>
                  <a:cubicBezTo>
                    <a:pt x="122" y="354"/>
                    <a:pt x="122" y="354"/>
                    <a:pt x="122" y="354"/>
                  </a:cubicBezTo>
                  <a:cubicBezTo>
                    <a:pt x="122" y="355"/>
                    <a:pt x="122" y="355"/>
                    <a:pt x="122" y="355"/>
                  </a:cubicBezTo>
                  <a:cubicBezTo>
                    <a:pt x="113" y="368"/>
                    <a:pt x="104" y="373"/>
                    <a:pt x="95" y="377"/>
                  </a:cubicBezTo>
                  <a:cubicBezTo>
                    <a:pt x="87" y="381"/>
                    <a:pt x="80" y="384"/>
                    <a:pt x="73" y="395"/>
                  </a:cubicBezTo>
                  <a:cubicBezTo>
                    <a:pt x="71" y="398"/>
                    <a:pt x="71" y="403"/>
                    <a:pt x="71" y="409"/>
                  </a:cubicBezTo>
                  <a:cubicBezTo>
                    <a:pt x="71" y="414"/>
                    <a:pt x="71" y="420"/>
                    <a:pt x="70" y="426"/>
                  </a:cubicBezTo>
                  <a:cubicBezTo>
                    <a:pt x="68" y="430"/>
                    <a:pt x="64" y="437"/>
                    <a:pt x="60" y="443"/>
                  </a:cubicBezTo>
                  <a:cubicBezTo>
                    <a:pt x="56" y="448"/>
                    <a:pt x="51" y="457"/>
                    <a:pt x="50" y="460"/>
                  </a:cubicBezTo>
                  <a:cubicBezTo>
                    <a:pt x="53" y="462"/>
                    <a:pt x="57" y="465"/>
                    <a:pt x="58" y="468"/>
                  </a:cubicBezTo>
                  <a:cubicBezTo>
                    <a:pt x="58" y="469"/>
                    <a:pt x="58" y="471"/>
                    <a:pt x="57" y="472"/>
                  </a:cubicBezTo>
                  <a:cubicBezTo>
                    <a:pt x="56" y="472"/>
                    <a:pt x="56" y="472"/>
                    <a:pt x="56" y="472"/>
                  </a:cubicBezTo>
                  <a:cubicBezTo>
                    <a:pt x="55" y="473"/>
                    <a:pt x="55" y="473"/>
                    <a:pt x="55" y="473"/>
                  </a:cubicBezTo>
                  <a:cubicBezTo>
                    <a:pt x="53" y="473"/>
                    <a:pt x="51" y="472"/>
                    <a:pt x="48" y="470"/>
                  </a:cubicBezTo>
                  <a:cubicBezTo>
                    <a:pt x="45" y="468"/>
                    <a:pt x="41" y="465"/>
                    <a:pt x="38" y="465"/>
                  </a:cubicBezTo>
                  <a:cubicBezTo>
                    <a:pt x="38" y="465"/>
                    <a:pt x="38" y="465"/>
                    <a:pt x="38" y="466"/>
                  </a:cubicBezTo>
                  <a:cubicBezTo>
                    <a:pt x="36" y="472"/>
                    <a:pt x="36" y="477"/>
                    <a:pt x="36" y="482"/>
                  </a:cubicBezTo>
                  <a:cubicBezTo>
                    <a:pt x="36" y="488"/>
                    <a:pt x="37" y="495"/>
                    <a:pt x="34" y="504"/>
                  </a:cubicBezTo>
                  <a:cubicBezTo>
                    <a:pt x="40" y="506"/>
                    <a:pt x="43" y="509"/>
                    <a:pt x="45" y="512"/>
                  </a:cubicBezTo>
                  <a:cubicBezTo>
                    <a:pt x="46" y="513"/>
                    <a:pt x="48" y="515"/>
                    <a:pt x="49" y="516"/>
                  </a:cubicBezTo>
                  <a:cubicBezTo>
                    <a:pt x="50" y="517"/>
                    <a:pt x="51" y="518"/>
                    <a:pt x="53" y="519"/>
                  </a:cubicBezTo>
                  <a:cubicBezTo>
                    <a:pt x="59" y="523"/>
                    <a:pt x="65" y="528"/>
                    <a:pt x="66" y="534"/>
                  </a:cubicBezTo>
                  <a:cubicBezTo>
                    <a:pt x="63" y="534"/>
                    <a:pt x="63" y="534"/>
                    <a:pt x="63" y="534"/>
                  </a:cubicBezTo>
                  <a:cubicBezTo>
                    <a:pt x="61" y="536"/>
                    <a:pt x="61" y="536"/>
                    <a:pt x="61" y="536"/>
                  </a:cubicBezTo>
                  <a:cubicBezTo>
                    <a:pt x="60" y="536"/>
                    <a:pt x="55" y="533"/>
                    <a:pt x="53" y="532"/>
                  </a:cubicBezTo>
                  <a:cubicBezTo>
                    <a:pt x="52" y="534"/>
                    <a:pt x="52" y="538"/>
                    <a:pt x="52" y="540"/>
                  </a:cubicBezTo>
                  <a:cubicBezTo>
                    <a:pt x="53" y="546"/>
                    <a:pt x="53" y="554"/>
                    <a:pt x="48" y="557"/>
                  </a:cubicBezTo>
                  <a:cubicBezTo>
                    <a:pt x="44" y="559"/>
                    <a:pt x="44" y="559"/>
                    <a:pt x="44" y="559"/>
                  </a:cubicBezTo>
                  <a:cubicBezTo>
                    <a:pt x="44" y="554"/>
                    <a:pt x="44" y="554"/>
                    <a:pt x="44" y="554"/>
                  </a:cubicBezTo>
                  <a:cubicBezTo>
                    <a:pt x="44" y="552"/>
                    <a:pt x="44" y="551"/>
                    <a:pt x="44" y="550"/>
                  </a:cubicBezTo>
                  <a:cubicBezTo>
                    <a:pt x="43" y="551"/>
                    <a:pt x="43" y="552"/>
                    <a:pt x="42" y="554"/>
                  </a:cubicBezTo>
                  <a:cubicBezTo>
                    <a:pt x="41" y="555"/>
                    <a:pt x="41" y="556"/>
                    <a:pt x="41" y="556"/>
                  </a:cubicBezTo>
                  <a:cubicBezTo>
                    <a:pt x="39" y="558"/>
                    <a:pt x="37" y="558"/>
                    <a:pt x="34" y="558"/>
                  </a:cubicBezTo>
                  <a:cubicBezTo>
                    <a:pt x="31" y="558"/>
                    <a:pt x="28" y="558"/>
                    <a:pt x="25" y="557"/>
                  </a:cubicBezTo>
                  <a:cubicBezTo>
                    <a:pt x="22" y="556"/>
                    <a:pt x="19" y="556"/>
                    <a:pt x="18" y="556"/>
                  </a:cubicBezTo>
                  <a:cubicBezTo>
                    <a:pt x="18" y="563"/>
                    <a:pt x="14" y="566"/>
                    <a:pt x="10" y="568"/>
                  </a:cubicBezTo>
                  <a:cubicBezTo>
                    <a:pt x="8" y="570"/>
                    <a:pt x="6" y="571"/>
                    <a:pt x="6" y="573"/>
                  </a:cubicBezTo>
                  <a:cubicBezTo>
                    <a:pt x="12" y="579"/>
                    <a:pt x="20" y="583"/>
                    <a:pt x="28" y="586"/>
                  </a:cubicBezTo>
                  <a:cubicBezTo>
                    <a:pt x="32" y="588"/>
                    <a:pt x="36" y="590"/>
                    <a:pt x="40" y="592"/>
                  </a:cubicBezTo>
                  <a:cubicBezTo>
                    <a:pt x="43" y="593"/>
                    <a:pt x="47" y="596"/>
                    <a:pt x="52" y="600"/>
                  </a:cubicBezTo>
                  <a:cubicBezTo>
                    <a:pt x="57" y="604"/>
                    <a:pt x="65" y="609"/>
                    <a:pt x="69" y="611"/>
                  </a:cubicBezTo>
                  <a:cubicBezTo>
                    <a:pt x="70" y="609"/>
                    <a:pt x="71" y="607"/>
                    <a:pt x="74" y="607"/>
                  </a:cubicBezTo>
                  <a:cubicBezTo>
                    <a:pt x="74" y="607"/>
                    <a:pt x="75" y="607"/>
                    <a:pt x="77" y="608"/>
                  </a:cubicBezTo>
                  <a:cubicBezTo>
                    <a:pt x="78" y="609"/>
                    <a:pt x="79" y="611"/>
                    <a:pt x="78" y="612"/>
                  </a:cubicBezTo>
                  <a:cubicBezTo>
                    <a:pt x="78" y="613"/>
                    <a:pt x="77" y="614"/>
                    <a:pt x="77" y="615"/>
                  </a:cubicBezTo>
                  <a:cubicBezTo>
                    <a:pt x="78" y="615"/>
                    <a:pt x="80" y="615"/>
                    <a:pt x="81" y="616"/>
                  </a:cubicBezTo>
                  <a:cubicBezTo>
                    <a:pt x="93" y="626"/>
                    <a:pt x="111" y="636"/>
                    <a:pt x="124" y="643"/>
                  </a:cubicBezTo>
                  <a:cubicBezTo>
                    <a:pt x="127" y="645"/>
                    <a:pt x="130" y="647"/>
                    <a:pt x="133" y="648"/>
                  </a:cubicBezTo>
                  <a:cubicBezTo>
                    <a:pt x="134" y="649"/>
                    <a:pt x="136" y="649"/>
                    <a:pt x="138" y="650"/>
                  </a:cubicBezTo>
                  <a:cubicBezTo>
                    <a:pt x="140" y="650"/>
                    <a:pt x="142" y="651"/>
                    <a:pt x="145" y="652"/>
                  </a:cubicBezTo>
                  <a:cubicBezTo>
                    <a:pt x="148" y="654"/>
                    <a:pt x="151" y="657"/>
                    <a:pt x="154" y="660"/>
                  </a:cubicBezTo>
                  <a:cubicBezTo>
                    <a:pt x="158" y="663"/>
                    <a:pt x="161" y="667"/>
                    <a:pt x="165" y="668"/>
                  </a:cubicBezTo>
                  <a:cubicBezTo>
                    <a:pt x="169" y="670"/>
                    <a:pt x="174" y="669"/>
                    <a:pt x="178" y="668"/>
                  </a:cubicBezTo>
                  <a:cubicBezTo>
                    <a:pt x="180" y="668"/>
                    <a:pt x="183" y="667"/>
                    <a:pt x="185" y="668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7" y="672"/>
                    <a:pt x="186" y="674"/>
                    <a:pt x="183" y="678"/>
                  </a:cubicBezTo>
                  <a:cubicBezTo>
                    <a:pt x="183" y="678"/>
                    <a:pt x="183" y="678"/>
                    <a:pt x="183" y="678"/>
                  </a:cubicBezTo>
                  <a:cubicBezTo>
                    <a:pt x="183" y="679"/>
                    <a:pt x="185" y="679"/>
                    <a:pt x="187" y="679"/>
                  </a:cubicBezTo>
                  <a:cubicBezTo>
                    <a:pt x="190" y="679"/>
                    <a:pt x="195" y="678"/>
                    <a:pt x="197" y="677"/>
                  </a:cubicBezTo>
                  <a:cubicBezTo>
                    <a:pt x="197" y="674"/>
                    <a:pt x="197" y="674"/>
                    <a:pt x="197" y="674"/>
                  </a:cubicBezTo>
                  <a:cubicBezTo>
                    <a:pt x="201" y="676"/>
                    <a:pt x="201" y="676"/>
                    <a:pt x="201" y="676"/>
                  </a:cubicBezTo>
                  <a:cubicBezTo>
                    <a:pt x="203" y="677"/>
                    <a:pt x="203" y="679"/>
                    <a:pt x="203" y="681"/>
                  </a:cubicBezTo>
                  <a:cubicBezTo>
                    <a:pt x="203" y="682"/>
                    <a:pt x="202" y="682"/>
                    <a:pt x="201" y="683"/>
                  </a:cubicBezTo>
                  <a:cubicBezTo>
                    <a:pt x="203" y="683"/>
                    <a:pt x="204" y="684"/>
                    <a:pt x="206" y="685"/>
                  </a:cubicBezTo>
                  <a:cubicBezTo>
                    <a:pt x="217" y="696"/>
                    <a:pt x="230" y="704"/>
                    <a:pt x="244" y="712"/>
                  </a:cubicBezTo>
                  <a:cubicBezTo>
                    <a:pt x="246" y="713"/>
                    <a:pt x="246" y="713"/>
                    <a:pt x="246" y="713"/>
                  </a:cubicBezTo>
                  <a:cubicBezTo>
                    <a:pt x="263" y="723"/>
                    <a:pt x="282" y="734"/>
                    <a:pt x="301" y="740"/>
                  </a:cubicBezTo>
                  <a:cubicBezTo>
                    <a:pt x="302" y="741"/>
                    <a:pt x="303" y="741"/>
                    <a:pt x="303" y="742"/>
                  </a:cubicBezTo>
                  <a:cubicBezTo>
                    <a:pt x="304" y="740"/>
                    <a:pt x="307" y="739"/>
                    <a:pt x="310" y="741"/>
                  </a:cubicBezTo>
                  <a:cubicBezTo>
                    <a:pt x="311" y="741"/>
                    <a:pt x="311" y="741"/>
                    <a:pt x="311" y="741"/>
                  </a:cubicBezTo>
                  <a:cubicBezTo>
                    <a:pt x="311" y="743"/>
                    <a:pt x="311" y="743"/>
                    <a:pt x="311" y="743"/>
                  </a:cubicBezTo>
                  <a:cubicBezTo>
                    <a:pt x="312" y="745"/>
                    <a:pt x="310" y="747"/>
                    <a:pt x="308" y="750"/>
                  </a:cubicBezTo>
                  <a:cubicBezTo>
                    <a:pt x="308" y="750"/>
                    <a:pt x="308" y="750"/>
                    <a:pt x="308" y="750"/>
                  </a:cubicBezTo>
                  <a:cubicBezTo>
                    <a:pt x="311" y="752"/>
                    <a:pt x="316" y="754"/>
                    <a:pt x="320" y="755"/>
                  </a:cubicBezTo>
                  <a:cubicBezTo>
                    <a:pt x="325" y="757"/>
                    <a:pt x="330" y="759"/>
                    <a:pt x="334" y="761"/>
                  </a:cubicBezTo>
                  <a:cubicBezTo>
                    <a:pt x="337" y="762"/>
                    <a:pt x="339" y="764"/>
                    <a:pt x="342" y="766"/>
                  </a:cubicBezTo>
                  <a:cubicBezTo>
                    <a:pt x="346" y="769"/>
                    <a:pt x="350" y="772"/>
                    <a:pt x="354" y="772"/>
                  </a:cubicBezTo>
                  <a:cubicBezTo>
                    <a:pt x="355" y="772"/>
                    <a:pt x="356" y="772"/>
                    <a:pt x="358" y="769"/>
                  </a:cubicBezTo>
                  <a:cubicBezTo>
                    <a:pt x="363" y="772"/>
                    <a:pt x="363" y="772"/>
                    <a:pt x="363" y="772"/>
                  </a:cubicBezTo>
                  <a:cubicBezTo>
                    <a:pt x="362" y="775"/>
                    <a:pt x="361" y="777"/>
                    <a:pt x="362" y="779"/>
                  </a:cubicBezTo>
                  <a:cubicBezTo>
                    <a:pt x="364" y="783"/>
                    <a:pt x="375" y="785"/>
                    <a:pt x="381" y="787"/>
                  </a:cubicBezTo>
                  <a:cubicBezTo>
                    <a:pt x="385" y="787"/>
                    <a:pt x="388" y="788"/>
                    <a:pt x="390" y="789"/>
                  </a:cubicBezTo>
                  <a:cubicBezTo>
                    <a:pt x="390" y="789"/>
                    <a:pt x="390" y="789"/>
                    <a:pt x="390" y="789"/>
                  </a:cubicBezTo>
                  <a:cubicBezTo>
                    <a:pt x="387" y="794"/>
                    <a:pt x="387" y="794"/>
                    <a:pt x="387" y="794"/>
                  </a:cubicBezTo>
                  <a:cubicBezTo>
                    <a:pt x="388" y="794"/>
                    <a:pt x="389" y="793"/>
                    <a:pt x="389" y="793"/>
                  </a:cubicBezTo>
                  <a:cubicBezTo>
                    <a:pt x="389" y="794"/>
                    <a:pt x="389" y="796"/>
                    <a:pt x="390" y="7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72">
              <a:extLst>
                <a:ext uri="{FF2B5EF4-FFF2-40B4-BE49-F238E27FC236}">
                  <a16:creationId xmlns:a16="http://schemas.microsoft.com/office/drawing/2014/main" id="{F4F57D68-5BF5-4CCB-B38F-92143E603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763" y="3048001"/>
              <a:ext cx="652463" cy="1003300"/>
            </a:xfrm>
            <a:custGeom>
              <a:avLst/>
              <a:gdLst>
                <a:gd name="T0" fmla="*/ 514 w 663"/>
                <a:gd name="T1" fmla="*/ 900 h 1021"/>
                <a:gd name="T2" fmla="*/ 490 w 663"/>
                <a:gd name="T3" fmla="*/ 880 h 1021"/>
                <a:gd name="T4" fmla="*/ 458 w 663"/>
                <a:gd name="T5" fmla="*/ 880 h 1021"/>
                <a:gd name="T6" fmla="*/ 450 w 663"/>
                <a:gd name="T7" fmla="*/ 900 h 1021"/>
                <a:gd name="T8" fmla="*/ 450 w 663"/>
                <a:gd name="T9" fmla="*/ 916 h 1021"/>
                <a:gd name="T10" fmla="*/ 446 w 663"/>
                <a:gd name="T11" fmla="*/ 960 h 1021"/>
                <a:gd name="T12" fmla="*/ 450 w 663"/>
                <a:gd name="T13" fmla="*/ 996 h 1021"/>
                <a:gd name="T14" fmla="*/ 438 w 663"/>
                <a:gd name="T15" fmla="*/ 1021 h 1021"/>
                <a:gd name="T16" fmla="*/ 165 w 663"/>
                <a:gd name="T17" fmla="*/ 623 h 1021"/>
                <a:gd name="T18" fmla="*/ 117 w 663"/>
                <a:gd name="T19" fmla="*/ 554 h 1021"/>
                <a:gd name="T20" fmla="*/ 96 w 663"/>
                <a:gd name="T21" fmla="*/ 522 h 1021"/>
                <a:gd name="T22" fmla="*/ 88 w 663"/>
                <a:gd name="T23" fmla="*/ 514 h 1021"/>
                <a:gd name="T24" fmla="*/ 84 w 663"/>
                <a:gd name="T25" fmla="*/ 502 h 1021"/>
                <a:gd name="T26" fmla="*/ 68 w 663"/>
                <a:gd name="T27" fmla="*/ 486 h 1021"/>
                <a:gd name="T28" fmla="*/ 64 w 663"/>
                <a:gd name="T29" fmla="*/ 474 h 1021"/>
                <a:gd name="T30" fmla="*/ 28 w 663"/>
                <a:gd name="T31" fmla="*/ 426 h 1021"/>
                <a:gd name="T32" fmla="*/ 8 w 663"/>
                <a:gd name="T33" fmla="*/ 357 h 1021"/>
                <a:gd name="T34" fmla="*/ 16 w 663"/>
                <a:gd name="T35" fmla="*/ 337 h 1021"/>
                <a:gd name="T36" fmla="*/ 24 w 663"/>
                <a:gd name="T37" fmla="*/ 285 h 1021"/>
                <a:gd name="T38" fmla="*/ 96 w 663"/>
                <a:gd name="T39" fmla="*/ 0 h 1021"/>
                <a:gd name="T40" fmla="*/ 663 w 663"/>
                <a:gd name="T41" fmla="*/ 120 h 1021"/>
                <a:gd name="T42" fmla="*/ 575 w 663"/>
                <a:gd name="T43" fmla="*/ 607 h 1021"/>
                <a:gd name="T44" fmla="*/ 551 w 663"/>
                <a:gd name="T45" fmla="*/ 759 h 1021"/>
                <a:gd name="T46" fmla="*/ 535 w 663"/>
                <a:gd name="T47" fmla="*/ 832 h 1021"/>
                <a:gd name="T48" fmla="*/ 514 w 663"/>
                <a:gd name="T49" fmla="*/ 90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63" h="1021">
                  <a:moveTo>
                    <a:pt x="514" y="900"/>
                  </a:moveTo>
                  <a:cubicBezTo>
                    <a:pt x="498" y="901"/>
                    <a:pt x="504" y="881"/>
                    <a:pt x="490" y="880"/>
                  </a:cubicBezTo>
                  <a:cubicBezTo>
                    <a:pt x="478" y="881"/>
                    <a:pt x="468" y="870"/>
                    <a:pt x="458" y="880"/>
                  </a:cubicBezTo>
                  <a:cubicBezTo>
                    <a:pt x="448" y="882"/>
                    <a:pt x="450" y="892"/>
                    <a:pt x="450" y="900"/>
                  </a:cubicBezTo>
                  <a:cubicBezTo>
                    <a:pt x="450" y="906"/>
                    <a:pt x="451" y="909"/>
                    <a:pt x="450" y="916"/>
                  </a:cubicBezTo>
                  <a:cubicBezTo>
                    <a:pt x="449" y="930"/>
                    <a:pt x="447" y="946"/>
                    <a:pt x="446" y="960"/>
                  </a:cubicBezTo>
                  <a:cubicBezTo>
                    <a:pt x="445" y="974"/>
                    <a:pt x="452" y="984"/>
                    <a:pt x="450" y="996"/>
                  </a:cubicBezTo>
                  <a:cubicBezTo>
                    <a:pt x="448" y="1007"/>
                    <a:pt x="432" y="1008"/>
                    <a:pt x="438" y="1021"/>
                  </a:cubicBezTo>
                  <a:cubicBezTo>
                    <a:pt x="354" y="903"/>
                    <a:pt x="257" y="757"/>
                    <a:pt x="165" y="623"/>
                  </a:cubicBezTo>
                  <a:cubicBezTo>
                    <a:pt x="150" y="602"/>
                    <a:pt x="132" y="579"/>
                    <a:pt x="117" y="554"/>
                  </a:cubicBezTo>
                  <a:cubicBezTo>
                    <a:pt x="111" y="545"/>
                    <a:pt x="106" y="535"/>
                    <a:pt x="96" y="522"/>
                  </a:cubicBezTo>
                  <a:cubicBezTo>
                    <a:pt x="95" y="520"/>
                    <a:pt x="90" y="516"/>
                    <a:pt x="88" y="514"/>
                  </a:cubicBezTo>
                  <a:cubicBezTo>
                    <a:pt x="86" y="511"/>
                    <a:pt x="87" y="506"/>
                    <a:pt x="84" y="502"/>
                  </a:cubicBezTo>
                  <a:cubicBezTo>
                    <a:pt x="80" y="496"/>
                    <a:pt x="73" y="492"/>
                    <a:pt x="68" y="486"/>
                  </a:cubicBezTo>
                  <a:cubicBezTo>
                    <a:pt x="66" y="482"/>
                    <a:pt x="67" y="478"/>
                    <a:pt x="64" y="474"/>
                  </a:cubicBezTo>
                  <a:cubicBezTo>
                    <a:pt x="57" y="462"/>
                    <a:pt x="40" y="443"/>
                    <a:pt x="28" y="426"/>
                  </a:cubicBezTo>
                  <a:cubicBezTo>
                    <a:pt x="9" y="397"/>
                    <a:pt x="0" y="392"/>
                    <a:pt x="8" y="357"/>
                  </a:cubicBezTo>
                  <a:cubicBezTo>
                    <a:pt x="10" y="350"/>
                    <a:pt x="14" y="344"/>
                    <a:pt x="16" y="337"/>
                  </a:cubicBezTo>
                  <a:cubicBezTo>
                    <a:pt x="20" y="320"/>
                    <a:pt x="21" y="299"/>
                    <a:pt x="24" y="285"/>
                  </a:cubicBezTo>
                  <a:cubicBezTo>
                    <a:pt x="47" y="191"/>
                    <a:pt x="75" y="94"/>
                    <a:pt x="96" y="0"/>
                  </a:cubicBezTo>
                  <a:cubicBezTo>
                    <a:pt x="280" y="45"/>
                    <a:pt x="471" y="84"/>
                    <a:pt x="663" y="120"/>
                  </a:cubicBezTo>
                  <a:cubicBezTo>
                    <a:pt x="634" y="279"/>
                    <a:pt x="607" y="448"/>
                    <a:pt x="575" y="607"/>
                  </a:cubicBezTo>
                  <a:cubicBezTo>
                    <a:pt x="564" y="657"/>
                    <a:pt x="560" y="710"/>
                    <a:pt x="551" y="759"/>
                  </a:cubicBezTo>
                  <a:cubicBezTo>
                    <a:pt x="546" y="784"/>
                    <a:pt x="539" y="807"/>
                    <a:pt x="535" y="832"/>
                  </a:cubicBezTo>
                  <a:cubicBezTo>
                    <a:pt x="530" y="855"/>
                    <a:pt x="531" y="881"/>
                    <a:pt x="514" y="9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73">
              <a:extLst>
                <a:ext uri="{FF2B5EF4-FFF2-40B4-BE49-F238E27FC236}">
                  <a16:creationId xmlns:a16="http://schemas.microsoft.com/office/drawing/2014/main" id="{ADE8D936-DD7E-4CC7-8613-663F53EF17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0175" y="3044826"/>
              <a:ext cx="657225" cy="1008063"/>
            </a:xfrm>
            <a:custGeom>
              <a:avLst/>
              <a:gdLst>
                <a:gd name="T0" fmla="*/ 273 w 668"/>
                <a:gd name="T1" fmla="*/ 787 h 1026"/>
                <a:gd name="T2" fmla="*/ 147 w 668"/>
                <a:gd name="T3" fmla="*/ 604 h 1026"/>
                <a:gd name="T4" fmla="*/ 111 w 668"/>
                <a:gd name="T5" fmla="*/ 551 h 1026"/>
                <a:gd name="T6" fmla="*/ 93 w 668"/>
                <a:gd name="T7" fmla="*/ 524 h 1026"/>
                <a:gd name="T8" fmla="*/ 86 w 668"/>
                <a:gd name="T9" fmla="*/ 513 h 1026"/>
                <a:gd name="T10" fmla="*/ 77 w 668"/>
                <a:gd name="T11" fmla="*/ 500 h 1026"/>
                <a:gd name="T12" fmla="*/ 65 w 668"/>
                <a:gd name="T13" fmla="*/ 484 h 1026"/>
                <a:gd name="T14" fmla="*/ 48 w 668"/>
                <a:gd name="T15" fmla="*/ 458 h 1026"/>
                <a:gd name="T16" fmla="*/ 20 w 668"/>
                <a:gd name="T17" fmla="*/ 420 h 1026"/>
                <a:gd name="T18" fmla="*/ 12 w 668"/>
                <a:gd name="T19" fmla="*/ 350 h 1026"/>
                <a:gd name="T20" fmla="*/ 20 w 668"/>
                <a:gd name="T21" fmla="*/ 313 h 1026"/>
                <a:gd name="T22" fmla="*/ 55 w 668"/>
                <a:gd name="T23" fmla="*/ 167 h 1026"/>
                <a:gd name="T24" fmla="*/ 96 w 668"/>
                <a:gd name="T25" fmla="*/ 0 h 1026"/>
                <a:gd name="T26" fmla="*/ 666 w 668"/>
                <a:gd name="T27" fmla="*/ 121 h 1026"/>
                <a:gd name="T28" fmla="*/ 668 w 668"/>
                <a:gd name="T29" fmla="*/ 125 h 1026"/>
                <a:gd name="T30" fmla="*/ 579 w 668"/>
                <a:gd name="T31" fmla="*/ 611 h 1026"/>
                <a:gd name="T32" fmla="*/ 555 w 668"/>
                <a:gd name="T33" fmla="*/ 764 h 1026"/>
                <a:gd name="T34" fmla="*/ 539 w 668"/>
                <a:gd name="T35" fmla="*/ 836 h 1026"/>
                <a:gd name="T36" fmla="*/ 519 w 668"/>
                <a:gd name="T37" fmla="*/ 906 h 1026"/>
                <a:gd name="T38" fmla="*/ 517 w 668"/>
                <a:gd name="T39" fmla="*/ 907 h 1026"/>
                <a:gd name="T40" fmla="*/ 492 w 668"/>
                <a:gd name="T41" fmla="*/ 887 h 1026"/>
                <a:gd name="T42" fmla="*/ 479 w 668"/>
                <a:gd name="T43" fmla="*/ 884 h 1026"/>
                <a:gd name="T44" fmla="*/ 462 w 668"/>
                <a:gd name="T45" fmla="*/ 886 h 1026"/>
                <a:gd name="T46" fmla="*/ 461 w 668"/>
                <a:gd name="T47" fmla="*/ 887 h 1026"/>
                <a:gd name="T48" fmla="*/ 455 w 668"/>
                <a:gd name="T49" fmla="*/ 904 h 1026"/>
                <a:gd name="T50" fmla="*/ 455 w 668"/>
                <a:gd name="T51" fmla="*/ 920 h 1026"/>
                <a:gd name="T52" fmla="*/ 451 w 668"/>
                <a:gd name="T53" fmla="*/ 964 h 1026"/>
                <a:gd name="T54" fmla="*/ 455 w 668"/>
                <a:gd name="T55" fmla="*/ 1001 h 1026"/>
                <a:gd name="T56" fmla="*/ 443 w 668"/>
                <a:gd name="T57" fmla="*/ 1023 h 1026"/>
                <a:gd name="T58" fmla="*/ 100 w 668"/>
                <a:gd name="T59" fmla="*/ 7 h 1026"/>
                <a:gd name="T60" fmla="*/ 29 w 668"/>
                <a:gd name="T61" fmla="*/ 290 h 1026"/>
                <a:gd name="T62" fmla="*/ 21 w 668"/>
                <a:gd name="T63" fmla="*/ 342 h 1026"/>
                <a:gd name="T64" fmla="*/ 13 w 668"/>
                <a:gd name="T65" fmla="*/ 362 h 1026"/>
                <a:gd name="T66" fmla="*/ 32 w 668"/>
                <a:gd name="T67" fmla="*/ 428 h 1026"/>
                <a:gd name="T68" fmla="*/ 69 w 668"/>
                <a:gd name="T69" fmla="*/ 476 h 1026"/>
                <a:gd name="T70" fmla="*/ 73 w 668"/>
                <a:gd name="T71" fmla="*/ 488 h 1026"/>
                <a:gd name="T72" fmla="*/ 89 w 668"/>
                <a:gd name="T73" fmla="*/ 504 h 1026"/>
                <a:gd name="T74" fmla="*/ 93 w 668"/>
                <a:gd name="T75" fmla="*/ 517 h 1026"/>
                <a:gd name="T76" fmla="*/ 101 w 668"/>
                <a:gd name="T77" fmla="*/ 525 h 1026"/>
                <a:gd name="T78" fmla="*/ 121 w 668"/>
                <a:gd name="T79" fmla="*/ 557 h 1026"/>
                <a:gd name="T80" fmla="*/ 169 w 668"/>
                <a:gd name="T81" fmla="*/ 625 h 1026"/>
                <a:gd name="T82" fmla="*/ 437 w 668"/>
                <a:gd name="T83" fmla="*/ 1015 h 1026"/>
                <a:gd name="T84" fmla="*/ 449 w 668"/>
                <a:gd name="T85" fmla="*/ 1000 h 1026"/>
                <a:gd name="T86" fmla="*/ 445 w 668"/>
                <a:gd name="T87" fmla="*/ 964 h 1026"/>
                <a:gd name="T88" fmla="*/ 449 w 668"/>
                <a:gd name="T89" fmla="*/ 920 h 1026"/>
                <a:gd name="T90" fmla="*/ 449 w 668"/>
                <a:gd name="T91" fmla="*/ 904 h 1026"/>
                <a:gd name="T92" fmla="*/ 459 w 668"/>
                <a:gd name="T93" fmla="*/ 881 h 1026"/>
                <a:gd name="T94" fmla="*/ 480 w 668"/>
                <a:gd name="T95" fmla="*/ 879 h 1026"/>
                <a:gd name="T96" fmla="*/ 492 w 668"/>
                <a:gd name="T97" fmla="*/ 881 h 1026"/>
                <a:gd name="T98" fmla="*/ 515 w 668"/>
                <a:gd name="T99" fmla="*/ 901 h 1026"/>
                <a:gd name="T100" fmla="*/ 531 w 668"/>
                <a:gd name="T101" fmla="*/ 852 h 1026"/>
                <a:gd name="T102" fmla="*/ 542 w 668"/>
                <a:gd name="T103" fmla="*/ 799 h 1026"/>
                <a:gd name="T104" fmla="*/ 561 w 668"/>
                <a:gd name="T105" fmla="*/ 694 h 1026"/>
                <a:gd name="T106" fmla="*/ 628 w 668"/>
                <a:gd name="T107" fmla="*/ 315 h 1026"/>
                <a:gd name="T108" fmla="*/ 100 w 668"/>
                <a:gd name="T109" fmla="*/ 7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68" h="1026">
                  <a:moveTo>
                    <a:pt x="438" y="1026"/>
                  </a:moveTo>
                  <a:cubicBezTo>
                    <a:pt x="386" y="954"/>
                    <a:pt x="331" y="873"/>
                    <a:pt x="273" y="787"/>
                  </a:cubicBezTo>
                  <a:cubicBezTo>
                    <a:pt x="237" y="734"/>
                    <a:pt x="200" y="680"/>
                    <a:pt x="164" y="628"/>
                  </a:cubicBezTo>
                  <a:cubicBezTo>
                    <a:pt x="159" y="620"/>
                    <a:pt x="153" y="613"/>
                    <a:pt x="147" y="604"/>
                  </a:cubicBezTo>
                  <a:cubicBezTo>
                    <a:pt x="137" y="590"/>
                    <a:pt x="126" y="575"/>
                    <a:pt x="116" y="560"/>
                  </a:cubicBezTo>
                  <a:cubicBezTo>
                    <a:pt x="114" y="557"/>
                    <a:pt x="113" y="554"/>
                    <a:pt x="111" y="551"/>
                  </a:cubicBezTo>
                  <a:cubicBezTo>
                    <a:pt x="107" y="544"/>
                    <a:pt x="102" y="537"/>
                    <a:pt x="96" y="528"/>
                  </a:cubicBezTo>
                  <a:cubicBezTo>
                    <a:pt x="95" y="527"/>
                    <a:pt x="94" y="525"/>
                    <a:pt x="93" y="524"/>
                  </a:cubicBezTo>
                  <a:cubicBezTo>
                    <a:pt x="91" y="523"/>
                    <a:pt x="89" y="521"/>
                    <a:pt x="88" y="520"/>
                  </a:cubicBezTo>
                  <a:cubicBezTo>
                    <a:pt x="87" y="518"/>
                    <a:pt x="86" y="515"/>
                    <a:pt x="86" y="513"/>
                  </a:cubicBezTo>
                  <a:cubicBezTo>
                    <a:pt x="85" y="511"/>
                    <a:pt x="85" y="509"/>
                    <a:pt x="84" y="508"/>
                  </a:cubicBezTo>
                  <a:cubicBezTo>
                    <a:pt x="82" y="505"/>
                    <a:pt x="80" y="503"/>
                    <a:pt x="77" y="500"/>
                  </a:cubicBezTo>
                  <a:cubicBezTo>
                    <a:pt x="74" y="498"/>
                    <a:pt x="70" y="495"/>
                    <a:pt x="68" y="491"/>
                  </a:cubicBezTo>
                  <a:cubicBezTo>
                    <a:pt x="66" y="489"/>
                    <a:pt x="66" y="486"/>
                    <a:pt x="65" y="484"/>
                  </a:cubicBezTo>
                  <a:cubicBezTo>
                    <a:pt x="65" y="482"/>
                    <a:pt x="65" y="481"/>
                    <a:pt x="64" y="479"/>
                  </a:cubicBezTo>
                  <a:cubicBezTo>
                    <a:pt x="60" y="473"/>
                    <a:pt x="54" y="466"/>
                    <a:pt x="48" y="458"/>
                  </a:cubicBezTo>
                  <a:cubicBezTo>
                    <a:pt x="41" y="450"/>
                    <a:pt x="34" y="440"/>
                    <a:pt x="28" y="431"/>
                  </a:cubicBezTo>
                  <a:cubicBezTo>
                    <a:pt x="25" y="427"/>
                    <a:pt x="22" y="423"/>
                    <a:pt x="20" y="420"/>
                  </a:cubicBezTo>
                  <a:cubicBezTo>
                    <a:pt x="6" y="400"/>
                    <a:pt x="0" y="392"/>
                    <a:pt x="7" y="361"/>
                  </a:cubicBezTo>
                  <a:cubicBezTo>
                    <a:pt x="8" y="357"/>
                    <a:pt x="10" y="353"/>
                    <a:pt x="12" y="350"/>
                  </a:cubicBezTo>
                  <a:cubicBezTo>
                    <a:pt x="13" y="347"/>
                    <a:pt x="15" y="344"/>
                    <a:pt x="15" y="341"/>
                  </a:cubicBezTo>
                  <a:cubicBezTo>
                    <a:pt x="17" y="332"/>
                    <a:pt x="19" y="322"/>
                    <a:pt x="20" y="313"/>
                  </a:cubicBezTo>
                  <a:cubicBezTo>
                    <a:pt x="21" y="304"/>
                    <a:pt x="22" y="295"/>
                    <a:pt x="23" y="288"/>
                  </a:cubicBezTo>
                  <a:cubicBezTo>
                    <a:pt x="33" y="248"/>
                    <a:pt x="44" y="207"/>
                    <a:pt x="55" y="167"/>
                  </a:cubicBezTo>
                  <a:cubicBezTo>
                    <a:pt x="69" y="113"/>
                    <a:pt x="84" y="57"/>
                    <a:pt x="96" y="3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299" y="50"/>
                    <a:pt x="507" y="91"/>
                    <a:pt x="666" y="121"/>
                  </a:cubicBezTo>
                  <a:cubicBezTo>
                    <a:pt x="668" y="122"/>
                    <a:pt x="668" y="122"/>
                    <a:pt x="668" y="122"/>
                  </a:cubicBezTo>
                  <a:cubicBezTo>
                    <a:pt x="668" y="125"/>
                    <a:pt x="668" y="125"/>
                    <a:pt x="668" y="125"/>
                  </a:cubicBezTo>
                  <a:cubicBezTo>
                    <a:pt x="656" y="187"/>
                    <a:pt x="645" y="252"/>
                    <a:pt x="634" y="316"/>
                  </a:cubicBezTo>
                  <a:cubicBezTo>
                    <a:pt x="617" y="414"/>
                    <a:pt x="599" y="515"/>
                    <a:pt x="579" y="611"/>
                  </a:cubicBezTo>
                  <a:cubicBezTo>
                    <a:pt x="574" y="639"/>
                    <a:pt x="570" y="667"/>
                    <a:pt x="566" y="695"/>
                  </a:cubicBezTo>
                  <a:cubicBezTo>
                    <a:pt x="563" y="717"/>
                    <a:pt x="560" y="741"/>
                    <a:pt x="555" y="764"/>
                  </a:cubicBezTo>
                  <a:cubicBezTo>
                    <a:pt x="553" y="776"/>
                    <a:pt x="550" y="789"/>
                    <a:pt x="547" y="801"/>
                  </a:cubicBezTo>
                  <a:cubicBezTo>
                    <a:pt x="544" y="812"/>
                    <a:pt x="542" y="824"/>
                    <a:pt x="539" y="836"/>
                  </a:cubicBezTo>
                  <a:cubicBezTo>
                    <a:pt x="538" y="842"/>
                    <a:pt x="538" y="847"/>
                    <a:pt x="537" y="853"/>
                  </a:cubicBezTo>
                  <a:cubicBezTo>
                    <a:pt x="534" y="871"/>
                    <a:pt x="532" y="890"/>
                    <a:pt x="519" y="906"/>
                  </a:cubicBezTo>
                  <a:cubicBezTo>
                    <a:pt x="518" y="907"/>
                    <a:pt x="518" y="907"/>
                    <a:pt x="518" y="907"/>
                  </a:cubicBezTo>
                  <a:cubicBezTo>
                    <a:pt x="517" y="907"/>
                    <a:pt x="517" y="907"/>
                    <a:pt x="517" y="907"/>
                  </a:cubicBezTo>
                  <a:cubicBezTo>
                    <a:pt x="506" y="908"/>
                    <a:pt x="503" y="901"/>
                    <a:pt x="500" y="895"/>
                  </a:cubicBezTo>
                  <a:cubicBezTo>
                    <a:pt x="498" y="890"/>
                    <a:pt x="496" y="887"/>
                    <a:pt x="492" y="887"/>
                  </a:cubicBezTo>
                  <a:cubicBezTo>
                    <a:pt x="492" y="887"/>
                    <a:pt x="492" y="887"/>
                    <a:pt x="491" y="887"/>
                  </a:cubicBezTo>
                  <a:cubicBezTo>
                    <a:pt x="487" y="887"/>
                    <a:pt x="482" y="885"/>
                    <a:pt x="479" y="884"/>
                  </a:cubicBezTo>
                  <a:cubicBezTo>
                    <a:pt x="475" y="883"/>
                    <a:pt x="472" y="883"/>
                    <a:pt x="470" y="883"/>
                  </a:cubicBezTo>
                  <a:cubicBezTo>
                    <a:pt x="467" y="883"/>
                    <a:pt x="464" y="884"/>
                    <a:pt x="462" y="886"/>
                  </a:cubicBezTo>
                  <a:cubicBezTo>
                    <a:pt x="462" y="886"/>
                    <a:pt x="462" y="886"/>
                    <a:pt x="462" y="886"/>
                  </a:cubicBezTo>
                  <a:cubicBezTo>
                    <a:pt x="461" y="887"/>
                    <a:pt x="461" y="887"/>
                    <a:pt x="461" y="887"/>
                  </a:cubicBezTo>
                  <a:cubicBezTo>
                    <a:pt x="455" y="888"/>
                    <a:pt x="454" y="891"/>
                    <a:pt x="455" y="899"/>
                  </a:cubicBezTo>
                  <a:cubicBezTo>
                    <a:pt x="455" y="901"/>
                    <a:pt x="455" y="903"/>
                    <a:pt x="455" y="904"/>
                  </a:cubicBezTo>
                  <a:cubicBezTo>
                    <a:pt x="455" y="907"/>
                    <a:pt x="455" y="909"/>
                    <a:pt x="455" y="910"/>
                  </a:cubicBezTo>
                  <a:cubicBezTo>
                    <a:pt x="455" y="913"/>
                    <a:pt x="455" y="916"/>
                    <a:pt x="455" y="920"/>
                  </a:cubicBezTo>
                  <a:cubicBezTo>
                    <a:pt x="454" y="927"/>
                    <a:pt x="454" y="935"/>
                    <a:pt x="453" y="942"/>
                  </a:cubicBezTo>
                  <a:cubicBezTo>
                    <a:pt x="452" y="950"/>
                    <a:pt x="451" y="957"/>
                    <a:pt x="451" y="964"/>
                  </a:cubicBezTo>
                  <a:cubicBezTo>
                    <a:pt x="450" y="970"/>
                    <a:pt x="452" y="976"/>
                    <a:pt x="453" y="981"/>
                  </a:cubicBezTo>
                  <a:cubicBezTo>
                    <a:pt x="455" y="988"/>
                    <a:pt x="456" y="994"/>
                    <a:pt x="455" y="1001"/>
                  </a:cubicBezTo>
                  <a:cubicBezTo>
                    <a:pt x="454" y="1006"/>
                    <a:pt x="450" y="1009"/>
                    <a:pt x="447" y="1012"/>
                  </a:cubicBezTo>
                  <a:cubicBezTo>
                    <a:pt x="442" y="1016"/>
                    <a:pt x="440" y="1018"/>
                    <a:pt x="443" y="1023"/>
                  </a:cubicBezTo>
                  <a:lnTo>
                    <a:pt x="438" y="1026"/>
                  </a:lnTo>
                  <a:close/>
                  <a:moveTo>
                    <a:pt x="100" y="7"/>
                  </a:moveTo>
                  <a:cubicBezTo>
                    <a:pt x="89" y="60"/>
                    <a:pt x="74" y="115"/>
                    <a:pt x="60" y="168"/>
                  </a:cubicBezTo>
                  <a:cubicBezTo>
                    <a:pt x="49" y="208"/>
                    <a:pt x="38" y="249"/>
                    <a:pt x="29" y="290"/>
                  </a:cubicBezTo>
                  <a:cubicBezTo>
                    <a:pt x="27" y="296"/>
                    <a:pt x="26" y="305"/>
                    <a:pt x="25" y="313"/>
                  </a:cubicBezTo>
                  <a:cubicBezTo>
                    <a:pt x="24" y="323"/>
                    <a:pt x="23" y="333"/>
                    <a:pt x="21" y="342"/>
                  </a:cubicBezTo>
                  <a:cubicBezTo>
                    <a:pt x="20" y="346"/>
                    <a:pt x="18" y="349"/>
                    <a:pt x="16" y="352"/>
                  </a:cubicBezTo>
                  <a:cubicBezTo>
                    <a:pt x="15" y="356"/>
                    <a:pt x="13" y="359"/>
                    <a:pt x="13" y="362"/>
                  </a:cubicBezTo>
                  <a:cubicBezTo>
                    <a:pt x="6" y="390"/>
                    <a:pt x="11" y="397"/>
                    <a:pt x="24" y="416"/>
                  </a:cubicBezTo>
                  <a:cubicBezTo>
                    <a:pt x="27" y="420"/>
                    <a:pt x="29" y="424"/>
                    <a:pt x="32" y="428"/>
                  </a:cubicBezTo>
                  <a:cubicBezTo>
                    <a:pt x="38" y="437"/>
                    <a:pt x="45" y="446"/>
                    <a:pt x="52" y="454"/>
                  </a:cubicBezTo>
                  <a:cubicBezTo>
                    <a:pt x="59" y="463"/>
                    <a:pt x="65" y="470"/>
                    <a:pt x="69" y="476"/>
                  </a:cubicBezTo>
                  <a:cubicBezTo>
                    <a:pt x="70" y="479"/>
                    <a:pt x="70" y="481"/>
                    <a:pt x="71" y="483"/>
                  </a:cubicBezTo>
                  <a:cubicBezTo>
                    <a:pt x="71" y="485"/>
                    <a:pt x="72" y="487"/>
                    <a:pt x="73" y="488"/>
                  </a:cubicBezTo>
                  <a:cubicBezTo>
                    <a:pt x="75" y="491"/>
                    <a:pt x="77" y="494"/>
                    <a:pt x="80" y="496"/>
                  </a:cubicBezTo>
                  <a:cubicBezTo>
                    <a:pt x="83" y="499"/>
                    <a:pt x="86" y="501"/>
                    <a:pt x="89" y="504"/>
                  </a:cubicBezTo>
                  <a:cubicBezTo>
                    <a:pt x="90" y="507"/>
                    <a:pt x="91" y="510"/>
                    <a:pt x="91" y="512"/>
                  </a:cubicBezTo>
                  <a:cubicBezTo>
                    <a:pt x="92" y="514"/>
                    <a:pt x="92" y="516"/>
                    <a:pt x="93" y="517"/>
                  </a:cubicBezTo>
                  <a:cubicBezTo>
                    <a:pt x="93" y="517"/>
                    <a:pt x="95" y="519"/>
                    <a:pt x="96" y="520"/>
                  </a:cubicBezTo>
                  <a:cubicBezTo>
                    <a:pt x="98" y="522"/>
                    <a:pt x="100" y="523"/>
                    <a:pt x="101" y="525"/>
                  </a:cubicBezTo>
                  <a:cubicBezTo>
                    <a:pt x="107" y="534"/>
                    <a:pt x="112" y="541"/>
                    <a:pt x="116" y="548"/>
                  </a:cubicBezTo>
                  <a:cubicBezTo>
                    <a:pt x="117" y="551"/>
                    <a:pt x="119" y="554"/>
                    <a:pt x="121" y="557"/>
                  </a:cubicBezTo>
                  <a:cubicBezTo>
                    <a:pt x="130" y="572"/>
                    <a:pt x="141" y="587"/>
                    <a:pt x="152" y="601"/>
                  </a:cubicBezTo>
                  <a:cubicBezTo>
                    <a:pt x="158" y="609"/>
                    <a:pt x="164" y="617"/>
                    <a:pt x="169" y="625"/>
                  </a:cubicBezTo>
                  <a:cubicBezTo>
                    <a:pt x="205" y="677"/>
                    <a:pt x="242" y="731"/>
                    <a:pt x="277" y="784"/>
                  </a:cubicBezTo>
                  <a:cubicBezTo>
                    <a:pt x="334" y="867"/>
                    <a:pt x="387" y="945"/>
                    <a:pt x="437" y="1015"/>
                  </a:cubicBezTo>
                  <a:cubicBezTo>
                    <a:pt x="438" y="1012"/>
                    <a:pt x="441" y="1010"/>
                    <a:pt x="443" y="1008"/>
                  </a:cubicBezTo>
                  <a:cubicBezTo>
                    <a:pt x="446" y="1005"/>
                    <a:pt x="449" y="1003"/>
                    <a:pt x="449" y="1000"/>
                  </a:cubicBezTo>
                  <a:cubicBezTo>
                    <a:pt x="451" y="994"/>
                    <a:pt x="449" y="989"/>
                    <a:pt x="448" y="983"/>
                  </a:cubicBezTo>
                  <a:cubicBezTo>
                    <a:pt x="446" y="977"/>
                    <a:pt x="445" y="971"/>
                    <a:pt x="445" y="964"/>
                  </a:cubicBezTo>
                  <a:cubicBezTo>
                    <a:pt x="446" y="957"/>
                    <a:pt x="447" y="949"/>
                    <a:pt x="447" y="942"/>
                  </a:cubicBezTo>
                  <a:cubicBezTo>
                    <a:pt x="448" y="934"/>
                    <a:pt x="449" y="927"/>
                    <a:pt x="449" y="920"/>
                  </a:cubicBezTo>
                  <a:cubicBezTo>
                    <a:pt x="450" y="916"/>
                    <a:pt x="450" y="913"/>
                    <a:pt x="449" y="911"/>
                  </a:cubicBezTo>
                  <a:cubicBezTo>
                    <a:pt x="449" y="909"/>
                    <a:pt x="449" y="907"/>
                    <a:pt x="449" y="904"/>
                  </a:cubicBezTo>
                  <a:cubicBezTo>
                    <a:pt x="449" y="903"/>
                    <a:pt x="449" y="901"/>
                    <a:pt x="449" y="900"/>
                  </a:cubicBezTo>
                  <a:cubicBezTo>
                    <a:pt x="449" y="893"/>
                    <a:pt x="449" y="884"/>
                    <a:pt x="459" y="881"/>
                  </a:cubicBezTo>
                  <a:cubicBezTo>
                    <a:pt x="462" y="878"/>
                    <a:pt x="465" y="877"/>
                    <a:pt x="470" y="877"/>
                  </a:cubicBezTo>
                  <a:cubicBezTo>
                    <a:pt x="473" y="877"/>
                    <a:pt x="477" y="878"/>
                    <a:pt x="480" y="879"/>
                  </a:cubicBezTo>
                  <a:cubicBezTo>
                    <a:pt x="484" y="880"/>
                    <a:pt x="487" y="881"/>
                    <a:pt x="491" y="881"/>
                  </a:cubicBezTo>
                  <a:cubicBezTo>
                    <a:pt x="492" y="881"/>
                    <a:pt x="492" y="881"/>
                    <a:pt x="492" y="881"/>
                  </a:cubicBezTo>
                  <a:cubicBezTo>
                    <a:pt x="500" y="882"/>
                    <a:pt x="503" y="888"/>
                    <a:pt x="505" y="893"/>
                  </a:cubicBezTo>
                  <a:cubicBezTo>
                    <a:pt x="508" y="898"/>
                    <a:pt x="510" y="901"/>
                    <a:pt x="515" y="901"/>
                  </a:cubicBezTo>
                  <a:cubicBezTo>
                    <a:pt x="515" y="901"/>
                    <a:pt x="515" y="901"/>
                    <a:pt x="515" y="901"/>
                  </a:cubicBezTo>
                  <a:cubicBezTo>
                    <a:pt x="527" y="887"/>
                    <a:pt x="529" y="869"/>
                    <a:pt x="531" y="852"/>
                  </a:cubicBezTo>
                  <a:cubicBezTo>
                    <a:pt x="532" y="846"/>
                    <a:pt x="533" y="841"/>
                    <a:pt x="534" y="835"/>
                  </a:cubicBezTo>
                  <a:cubicBezTo>
                    <a:pt x="536" y="823"/>
                    <a:pt x="539" y="811"/>
                    <a:pt x="542" y="799"/>
                  </a:cubicBezTo>
                  <a:cubicBezTo>
                    <a:pt x="545" y="787"/>
                    <a:pt x="548" y="775"/>
                    <a:pt x="550" y="763"/>
                  </a:cubicBezTo>
                  <a:cubicBezTo>
                    <a:pt x="554" y="740"/>
                    <a:pt x="557" y="717"/>
                    <a:pt x="561" y="694"/>
                  </a:cubicBezTo>
                  <a:cubicBezTo>
                    <a:pt x="564" y="666"/>
                    <a:pt x="568" y="638"/>
                    <a:pt x="574" y="610"/>
                  </a:cubicBezTo>
                  <a:cubicBezTo>
                    <a:pt x="594" y="514"/>
                    <a:pt x="611" y="413"/>
                    <a:pt x="628" y="315"/>
                  </a:cubicBezTo>
                  <a:cubicBezTo>
                    <a:pt x="639" y="252"/>
                    <a:pt x="650" y="188"/>
                    <a:pt x="662" y="126"/>
                  </a:cubicBezTo>
                  <a:cubicBezTo>
                    <a:pt x="504" y="96"/>
                    <a:pt x="299" y="56"/>
                    <a:pt x="10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4">
              <a:extLst>
                <a:ext uri="{FF2B5EF4-FFF2-40B4-BE49-F238E27FC236}">
                  <a16:creationId xmlns:a16="http://schemas.microsoft.com/office/drawing/2014/main" id="{7764DC6C-B075-4D3C-A38D-013B8DFE4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688" y="3165476"/>
              <a:ext cx="573088" cy="719138"/>
            </a:xfrm>
            <a:custGeom>
              <a:avLst/>
              <a:gdLst>
                <a:gd name="T0" fmla="*/ 116 w 583"/>
                <a:gd name="T1" fmla="*/ 0 h 732"/>
                <a:gd name="T2" fmla="*/ 402 w 583"/>
                <a:gd name="T3" fmla="*/ 44 h 732"/>
                <a:gd name="T4" fmla="*/ 382 w 583"/>
                <a:gd name="T5" fmla="*/ 181 h 732"/>
                <a:gd name="T6" fmla="*/ 583 w 583"/>
                <a:gd name="T7" fmla="*/ 205 h 732"/>
                <a:gd name="T8" fmla="*/ 514 w 583"/>
                <a:gd name="T9" fmla="*/ 732 h 732"/>
                <a:gd name="T10" fmla="*/ 0 w 583"/>
                <a:gd name="T11" fmla="*/ 655 h 732"/>
                <a:gd name="T12" fmla="*/ 116 w 583"/>
                <a:gd name="T13" fmla="*/ 0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3" h="732">
                  <a:moveTo>
                    <a:pt x="116" y="0"/>
                  </a:moveTo>
                  <a:cubicBezTo>
                    <a:pt x="211" y="15"/>
                    <a:pt x="302" y="34"/>
                    <a:pt x="402" y="44"/>
                  </a:cubicBezTo>
                  <a:cubicBezTo>
                    <a:pt x="397" y="92"/>
                    <a:pt x="391" y="138"/>
                    <a:pt x="382" y="181"/>
                  </a:cubicBezTo>
                  <a:cubicBezTo>
                    <a:pt x="452" y="186"/>
                    <a:pt x="513" y="200"/>
                    <a:pt x="583" y="205"/>
                  </a:cubicBezTo>
                  <a:cubicBezTo>
                    <a:pt x="558" y="379"/>
                    <a:pt x="539" y="558"/>
                    <a:pt x="514" y="732"/>
                  </a:cubicBezTo>
                  <a:cubicBezTo>
                    <a:pt x="336" y="713"/>
                    <a:pt x="169" y="683"/>
                    <a:pt x="0" y="655"/>
                  </a:cubicBezTo>
                  <a:cubicBezTo>
                    <a:pt x="39" y="437"/>
                    <a:pt x="79" y="220"/>
                    <a:pt x="1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5">
              <a:extLst>
                <a:ext uri="{FF2B5EF4-FFF2-40B4-BE49-F238E27FC236}">
                  <a16:creationId xmlns:a16="http://schemas.microsoft.com/office/drawing/2014/main" id="{6C3310F1-AE76-4E3A-9D55-470966436A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9925" y="3163888"/>
              <a:ext cx="581025" cy="723900"/>
            </a:xfrm>
            <a:custGeom>
              <a:avLst/>
              <a:gdLst>
                <a:gd name="T0" fmla="*/ 521 w 590"/>
                <a:gd name="T1" fmla="*/ 738 h 738"/>
                <a:gd name="T2" fmla="*/ 518 w 590"/>
                <a:gd name="T3" fmla="*/ 737 h 738"/>
                <a:gd name="T4" fmla="*/ 87 w 590"/>
                <a:gd name="T5" fmla="*/ 675 h 738"/>
                <a:gd name="T6" fmla="*/ 3 w 590"/>
                <a:gd name="T7" fmla="*/ 661 h 738"/>
                <a:gd name="T8" fmla="*/ 0 w 590"/>
                <a:gd name="T9" fmla="*/ 661 h 738"/>
                <a:gd name="T10" fmla="*/ 1 w 590"/>
                <a:gd name="T11" fmla="*/ 658 h 738"/>
                <a:gd name="T12" fmla="*/ 24 w 590"/>
                <a:gd name="T13" fmla="*/ 528 h 738"/>
                <a:gd name="T14" fmla="*/ 117 w 590"/>
                <a:gd name="T15" fmla="*/ 3 h 738"/>
                <a:gd name="T16" fmla="*/ 118 w 590"/>
                <a:gd name="T17" fmla="*/ 0 h 738"/>
                <a:gd name="T18" fmla="*/ 121 w 590"/>
                <a:gd name="T19" fmla="*/ 0 h 738"/>
                <a:gd name="T20" fmla="*/ 208 w 590"/>
                <a:gd name="T21" fmla="*/ 15 h 738"/>
                <a:gd name="T22" fmla="*/ 406 w 590"/>
                <a:gd name="T23" fmla="*/ 45 h 738"/>
                <a:gd name="T24" fmla="*/ 409 w 590"/>
                <a:gd name="T25" fmla="*/ 45 h 738"/>
                <a:gd name="T26" fmla="*/ 408 w 590"/>
                <a:gd name="T27" fmla="*/ 48 h 738"/>
                <a:gd name="T28" fmla="*/ 389 w 590"/>
                <a:gd name="T29" fmla="*/ 181 h 738"/>
                <a:gd name="T30" fmla="*/ 491 w 590"/>
                <a:gd name="T31" fmla="*/ 194 h 738"/>
                <a:gd name="T32" fmla="*/ 587 w 590"/>
                <a:gd name="T33" fmla="*/ 205 h 738"/>
                <a:gd name="T34" fmla="*/ 590 w 590"/>
                <a:gd name="T35" fmla="*/ 206 h 738"/>
                <a:gd name="T36" fmla="*/ 589 w 590"/>
                <a:gd name="T37" fmla="*/ 209 h 738"/>
                <a:gd name="T38" fmla="*/ 556 w 590"/>
                <a:gd name="T39" fmla="*/ 468 h 738"/>
                <a:gd name="T40" fmla="*/ 521 w 590"/>
                <a:gd name="T41" fmla="*/ 735 h 738"/>
                <a:gd name="T42" fmla="*/ 521 w 590"/>
                <a:gd name="T43" fmla="*/ 738 h 738"/>
                <a:gd name="T44" fmla="*/ 7 w 590"/>
                <a:gd name="T45" fmla="*/ 656 h 738"/>
                <a:gd name="T46" fmla="*/ 87 w 590"/>
                <a:gd name="T47" fmla="*/ 669 h 738"/>
                <a:gd name="T48" fmla="*/ 516 w 590"/>
                <a:gd name="T49" fmla="*/ 732 h 738"/>
                <a:gd name="T50" fmla="*/ 550 w 590"/>
                <a:gd name="T51" fmla="*/ 468 h 738"/>
                <a:gd name="T52" fmla="*/ 583 w 590"/>
                <a:gd name="T53" fmla="*/ 211 h 738"/>
                <a:gd name="T54" fmla="*/ 490 w 590"/>
                <a:gd name="T55" fmla="*/ 199 h 738"/>
                <a:gd name="T56" fmla="*/ 385 w 590"/>
                <a:gd name="T57" fmla="*/ 187 h 738"/>
                <a:gd name="T58" fmla="*/ 382 w 590"/>
                <a:gd name="T59" fmla="*/ 187 h 738"/>
                <a:gd name="T60" fmla="*/ 383 w 590"/>
                <a:gd name="T61" fmla="*/ 183 h 738"/>
                <a:gd name="T62" fmla="*/ 403 w 590"/>
                <a:gd name="T63" fmla="*/ 50 h 738"/>
                <a:gd name="T64" fmla="*/ 207 w 590"/>
                <a:gd name="T65" fmla="*/ 21 h 738"/>
                <a:gd name="T66" fmla="*/ 122 w 590"/>
                <a:gd name="T67" fmla="*/ 6 h 738"/>
                <a:gd name="T68" fmla="*/ 30 w 590"/>
                <a:gd name="T69" fmla="*/ 529 h 738"/>
                <a:gd name="T70" fmla="*/ 7 w 590"/>
                <a:gd name="T71" fmla="*/ 656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0" h="738">
                  <a:moveTo>
                    <a:pt x="521" y="738"/>
                  </a:moveTo>
                  <a:cubicBezTo>
                    <a:pt x="518" y="737"/>
                    <a:pt x="518" y="737"/>
                    <a:pt x="518" y="737"/>
                  </a:cubicBezTo>
                  <a:cubicBezTo>
                    <a:pt x="369" y="722"/>
                    <a:pt x="225" y="698"/>
                    <a:pt x="87" y="675"/>
                  </a:cubicBezTo>
                  <a:cubicBezTo>
                    <a:pt x="59" y="670"/>
                    <a:pt x="31" y="666"/>
                    <a:pt x="3" y="661"/>
                  </a:cubicBezTo>
                  <a:cubicBezTo>
                    <a:pt x="0" y="661"/>
                    <a:pt x="0" y="661"/>
                    <a:pt x="0" y="661"/>
                  </a:cubicBezTo>
                  <a:cubicBezTo>
                    <a:pt x="1" y="658"/>
                    <a:pt x="1" y="658"/>
                    <a:pt x="1" y="658"/>
                  </a:cubicBezTo>
                  <a:cubicBezTo>
                    <a:pt x="9" y="615"/>
                    <a:pt x="17" y="571"/>
                    <a:pt x="24" y="528"/>
                  </a:cubicBezTo>
                  <a:cubicBezTo>
                    <a:pt x="56" y="356"/>
                    <a:pt x="88" y="179"/>
                    <a:pt x="117" y="3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0" y="5"/>
                    <a:pt x="180" y="10"/>
                    <a:pt x="208" y="15"/>
                  </a:cubicBezTo>
                  <a:cubicBezTo>
                    <a:pt x="272" y="26"/>
                    <a:pt x="337" y="38"/>
                    <a:pt x="406" y="45"/>
                  </a:cubicBezTo>
                  <a:cubicBezTo>
                    <a:pt x="409" y="45"/>
                    <a:pt x="409" y="45"/>
                    <a:pt x="409" y="45"/>
                  </a:cubicBezTo>
                  <a:cubicBezTo>
                    <a:pt x="408" y="48"/>
                    <a:pt x="408" y="48"/>
                    <a:pt x="408" y="48"/>
                  </a:cubicBezTo>
                  <a:cubicBezTo>
                    <a:pt x="403" y="98"/>
                    <a:pt x="397" y="142"/>
                    <a:pt x="389" y="181"/>
                  </a:cubicBezTo>
                  <a:cubicBezTo>
                    <a:pt x="425" y="184"/>
                    <a:pt x="458" y="189"/>
                    <a:pt x="491" y="194"/>
                  </a:cubicBezTo>
                  <a:cubicBezTo>
                    <a:pt x="522" y="198"/>
                    <a:pt x="554" y="203"/>
                    <a:pt x="587" y="205"/>
                  </a:cubicBezTo>
                  <a:cubicBezTo>
                    <a:pt x="590" y="206"/>
                    <a:pt x="590" y="206"/>
                    <a:pt x="590" y="206"/>
                  </a:cubicBezTo>
                  <a:cubicBezTo>
                    <a:pt x="589" y="209"/>
                    <a:pt x="589" y="209"/>
                    <a:pt x="589" y="209"/>
                  </a:cubicBezTo>
                  <a:cubicBezTo>
                    <a:pt x="577" y="294"/>
                    <a:pt x="566" y="383"/>
                    <a:pt x="556" y="468"/>
                  </a:cubicBezTo>
                  <a:cubicBezTo>
                    <a:pt x="545" y="556"/>
                    <a:pt x="534" y="647"/>
                    <a:pt x="521" y="735"/>
                  </a:cubicBezTo>
                  <a:lnTo>
                    <a:pt x="521" y="738"/>
                  </a:lnTo>
                  <a:close/>
                  <a:moveTo>
                    <a:pt x="7" y="656"/>
                  </a:moveTo>
                  <a:cubicBezTo>
                    <a:pt x="34" y="660"/>
                    <a:pt x="61" y="665"/>
                    <a:pt x="87" y="669"/>
                  </a:cubicBezTo>
                  <a:cubicBezTo>
                    <a:pt x="225" y="692"/>
                    <a:pt x="368" y="716"/>
                    <a:pt x="516" y="732"/>
                  </a:cubicBezTo>
                  <a:cubicBezTo>
                    <a:pt x="528" y="645"/>
                    <a:pt x="539" y="555"/>
                    <a:pt x="550" y="468"/>
                  </a:cubicBezTo>
                  <a:cubicBezTo>
                    <a:pt x="561" y="383"/>
                    <a:pt x="571" y="295"/>
                    <a:pt x="583" y="211"/>
                  </a:cubicBezTo>
                  <a:cubicBezTo>
                    <a:pt x="551" y="208"/>
                    <a:pt x="520" y="203"/>
                    <a:pt x="490" y="199"/>
                  </a:cubicBezTo>
                  <a:cubicBezTo>
                    <a:pt x="457" y="194"/>
                    <a:pt x="422" y="189"/>
                    <a:pt x="385" y="187"/>
                  </a:cubicBezTo>
                  <a:cubicBezTo>
                    <a:pt x="382" y="187"/>
                    <a:pt x="382" y="187"/>
                    <a:pt x="382" y="187"/>
                  </a:cubicBezTo>
                  <a:cubicBezTo>
                    <a:pt x="383" y="183"/>
                    <a:pt x="383" y="183"/>
                    <a:pt x="383" y="183"/>
                  </a:cubicBezTo>
                  <a:cubicBezTo>
                    <a:pt x="391" y="144"/>
                    <a:pt x="398" y="100"/>
                    <a:pt x="403" y="50"/>
                  </a:cubicBezTo>
                  <a:cubicBezTo>
                    <a:pt x="335" y="43"/>
                    <a:pt x="270" y="32"/>
                    <a:pt x="207" y="21"/>
                  </a:cubicBezTo>
                  <a:cubicBezTo>
                    <a:pt x="180" y="16"/>
                    <a:pt x="151" y="11"/>
                    <a:pt x="122" y="6"/>
                  </a:cubicBezTo>
                  <a:cubicBezTo>
                    <a:pt x="93" y="182"/>
                    <a:pt x="61" y="358"/>
                    <a:pt x="30" y="529"/>
                  </a:cubicBezTo>
                  <a:cubicBezTo>
                    <a:pt x="22" y="571"/>
                    <a:pt x="15" y="614"/>
                    <a:pt x="7" y="6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6">
              <a:extLst>
                <a:ext uri="{FF2B5EF4-FFF2-40B4-BE49-F238E27FC236}">
                  <a16:creationId xmlns:a16="http://schemas.microsoft.com/office/drawing/2014/main" id="{6A84830D-D13E-4452-9AE6-F5360FA06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2222501"/>
              <a:ext cx="604838" cy="984250"/>
            </a:xfrm>
            <a:custGeom>
              <a:avLst/>
              <a:gdLst>
                <a:gd name="T0" fmla="*/ 0 w 615"/>
                <a:gd name="T1" fmla="*/ 904 h 1003"/>
                <a:gd name="T2" fmla="*/ 23 w 615"/>
                <a:gd name="T3" fmla="*/ 795 h 1003"/>
                <a:gd name="T4" fmla="*/ 43 w 615"/>
                <a:gd name="T5" fmla="*/ 681 h 1003"/>
                <a:gd name="T6" fmla="*/ 59 w 615"/>
                <a:gd name="T7" fmla="*/ 649 h 1003"/>
                <a:gd name="T8" fmla="*/ 64 w 615"/>
                <a:gd name="T9" fmla="*/ 615 h 1003"/>
                <a:gd name="T10" fmla="*/ 45 w 615"/>
                <a:gd name="T11" fmla="*/ 596 h 1003"/>
                <a:gd name="T12" fmla="*/ 95 w 615"/>
                <a:gd name="T13" fmla="*/ 531 h 1003"/>
                <a:gd name="T14" fmla="*/ 103 w 615"/>
                <a:gd name="T15" fmla="*/ 505 h 1003"/>
                <a:gd name="T16" fmla="*/ 119 w 615"/>
                <a:gd name="T17" fmla="*/ 473 h 1003"/>
                <a:gd name="T18" fmla="*/ 145 w 615"/>
                <a:gd name="T19" fmla="*/ 435 h 1003"/>
                <a:gd name="T20" fmla="*/ 128 w 615"/>
                <a:gd name="T21" fmla="*/ 407 h 1003"/>
                <a:gd name="T22" fmla="*/ 115 w 615"/>
                <a:gd name="T23" fmla="*/ 385 h 1003"/>
                <a:gd name="T24" fmla="*/ 119 w 615"/>
                <a:gd name="T25" fmla="*/ 377 h 1003"/>
                <a:gd name="T26" fmla="*/ 115 w 615"/>
                <a:gd name="T27" fmla="*/ 351 h 1003"/>
                <a:gd name="T28" fmla="*/ 114 w 615"/>
                <a:gd name="T29" fmla="*/ 328 h 1003"/>
                <a:gd name="T30" fmla="*/ 119 w 615"/>
                <a:gd name="T31" fmla="*/ 321 h 1003"/>
                <a:gd name="T32" fmla="*/ 120 w 615"/>
                <a:gd name="T33" fmla="*/ 278 h 1003"/>
                <a:gd name="T34" fmla="*/ 151 w 615"/>
                <a:gd name="T35" fmla="*/ 147 h 1003"/>
                <a:gd name="T36" fmla="*/ 167 w 615"/>
                <a:gd name="T37" fmla="*/ 79 h 1003"/>
                <a:gd name="T38" fmla="*/ 171 w 615"/>
                <a:gd name="T39" fmla="*/ 59 h 1003"/>
                <a:gd name="T40" fmla="*/ 177 w 615"/>
                <a:gd name="T41" fmla="*/ 35 h 1003"/>
                <a:gd name="T42" fmla="*/ 186 w 615"/>
                <a:gd name="T43" fmla="*/ 0 h 1003"/>
                <a:gd name="T44" fmla="*/ 260 w 615"/>
                <a:gd name="T45" fmla="*/ 16 h 1003"/>
                <a:gd name="T46" fmla="*/ 238 w 615"/>
                <a:gd name="T47" fmla="*/ 138 h 1003"/>
                <a:gd name="T48" fmla="*/ 259 w 615"/>
                <a:gd name="T49" fmla="*/ 191 h 1003"/>
                <a:gd name="T50" fmla="*/ 255 w 615"/>
                <a:gd name="T51" fmla="*/ 208 h 1003"/>
                <a:gd name="T52" fmla="*/ 263 w 615"/>
                <a:gd name="T53" fmla="*/ 224 h 1003"/>
                <a:gd name="T54" fmla="*/ 267 w 615"/>
                <a:gd name="T55" fmla="*/ 237 h 1003"/>
                <a:gd name="T56" fmla="*/ 283 w 615"/>
                <a:gd name="T57" fmla="*/ 253 h 1003"/>
                <a:gd name="T58" fmla="*/ 304 w 615"/>
                <a:gd name="T59" fmla="*/ 291 h 1003"/>
                <a:gd name="T60" fmla="*/ 312 w 615"/>
                <a:gd name="T61" fmla="*/ 303 h 1003"/>
                <a:gd name="T62" fmla="*/ 316 w 615"/>
                <a:gd name="T63" fmla="*/ 316 h 1003"/>
                <a:gd name="T64" fmla="*/ 320 w 615"/>
                <a:gd name="T65" fmla="*/ 328 h 1003"/>
                <a:gd name="T66" fmla="*/ 329 w 615"/>
                <a:gd name="T67" fmla="*/ 341 h 1003"/>
                <a:gd name="T68" fmla="*/ 356 w 615"/>
                <a:gd name="T69" fmla="*/ 349 h 1003"/>
                <a:gd name="T70" fmla="*/ 333 w 615"/>
                <a:gd name="T71" fmla="*/ 441 h 1003"/>
                <a:gd name="T72" fmla="*/ 317 w 615"/>
                <a:gd name="T73" fmla="*/ 457 h 1003"/>
                <a:gd name="T74" fmla="*/ 316 w 615"/>
                <a:gd name="T75" fmla="*/ 467 h 1003"/>
                <a:gd name="T76" fmla="*/ 317 w 615"/>
                <a:gd name="T77" fmla="*/ 489 h 1003"/>
                <a:gd name="T78" fmla="*/ 351 w 615"/>
                <a:gd name="T79" fmla="*/ 495 h 1003"/>
                <a:gd name="T80" fmla="*/ 378 w 615"/>
                <a:gd name="T81" fmla="*/ 482 h 1003"/>
                <a:gd name="T82" fmla="*/ 387 w 615"/>
                <a:gd name="T83" fmla="*/ 540 h 1003"/>
                <a:gd name="T84" fmla="*/ 402 w 615"/>
                <a:gd name="T85" fmla="*/ 571 h 1003"/>
                <a:gd name="T86" fmla="*/ 405 w 615"/>
                <a:gd name="T87" fmla="*/ 601 h 1003"/>
                <a:gd name="T88" fmla="*/ 438 w 615"/>
                <a:gd name="T89" fmla="*/ 667 h 1003"/>
                <a:gd name="T90" fmla="*/ 466 w 615"/>
                <a:gd name="T91" fmla="*/ 660 h 1003"/>
                <a:gd name="T92" fmla="*/ 488 w 615"/>
                <a:gd name="T93" fmla="*/ 663 h 1003"/>
                <a:gd name="T94" fmla="*/ 516 w 615"/>
                <a:gd name="T95" fmla="*/ 654 h 1003"/>
                <a:gd name="T96" fmla="*/ 565 w 615"/>
                <a:gd name="T97" fmla="*/ 664 h 1003"/>
                <a:gd name="T98" fmla="*/ 597 w 615"/>
                <a:gd name="T99" fmla="*/ 647 h 1003"/>
                <a:gd name="T100" fmla="*/ 615 w 615"/>
                <a:gd name="T101" fmla="*/ 676 h 1003"/>
                <a:gd name="T102" fmla="*/ 566 w 615"/>
                <a:gd name="T103" fmla="*/ 1003 h 1003"/>
                <a:gd name="T104" fmla="*/ 0 w 615"/>
                <a:gd name="T105" fmla="*/ 904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5" h="1003">
                  <a:moveTo>
                    <a:pt x="0" y="904"/>
                  </a:moveTo>
                  <a:cubicBezTo>
                    <a:pt x="6" y="862"/>
                    <a:pt x="15" y="832"/>
                    <a:pt x="23" y="795"/>
                  </a:cubicBezTo>
                  <a:cubicBezTo>
                    <a:pt x="30" y="757"/>
                    <a:pt x="35" y="718"/>
                    <a:pt x="43" y="681"/>
                  </a:cubicBezTo>
                  <a:cubicBezTo>
                    <a:pt x="45" y="669"/>
                    <a:pt x="54" y="659"/>
                    <a:pt x="59" y="649"/>
                  </a:cubicBezTo>
                  <a:cubicBezTo>
                    <a:pt x="63" y="639"/>
                    <a:pt x="62" y="625"/>
                    <a:pt x="64" y="615"/>
                  </a:cubicBezTo>
                  <a:cubicBezTo>
                    <a:pt x="60" y="606"/>
                    <a:pt x="45" y="609"/>
                    <a:pt x="45" y="596"/>
                  </a:cubicBezTo>
                  <a:cubicBezTo>
                    <a:pt x="45" y="555"/>
                    <a:pt x="72" y="549"/>
                    <a:pt x="95" y="531"/>
                  </a:cubicBezTo>
                  <a:cubicBezTo>
                    <a:pt x="87" y="519"/>
                    <a:pt x="98" y="513"/>
                    <a:pt x="103" y="505"/>
                  </a:cubicBezTo>
                  <a:cubicBezTo>
                    <a:pt x="108" y="497"/>
                    <a:pt x="114" y="480"/>
                    <a:pt x="119" y="473"/>
                  </a:cubicBezTo>
                  <a:cubicBezTo>
                    <a:pt x="131" y="456"/>
                    <a:pt x="145" y="450"/>
                    <a:pt x="145" y="435"/>
                  </a:cubicBezTo>
                  <a:cubicBezTo>
                    <a:pt x="144" y="425"/>
                    <a:pt x="135" y="416"/>
                    <a:pt x="128" y="407"/>
                  </a:cubicBezTo>
                  <a:cubicBezTo>
                    <a:pt x="123" y="399"/>
                    <a:pt x="120" y="397"/>
                    <a:pt x="115" y="385"/>
                  </a:cubicBezTo>
                  <a:cubicBezTo>
                    <a:pt x="119" y="377"/>
                    <a:pt x="119" y="377"/>
                    <a:pt x="119" y="377"/>
                  </a:cubicBezTo>
                  <a:cubicBezTo>
                    <a:pt x="114" y="367"/>
                    <a:pt x="119" y="366"/>
                    <a:pt x="115" y="351"/>
                  </a:cubicBezTo>
                  <a:cubicBezTo>
                    <a:pt x="114" y="346"/>
                    <a:pt x="113" y="332"/>
                    <a:pt x="114" y="328"/>
                  </a:cubicBezTo>
                  <a:cubicBezTo>
                    <a:pt x="114" y="329"/>
                    <a:pt x="118" y="324"/>
                    <a:pt x="119" y="321"/>
                  </a:cubicBezTo>
                  <a:cubicBezTo>
                    <a:pt x="123" y="309"/>
                    <a:pt x="118" y="290"/>
                    <a:pt x="120" y="278"/>
                  </a:cubicBezTo>
                  <a:cubicBezTo>
                    <a:pt x="128" y="236"/>
                    <a:pt x="145" y="195"/>
                    <a:pt x="151" y="147"/>
                  </a:cubicBezTo>
                  <a:cubicBezTo>
                    <a:pt x="155" y="117"/>
                    <a:pt x="165" y="101"/>
                    <a:pt x="167" y="79"/>
                  </a:cubicBezTo>
                  <a:cubicBezTo>
                    <a:pt x="168" y="72"/>
                    <a:pt x="171" y="60"/>
                    <a:pt x="171" y="59"/>
                  </a:cubicBezTo>
                  <a:cubicBezTo>
                    <a:pt x="172" y="56"/>
                    <a:pt x="177" y="34"/>
                    <a:pt x="177" y="35"/>
                  </a:cubicBezTo>
                  <a:cubicBezTo>
                    <a:pt x="180" y="13"/>
                    <a:pt x="179" y="13"/>
                    <a:pt x="186" y="0"/>
                  </a:cubicBezTo>
                  <a:cubicBezTo>
                    <a:pt x="260" y="16"/>
                    <a:pt x="260" y="16"/>
                    <a:pt x="260" y="16"/>
                  </a:cubicBezTo>
                  <a:cubicBezTo>
                    <a:pt x="255" y="62"/>
                    <a:pt x="248" y="96"/>
                    <a:pt x="238" y="138"/>
                  </a:cubicBezTo>
                  <a:cubicBezTo>
                    <a:pt x="248" y="155"/>
                    <a:pt x="256" y="168"/>
                    <a:pt x="259" y="191"/>
                  </a:cubicBezTo>
                  <a:cubicBezTo>
                    <a:pt x="260" y="199"/>
                    <a:pt x="256" y="201"/>
                    <a:pt x="255" y="208"/>
                  </a:cubicBezTo>
                  <a:cubicBezTo>
                    <a:pt x="255" y="216"/>
                    <a:pt x="260" y="220"/>
                    <a:pt x="263" y="224"/>
                  </a:cubicBezTo>
                  <a:cubicBezTo>
                    <a:pt x="266" y="228"/>
                    <a:pt x="265" y="234"/>
                    <a:pt x="267" y="237"/>
                  </a:cubicBezTo>
                  <a:cubicBezTo>
                    <a:pt x="273" y="244"/>
                    <a:pt x="279" y="246"/>
                    <a:pt x="283" y="253"/>
                  </a:cubicBezTo>
                  <a:cubicBezTo>
                    <a:pt x="291" y="264"/>
                    <a:pt x="298" y="280"/>
                    <a:pt x="304" y="291"/>
                  </a:cubicBezTo>
                  <a:cubicBezTo>
                    <a:pt x="305" y="294"/>
                    <a:pt x="312" y="301"/>
                    <a:pt x="312" y="303"/>
                  </a:cubicBezTo>
                  <a:cubicBezTo>
                    <a:pt x="310" y="314"/>
                    <a:pt x="309" y="307"/>
                    <a:pt x="316" y="316"/>
                  </a:cubicBezTo>
                  <a:cubicBezTo>
                    <a:pt x="318" y="319"/>
                    <a:pt x="317" y="325"/>
                    <a:pt x="320" y="328"/>
                  </a:cubicBezTo>
                  <a:cubicBezTo>
                    <a:pt x="325" y="335"/>
                    <a:pt x="340" y="330"/>
                    <a:pt x="329" y="341"/>
                  </a:cubicBezTo>
                  <a:cubicBezTo>
                    <a:pt x="335" y="350"/>
                    <a:pt x="356" y="335"/>
                    <a:pt x="356" y="349"/>
                  </a:cubicBezTo>
                  <a:cubicBezTo>
                    <a:pt x="347" y="383"/>
                    <a:pt x="325" y="400"/>
                    <a:pt x="333" y="441"/>
                  </a:cubicBezTo>
                  <a:cubicBezTo>
                    <a:pt x="328" y="452"/>
                    <a:pt x="323" y="447"/>
                    <a:pt x="317" y="457"/>
                  </a:cubicBezTo>
                  <a:cubicBezTo>
                    <a:pt x="319" y="455"/>
                    <a:pt x="316" y="466"/>
                    <a:pt x="316" y="467"/>
                  </a:cubicBezTo>
                  <a:cubicBezTo>
                    <a:pt x="316" y="476"/>
                    <a:pt x="312" y="477"/>
                    <a:pt x="317" y="489"/>
                  </a:cubicBezTo>
                  <a:cubicBezTo>
                    <a:pt x="334" y="496"/>
                    <a:pt x="337" y="498"/>
                    <a:pt x="351" y="495"/>
                  </a:cubicBezTo>
                  <a:cubicBezTo>
                    <a:pt x="361" y="494"/>
                    <a:pt x="362" y="479"/>
                    <a:pt x="378" y="482"/>
                  </a:cubicBezTo>
                  <a:cubicBezTo>
                    <a:pt x="389" y="498"/>
                    <a:pt x="381" y="518"/>
                    <a:pt x="387" y="540"/>
                  </a:cubicBezTo>
                  <a:cubicBezTo>
                    <a:pt x="391" y="554"/>
                    <a:pt x="400" y="558"/>
                    <a:pt x="402" y="571"/>
                  </a:cubicBezTo>
                  <a:cubicBezTo>
                    <a:pt x="405" y="585"/>
                    <a:pt x="395" y="592"/>
                    <a:pt x="405" y="601"/>
                  </a:cubicBezTo>
                  <a:cubicBezTo>
                    <a:pt x="444" y="606"/>
                    <a:pt x="431" y="634"/>
                    <a:pt x="438" y="667"/>
                  </a:cubicBezTo>
                  <a:cubicBezTo>
                    <a:pt x="449" y="663"/>
                    <a:pt x="454" y="660"/>
                    <a:pt x="466" y="660"/>
                  </a:cubicBezTo>
                  <a:cubicBezTo>
                    <a:pt x="475" y="660"/>
                    <a:pt x="480" y="664"/>
                    <a:pt x="488" y="663"/>
                  </a:cubicBezTo>
                  <a:cubicBezTo>
                    <a:pt x="495" y="662"/>
                    <a:pt x="507" y="653"/>
                    <a:pt x="516" y="654"/>
                  </a:cubicBezTo>
                  <a:cubicBezTo>
                    <a:pt x="533" y="654"/>
                    <a:pt x="548" y="659"/>
                    <a:pt x="565" y="664"/>
                  </a:cubicBezTo>
                  <a:cubicBezTo>
                    <a:pt x="585" y="666"/>
                    <a:pt x="576" y="642"/>
                    <a:pt x="597" y="647"/>
                  </a:cubicBezTo>
                  <a:cubicBezTo>
                    <a:pt x="610" y="651"/>
                    <a:pt x="598" y="677"/>
                    <a:pt x="615" y="676"/>
                  </a:cubicBezTo>
                  <a:cubicBezTo>
                    <a:pt x="566" y="1003"/>
                    <a:pt x="566" y="1003"/>
                    <a:pt x="566" y="1003"/>
                  </a:cubicBezTo>
                  <a:lnTo>
                    <a:pt x="0" y="9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7">
              <a:extLst>
                <a:ext uri="{FF2B5EF4-FFF2-40B4-BE49-F238E27FC236}">
                  <a16:creationId xmlns:a16="http://schemas.microsoft.com/office/drawing/2014/main" id="{030BF38E-3D43-4DF5-B691-46BC981C7C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588" y="2219326"/>
              <a:ext cx="612775" cy="990600"/>
            </a:xfrm>
            <a:custGeom>
              <a:avLst/>
              <a:gdLst>
                <a:gd name="T0" fmla="*/ 15 w 622"/>
                <a:gd name="T1" fmla="*/ 836 h 1009"/>
                <a:gd name="T2" fmla="*/ 54 w 622"/>
                <a:gd name="T3" fmla="*/ 663 h 1009"/>
                <a:gd name="T4" fmla="*/ 58 w 622"/>
                <a:gd name="T5" fmla="*/ 614 h 1009"/>
                <a:gd name="T6" fmla="*/ 100 w 622"/>
                <a:gd name="T7" fmla="*/ 512 h 1009"/>
                <a:gd name="T8" fmla="*/ 134 w 622"/>
                <a:gd name="T9" fmla="*/ 459 h 1009"/>
                <a:gd name="T10" fmla="*/ 126 w 622"/>
                <a:gd name="T11" fmla="*/ 406 h 1009"/>
                <a:gd name="T12" fmla="*/ 118 w 622"/>
                <a:gd name="T13" fmla="*/ 369 h 1009"/>
                <a:gd name="T14" fmla="*/ 115 w 622"/>
                <a:gd name="T15" fmla="*/ 332 h 1009"/>
                <a:gd name="T16" fmla="*/ 120 w 622"/>
                <a:gd name="T17" fmla="*/ 323 h 1009"/>
                <a:gd name="T18" fmla="*/ 153 w 622"/>
                <a:gd name="T19" fmla="*/ 150 h 1009"/>
                <a:gd name="T20" fmla="*/ 178 w 622"/>
                <a:gd name="T21" fmla="*/ 38 h 1009"/>
                <a:gd name="T22" fmla="*/ 178 w 622"/>
                <a:gd name="T23" fmla="*/ 37 h 1009"/>
                <a:gd name="T24" fmla="*/ 189 w 622"/>
                <a:gd name="T25" fmla="*/ 0 h 1009"/>
                <a:gd name="T26" fmla="*/ 248 w 622"/>
                <a:gd name="T27" fmla="*/ 146 h 1009"/>
                <a:gd name="T28" fmla="*/ 267 w 622"/>
                <a:gd name="T29" fmla="*/ 223 h 1009"/>
                <a:gd name="T30" fmla="*/ 281 w 622"/>
                <a:gd name="T31" fmla="*/ 245 h 1009"/>
                <a:gd name="T32" fmla="*/ 313 w 622"/>
                <a:gd name="T33" fmla="*/ 296 h 1009"/>
                <a:gd name="T34" fmla="*/ 322 w 622"/>
                <a:gd name="T35" fmla="*/ 317 h 1009"/>
                <a:gd name="T36" fmla="*/ 340 w 622"/>
                <a:gd name="T37" fmla="*/ 337 h 1009"/>
                <a:gd name="T38" fmla="*/ 363 w 622"/>
                <a:gd name="T39" fmla="*/ 352 h 1009"/>
                <a:gd name="T40" fmla="*/ 340 w 622"/>
                <a:gd name="T41" fmla="*/ 443 h 1009"/>
                <a:gd name="T42" fmla="*/ 324 w 622"/>
                <a:gd name="T43" fmla="*/ 460 h 1009"/>
                <a:gd name="T44" fmla="*/ 324 w 622"/>
                <a:gd name="T45" fmla="*/ 490 h 1009"/>
                <a:gd name="T46" fmla="*/ 362 w 622"/>
                <a:gd name="T47" fmla="*/ 490 h 1009"/>
                <a:gd name="T48" fmla="*/ 391 w 622"/>
                <a:gd name="T49" fmla="*/ 516 h 1009"/>
                <a:gd name="T50" fmla="*/ 408 w 622"/>
                <a:gd name="T51" fmla="*/ 590 h 1009"/>
                <a:gd name="T52" fmla="*/ 445 w 622"/>
                <a:gd name="T53" fmla="*/ 666 h 1009"/>
                <a:gd name="T54" fmla="*/ 502 w 622"/>
                <a:gd name="T55" fmla="*/ 659 h 1009"/>
                <a:gd name="T56" fmla="*/ 582 w 622"/>
                <a:gd name="T57" fmla="*/ 657 h 1009"/>
                <a:gd name="T58" fmla="*/ 618 w 622"/>
                <a:gd name="T59" fmla="*/ 677 h 1009"/>
                <a:gd name="T60" fmla="*/ 7 w 622"/>
                <a:gd name="T61" fmla="*/ 905 h 1009"/>
                <a:gd name="T62" fmla="*/ 601 w 622"/>
                <a:gd name="T63" fmla="*/ 653 h 1009"/>
                <a:gd name="T64" fmla="*/ 568 w 622"/>
                <a:gd name="T65" fmla="*/ 670 h 1009"/>
                <a:gd name="T66" fmla="*/ 505 w 622"/>
                <a:gd name="T67" fmla="*/ 664 h 1009"/>
                <a:gd name="T68" fmla="*/ 447 w 622"/>
                <a:gd name="T69" fmla="*/ 671 h 1009"/>
                <a:gd name="T70" fmla="*/ 437 w 622"/>
                <a:gd name="T71" fmla="*/ 645 h 1009"/>
                <a:gd name="T72" fmla="*/ 403 w 622"/>
                <a:gd name="T73" fmla="*/ 589 h 1009"/>
                <a:gd name="T74" fmla="*/ 385 w 622"/>
                <a:gd name="T75" fmla="*/ 516 h 1009"/>
                <a:gd name="T76" fmla="*/ 345 w 622"/>
                <a:gd name="T77" fmla="*/ 502 h 1009"/>
                <a:gd name="T78" fmla="*/ 317 w 622"/>
                <a:gd name="T79" fmla="*/ 476 h 1009"/>
                <a:gd name="T80" fmla="*/ 321 w 622"/>
                <a:gd name="T81" fmla="*/ 460 h 1009"/>
                <a:gd name="T82" fmla="*/ 328 w 622"/>
                <a:gd name="T83" fmla="*/ 450 h 1009"/>
                <a:gd name="T84" fmla="*/ 353 w 622"/>
                <a:gd name="T85" fmla="*/ 348 h 1009"/>
                <a:gd name="T86" fmla="*/ 330 w 622"/>
                <a:gd name="T87" fmla="*/ 344 h 1009"/>
                <a:gd name="T88" fmla="*/ 322 w 622"/>
                <a:gd name="T89" fmla="*/ 333 h 1009"/>
                <a:gd name="T90" fmla="*/ 312 w 622"/>
                <a:gd name="T91" fmla="*/ 309 h 1009"/>
                <a:gd name="T92" fmla="*/ 303 w 622"/>
                <a:gd name="T93" fmla="*/ 290 h 1009"/>
                <a:gd name="T94" fmla="*/ 267 w 622"/>
                <a:gd name="T95" fmla="*/ 234 h 1009"/>
                <a:gd name="T96" fmla="*/ 259 w 622"/>
                <a:gd name="T97" fmla="*/ 202 h 1009"/>
                <a:gd name="T98" fmla="*/ 239 w 622"/>
                <a:gd name="T99" fmla="*/ 141 h 1009"/>
                <a:gd name="T100" fmla="*/ 185 w 622"/>
                <a:gd name="T101" fmla="*/ 25 h 1009"/>
                <a:gd name="T102" fmla="*/ 183 w 622"/>
                <a:gd name="T103" fmla="*/ 39 h 1009"/>
                <a:gd name="T104" fmla="*/ 158 w 622"/>
                <a:gd name="T105" fmla="*/ 150 h 1009"/>
                <a:gd name="T106" fmla="*/ 125 w 622"/>
                <a:gd name="T107" fmla="*/ 324 h 1009"/>
                <a:gd name="T108" fmla="*/ 125 w 622"/>
                <a:gd name="T109" fmla="*/ 379 h 1009"/>
                <a:gd name="T110" fmla="*/ 135 w 622"/>
                <a:gd name="T111" fmla="*/ 408 h 1009"/>
                <a:gd name="T112" fmla="*/ 125 w 622"/>
                <a:gd name="T113" fmla="*/ 477 h 1009"/>
                <a:gd name="T114" fmla="*/ 101 w 622"/>
                <a:gd name="T115" fmla="*/ 533 h 1009"/>
                <a:gd name="T116" fmla="*/ 52 w 622"/>
                <a:gd name="T117" fmla="*/ 599 h 1009"/>
                <a:gd name="T118" fmla="*/ 71 w 622"/>
                <a:gd name="T119" fmla="*/ 618 h 1009"/>
                <a:gd name="T120" fmla="*/ 49 w 622"/>
                <a:gd name="T121" fmla="*/ 685 h 1009"/>
                <a:gd name="T122" fmla="*/ 7 w 622"/>
                <a:gd name="T123" fmla="*/ 905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22" h="1009">
                  <a:moveTo>
                    <a:pt x="573" y="1009"/>
                  </a:moveTo>
                  <a:cubicBezTo>
                    <a:pt x="0" y="909"/>
                    <a:pt x="0" y="909"/>
                    <a:pt x="0" y="909"/>
                  </a:cubicBezTo>
                  <a:cubicBezTo>
                    <a:pt x="1" y="906"/>
                    <a:pt x="1" y="906"/>
                    <a:pt x="1" y="906"/>
                  </a:cubicBezTo>
                  <a:cubicBezTo>
                    <a:pt x="5" y="880"/>
                    <a:pt x="10" y="858"/>
                    <a:pt x="15" y="836"/>
                  </a:cubicBezTo>
                  <a:cubicBezTo>
                    <a:pt x="18" y="824"/>
                    <a:pt x="21" y="811"/>
                    <a:pt x="24" y="797"/>
                  </a:cubicBezTo>
                  <a:cubicBezTo>
                    <a:pt x="27" y="779"/>
                    <a:pt x="30" y="761"/>
                    <a:pt x="33" y="743"/>
                  </a:cubicBezTo>
                  <a:cubicBezTo>
                    <a:pt x="37" y="723"/>
                    <a:pt x="40" y="703"/>
                    <a:pt x="44" y="684"/>
                  </a:cubicBezTo>
                  <a:cubicBezTo>
                    <a:pt x="46" y="676"/>
                    <a:pt x="50" y="669"/>
                    <a:pt x="54" y="663"/>
                  </a:cubicBezTo>
                  <a:cubicBezTo>
                    <a:pt x="56" y="659"/>
                    <a:pt x="58" y="655"/>
                    <a:pt x="60" y="651"/>
                  </a:cubicBezTo>
                  <a:cubicBezTo>
                    <a:pt x="62" y="645"/>
                    <a:pt x="63" y="638"/>
                    <a:pt x="64" y="631"/>
                  </a:cubicBezTo>
                  <a:cubicBezTo>
                    <a:pt x="64" y="626"/>
                    <a:pt x="64" y="622"/>
                    <a:pt x="65" y="618"/>
                  </a:cubicBezTo>
                  <a:cubicBezTo>
                    <a:pt x="64" y="616"/>
                    <a:pt x="61" y="615"/>
                    <a:pt x="58" y="614"/>
                  </a:cubicBezTo>
                  <a:cubicBezTo>
                    <a:pt x="53" y="611"/>
                    <a:pt x="46" y="608"/>
                    <a:pt x="47" y="599"/>
                  </a:cubicBezTo>
                  <a:cubicBezTo>
                    <a:pt x="46" y="565"/>
                    <a:pt x="63" y="554"/>
                    <a:pt x="82" y="543"/>
                  </a:cubicBezTo>
                  <a:cubicBezTo>
                    <a:pt x="86" y="540"/>
                    <a:pt x="91" y="537"/>
                    <a:pt x="95" y="534"/>
                  </a:cubicBezTo>
                  <a:cubicBezTo>
                    <a:pt x="90" y="524"/>
                    <a:pt x="96" y="517"/>
                    <a:pt x="100" y="512"/>
                  </a:cubicBezTo>
                  <a:cubicBezTo>
                    <a:pt x="102" y="510"/>
                    <a:pt x="103" y="508"/>
                    <a:pt x="105" y="506"/>
                  </a:cubicBezTo>
                  <a:cubicBezTo>
                    <a:pt x="107" y="503"/>
                    <a:pt x="109" y="498"/>
                    <a:pt x="112" y="492"/>
                  </a:cubicBezTo>
                  <a:cubicBezTo>
                    <a:pt x="115" y="485"/>
                    <a:pt x="118" y="478"/>
                    <a:pt x="121" y="474"/>
                  </a:cubicBezTo>
                  <a:cubicBezTo>
                    <a:pt x="125" y="468"/>
                    <a:pt x="130" y="463"/>
                    <a:pt x="134" y="459"/>
                  </a:cubicBezTo>
                  <a:cubicBezTo>
                    <a:pt x="141" y="452"/>
                    <a:pt x="146" y="446"/>
                    <a:pt x="146" y="438"/>
                  </a:cubicBezTo>
                  <a:cubicBezTo>
                    <a:pt x="146" y="431"/>
                    <a:pt x="140" y="425"/>
                    <a:pt x="135" y="418"/>
                  </a:cubicBezTo>
                  <a:cubicBezTo>
                    <a:pt x="134" y="416"/>
                    <a:pt x="132" y="414"/>
                    <a:pt x="130" y="412"/>
                  </a:cubicBezTo>
                  <a:cubicBezTo>
                    <a:pt x="128" y="409"/>
                    <a:pt x="127" y="407"/>
                    <a:pt x="126" y="406"/>
                  </a:cubicBezTo>
                  <a:cubicBezTo>
                    <a:pt x="122" y="402"/>
                    <a:pt x="120" y="398"/>
                    <a:pt x="116" y="389"/>
                  </a:cubicBezTo>
                  <a:cubicBezTo>
                    <a:pt x="116" y="388"/>
                    <a:pt x="116" y="388"/>
                    <a:pt x="116" y="388"/>
                  </a:cubicBezTo>
                  <a:cubicBezTo>
                    <a:pt x="120" y="380"/>
                    <a:pt x="120" y="380"/>
                    <a:pt x="120" y="380"/>
                  </a:cubicBezTo>
                  <a:cubicBezTo>
                    <a:pt x="118" y="375"/>
                    <a:pt x="118" y="372"/>
                    <a:pt x="118" y="369"/>
                  </a:cubicBezTo>
                  <a:cubicBezTo>
                    <a:pt x="118" y="365"/>
                    <a:pt x="118" y="362"/>
                    <a:pt x="116" y="354"/>
                  </a:cubicBezTo>
                  <a:cubicBezTo>
                    <a:pt x="115" y="350"/>
                    <a:pt x="115" y="337"/>
                    <a:pt x="115" y="332"/>
                  </a:cubicBezTo>
                  <a:cubicBezTo>
                    <a:pt x="115" y="332"/>
                    <a:pt x="115" y="332"/>
                    <a:pt x="115" y="332"/>
                  </a:cubicBezTo>
                  <a:cubicBezTo>
                    <a:pt x="115" y="332"/>
                    <a:pt x="115" y="332"/>
                    <a:pt x="115" y="332"/>
                  </a:cubicBezTo>
                  <a:cubicBezTo>
                    <a:pt x="115" y="331"/>
                    <a:pt x="115" y="331"/>
                    <a:pt x="115" y="331"/>
                  </a:cubicBezTo>
                  <a:cubicBezTo>
                    <a:pt x="118" y="331"/>
                    <a:pt x="118" y="331"/>
                    <a:pt x="118" y="331"/>
                  </a:cubicBezTo>
                  <a:cubicBezTo>
                    <a:pt x="116" y="329"/>
                    <a:pt x="116" y="329"/>
                    <a:pt x="116" y="329"/>
                  </a:cubicBezTo>
                  <a:cubicBezTo>
                    <a:pt x="117" y="328"/>
                    <a:pt x="119" y="325"/>
                    <a:pt x="120" y="323"/>
                  </a:cubicBezTo>
                  <a:cubicBezTo>
                    <a:pt x="122" y="316"/>
                    <a:pt x="122" y="308"/>
                    <a:pt x="121" y="299"/>
                  </a:cubicBezTo>
                  <a:cubicBezTo>
                    <a:pt x="121" y="292"/>
                    <a:pt x="121" y="286"/>
                    <a:pt x="122" y="281"/>
                  </a:cubicBezTo>
                  <a:cubicBezTo>
                    <a:pt x="125" y="263"/>
                    <a:pt x="130" y="246"/>
                    <a:pt x="135" y="227"/>
                  </a:cubicBezTo>
                  <a:cubicBezTo>
                    <a:pt x="142" y="203"/>
                    <a:pt x="149" y="177"/>
                    <a:pt x="153" y="150"/>
                  </a:cubicBezTo>
                  <a:cubicBezTo>
                    <a:pt x="154" y="134"/>
                    <a:pt x="158" y="121"/>
                    <a:pt x="162" y="110"/>
                  </a:cubicBezTo>
                  <a:cubicBezTo>
                    <a:pt x="165" y="101"/>
                    <a:pt x="168" y="91"/>
                    <a:pt x="169" y="81"/>
                  </a:cubicBezTo>
                  <a:cubicBezTo>
                    <a:pt x="169" y="76"/>
                    <a:pt x="172" y="62"/>
                    <a:pt x="173" y="60"/>
                  </a:cubicBezTo>
                  <a:cubicBezTo>
                    <a:pt x="173" y="60"/>
                    <a:pt x="174" y="57"/>
                    <a:pt x="178" y="38"/>
                  </a:cubicBezTo>
                  <a:cubicBezTo>
                    <a:pt x="178" y="38"/>
                    <a:pt x="178" y="37"/>
                    <a:pt x="178" y="37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8" y="37"/>
                    <a:pt x="178" y="37"/>
                    <a:pt x="178" y="37"/>
                  </a:cubicBezTo>
                  <a:cubicBezTo>
                    <a:pt x="179" y="32"/>
                    <a:pt x="180" y="28"/>
                    <a:pt x="180" y="25"/>
                  </a:cubicBezTo>
                  <a:cubicBezTo>
                    <a:pt x="181" y="15"/>
                    <a:pt x="182" y="12"/>
                    <a:pt x="188" y="1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67" y="17"/>
                    <a:pt x="267" y="17"/>
                    <a:pt x="267" y="17"/>
                  </a:cubicBezTo>
                  <a:cubicBezTo>
                    <a:pt x="267" y="19"/>
                    <a:pt x="267" y="19"/>
                    <a:pt x="267" y="19"/>
                  </a:cubicBezTo>
                  <a:cubicBezTo>
                    <a:pt x="261" y="65"/>
                    <a:pt x="255" y="100"/>
                    <a:pt x="245" y="140"/>
                  </a:cubicBezTo>
                  <a:cubicBezTo>
                    <a:pt x="246" y="142"/>
                    <a:pt x="247" y="144"/>
                    <a:pt x="248" y="146"/>
                  </a:cubicBezTo>
                  <a:cubicBezTo>
                    <a:pt x="256" y="160"/>
                    <a:pt x="263" y="173"/>
                    <a:pt x="266" y="194"/>
                  </a:cubicBezTo>
                  <a:cubicBezTo>
                    <a:pt x="267" y="199"/>
                    <a:pt x="265" y="202"/>
                    <a:pt x="264" y="205"/>
                  </a:cubicBezTo>
                  <a:cubicBezTo>
                    <a:pt x="263" y="206"/>
                    <a:pt x="262" y="208"/>
                    <a:pt x="262" y="211"/>
                  </a:cubicBezTo>
                  <a:cubicBezTo>
                    <a:pt x="262" y="216"/>
                    <a:pt x="264" y="219"/>
                    <a:pt x="267" y="223"/>
                  </a:cubicBezTo>
                  <a:cubicBezTo>
                    <a:pt x="268" y="224"/>
                    <a:pt x="269" y="225"/>
                    <a:pt x="269" y="226"/>
                  </a:cubicBezTo>
                  <a:cubicBezTo>
                    <a:pt x="271" y="228"/>
                    <a:pt x="272" y="231"/>
                    <a:pt x="272" y="233"/>
                  </a:cubicBezTo>
                  <a:cubicBezTo>
                    <a:pt x="272" y="235"/>
                    <a:pt x="273" y="237"/>
                    <a:pt x="273" y="238"/>
                  </a:cubicBezTo>
                  <a:cubicBezTo>
                    <a:pt x="276" y="241"/>
                    <a:pt x="278" y="243"/>
                    <a:pt x="281" y="245"/>
                  </a:cubicBezTo>
                  <a:cubicBezTo>
                    <a:pt x="284" y="248"/>
                    <a:pt x="287" y="251"/>
                    <a:pt x="290" y="255"/>
                  </a:cubicBezTo>
                  <a:cubicBezTo>
                    <a:pt x="296" y="264"/>
                    <a:pt x="302" y="277"/>
                    <a:pt x="308" y="288"/>
                  </a:cubicBezTo>
                  <a:cubicBezTo>
                    <a:pt x="310" y="293"/>
                    <a:pt x="310" y="293"/>
                    <a:pt x="310" y="293"/>
                  </a:cubicBezTo>
                  <a:cubicBezTo>
                    <a:pt x="310" y="293"/>
                    <a:pt x="312" y="295"/>
                    <a:pt x="313" y="296"/>
                  </a:cubicBezTo>
                  <a:cubicBezTo>
                    <a:pt x="317" y="301"/>
                    <a:pt x="319" y="304"/>
                    <a:pt x="318" y="307"/>
                  </a:cubicBezTo>
                  <a:cubicBezTo>
                    <a:pt x="318" y="308"/>
                    <a:pt x="318" y="310"/>
                    <a:pt x="318" y="311"/>
                  </a:cubicBezTo>
                  <a:cubicBezTo>
                    <a:pt x="317" y="311"/>
                    <a:pt x="317" y="312"/>
                    <a:pt x="317" y="312"/>
                  </a:cubicBezTo>
                  <a:cubicBezTo>
                    <a:pt x="318" y="313"/>
                    <a:pt x="320" y="314"/>
                    <a:pt x="322" y="317"/>
                  </a:cubicBezTo>
                  <a:cubicBezTo>
                    <a:pt x="323" y="319"/>
                    <a:pt x="324" y="322"/>
                    <a:pt x="324" y="324"/>
                  </a:cubicBezTo>
                  <a:cubicBezTo>
                    <a:pt x="325" y="326"/>
                    <a:pt x="325" y="328"/>
                    <a:pt x="326" y="329"/>
                  </a:cubicBezTo>
                  <a:cubicBezTo>
                    <a:pt x="327" y="331"/>
                    <a:pt x="330" y="332"/>
                    <a:pt x="333" y="333"/>
                  </a:cubicBezTo>
                  <a:cubicBezTo>
                    <a:pt x="336" y="333"/>
                    <a:pt x="339" y="334"/>
                    <a:pt x="340" y="337"/>
                  </a:cubicBezTo>
                  <a:cubicBezTo>
                    <a:pt x="340" y="339"/>
                    <a:pt x="339" y="342"/>
                    <a:pt x="337" y="344"/>
                  </a:cubicBezTo>
                  <a:cubicBezTo>
                    <a:pt x="339" y="345"/>
                    <a:pt x="343" y="344"/>
                    <a:pt x="346" y="344"/>
                  </a:cubicBezTo>
                  <a:cubicBezTo>
                    <a:pt x="349" y="343"/>
                    <a:pt x="351" y="343"/>
                    <a:pt x="353" y="343"/>
                  </a:cubicBezTo>
                  <a:cubicBezTo>
                    <a:pt x="362" y="343"/>
                    <a:pt x="363" y="349"/>
                    <a:pt x="363" y="352"/>
                  </a:cubicBezTo>
                  <a:cubicBezTo>
                    <a:pt x="363" y="352"/>
                    <a:pt x="363" y="352"/>
                    <a:pt x="363" y="352"/>
                  </a:cubicBezTo>
                  <a:cubicBezTo>
                    <a:pt x="363" y="353"/>
                    <a:pt x="363" y="353"/>
                    <a:pt x="363" y="353"/>
                  </a:cubicBezTo>
                  <a:cubicBezTo>
                    <a:pt x="360" y="364"/>
                    <a:pt x="355" y="374"/>
                    <a:pt x="351" y="383"/>
                  </a:cubicBezTo>
                  <a:cubicBezTo>
                    <a:pt x="342" y="401"/>
                    <a:pt x="335" y="417"/>
                    <a:pt x="340" y="443"/>
                  </a:cubicBezTo>
                  <a:cubicBezTo>
                    <a:pt x="340" y="444"/>
                    <a:pt x="340" y="444"/>
                    <a:pt x="340" y="444"/>
                  </a:cubicBezTo>
                  <a:cubicBezTo>
                    <a:pt x="340" y="445"/>
                    <a:pt x="340" y="445"/>
                    <a:pt x="340" y="445"/>
                  </a:cubicBezTo>
                  <a:cubicBezTo>
                    <a:pt x="337" y="451"/>
                    <a:pt x="334" y="453"/>
                    <a:pt x="331" y="455"/>
                  </a:cubicBezTo>
                  <a:cubicBezTo>
                    <a:pt x="328" y="456"/>
                    <a:pt x="327" y="457"/>
                    <a:pt x="324" y="460"/>
                  </a:cubicBezTo>
                  <a:cubicBezTo>
                    <a:pt x="324" y="461"/>
                    <a:pt x="324" y="463"/>
                    <a:pt x="324" y="466"/>
                  </a:cubicBezTo>
                  <a:cubicBezTo>
                    <a:pt x="323" y="468"/>
                    <a:pt x="323" y="470"/>
                    <a:pt x="323" y="470"/>
                  </a:cubicBezTo>
                  <a:cubicBezTo>
                    <a:pt x="323" y="473"/>
                    <a:pt x="322" y="475"/>
                    <a:pt x="322" y="477"/>
                  </a:cubicBezTo>
                  <a:cubicBezTo>
                    <a:pt x="321" y="481"/>
                    <a:pt x="321" y="483"/>
                    <a:pt x="324" y="490"/>
                  </a:cubicBezTo>
                  <a:cubicBezTo>
                    <a:pt x="325" y="490"/>
                    <a:pt x="325" y="490"/>
                    <a:pt x="325" y="490"/>
                  </a:cubicBezTo>
                  <a:cubicBezTo>
                    <a:pt x="335" y="495"/>
                    <a:pt x="340" y="497"/>
                    <a:pt x="345" y="497"/>
                  </a:cubicBezTo>
                  <a:cubicBezTo>
                    <a:pt x="348" y="497"/>
                    <a:pt x="351" y="497"/>
                    <a:pt x="354" y="496"/>
                  </a:cubicBezTo>
                  <a:cubicBezTo>
                    <a:pt x="357" y="495"/>
                    <a:pt x="360" y="493"/>
                    <a:pt x="362" y="490"/>
                  </a:cubicBezTo>
                  <a:cubicBezTo>
                    <a:pt x="366" y="486"/>
                    <a:pt x="371" y="480"/>
                    <a:pt x="382" y="482"/>
                  </a:cubicBezTo>
                  <a:cubicBezTo>
                    <a:pt x="383" y="483"/>
                    <a:pt x="383" y="483"/>
                    <a:pt x="383" y="483"/>
                  </a:cubicBezTo>
                  <a:cubicBezTo>
                    <a:pt x="384" y="484"/>
                    <a:pt x="384" y="484"/>
                    <a:pt x="384" y="484"/>
                  </a:cubicBezTo>
                  <a:cubicBezTo>
                    <a:pt x="391" y="494"/>
                    <a:pt x="391" y="505"/>
                    <a:pt x="391" y="516"/>
                  </a:cubicBezTo>
                  <a:cubicBezTo>
                    <a:pt x="391" y="525"/>
                    <a:pt x="391" y="533"/>
                    <a:pt x="394" y="542"/>
                  </a:cubicBezTo>
                  <a:cubicBezTo>
                    <a:pt x="396" y="548"/>
                    <a:pt x="398" y="552"/>
                    <a:pt x="401" y="556"/>
                  </a:cubicBezTo>
                  <a:cubicBezTo>
                    <a:pt x="405" y="561"/>
                    <a:pt x="408" y="566"/>
                    <a:pt x="409" y="573"/>
                  </a:cubicBezTo>
                  <a:cubicBezTo>
                    <a:pt x="410" y="580"/>
                    <a:pt x="409" y="585"/>
                    <a:pt x="408" y="590"/>
                  </a:cubicBezTo>
                  <a:cubicBezTo>
                    <a:pt x="407" y="595"/>
                    <a:pt x="406" y="598"/>
                    <a:pt x="410" y="602"/>
                  </a:cubicBezTo>
                  <a:cubicBezTo>
                    <a:pt x="440" y="606"/>
                    <a:pt x="441" y="624"/>
                    <a:pt x="442" y="644"/>
                  </a:cubicBezTo>
                  <a:cubicBezTo>
                    <a:pt x="442" y="651"/>
                    <a:pt x="443" y="659"/>
                    <a:pt x="444" y="666"/>
                  </a:cubicBezTo>
                  <a:cubicBezTo>
                    <a:pt x="445" y="666"/>
                    <a:pt x="445" y="666"/>
                    <a:pt x="445" y="666"/>
                  </a:cubicBezTo>
                  <a:cubicBezTo>
                    <a:pt x="454" y="663"/>
                    <a:pt x="459" y="661"/>
                    <a:pt x="470" y="661"/>
                  </a:cubicBezTo>
                  <a:cubicBezTo>
                    <a:pt x="475" y="661"/>
                    <a:pt x="478" y="661"/>
                    <a:pt x="482" y="662"/>
                  </a:cubicBezTo>
                  <a:cubicBezTo>
                    <a:pt x="485" y="663"/>
                    <a:pt x="488" y="664"/>
                    <a:pt x="491" y="663"/>
                  </a:cubicBezTo>
                  <a:cubicBezTo>
                    <a:pt x="494" y="663"/>
                    <a:pt x="498" y="661"/>
                    <a:pt x="502" y="659"/>
                  </a:cubicBezTo>
                  <a:cubicBezTo>
                    <a:pt x="508" y="657"/>
                    <a:pt x="514" y="654"/>
                    <a:pt x="519" y="654"/>
                  </a:cubicBezTo>
                  <a:cubicBezTo>
                    <a:pt x="537" y="654"/>
                    <a:pt x="552" y="659"/>
                    <a:pt x="569" y="664"/>
                  </a:cubicBezTo>
                  <a:cubicBezTo>
                    <a:pt x="570" y="665"/>
                    <a:pt x="570" y="665"/>
                    <a:pt x="570" y="665"/>
                  </a:cubicBezTo>
                  <a:cubicBezTo>
                    <a:pt x="577" y="665"/>
                    <a:pt x="579" y="662"/>
                    <a:pt x="582" y="657"/>
                  </a:cubicBezTo>
                  <a:cubicBezTo>
                    <a:pt x="584" y="652"/>
                    <a:pt x="587" y="647"/>
                    <a:pt x="596" y="647"/>
                  </a:cubicBezTo>
                  <a:cubicBezTo>
                    <a:pt x="598" y="647"/>
                    <a:pt x="600" y="647"/>
                    <a:pt x="602" y="647"/>
                  </a:cubicBezTo>
                  <a:cubicBezTo>
                    <a:pt x="610" y="650"/>
                    <a:pt x="610" y="657"/>
                    <a:pt x="611" y="664"/>
                  </a:cubicBezTo>
                  <a:cubicBezTo>
                    <a:pt x="612" y="673"/>
                    <a:pt x="613" y="677"/>
                    <a:pt x="618" y="677"/>
                  </a:cubicBezTo>
                  <a:cubicBezTo>
                    <a:pt x="622" y="676"/>
                    <a:pt x="622" y="676"/>
                    <a:pt x="622" y="676"/>
                  </a:cubicBezTo>
                  <a:cubicBezTo>
                    <a:pt x="622" y="680"/>
                    <a:pt x="622" y="680"/>
                    <a:pt x="622" y="680"/>
                  </a:cubicBezTo>
                  <a:lnTo>
                    <a:pt x="573" y="1009"/>
                  </a:lnTo>
                  <a:close/>
                  <a:moveTo>
                    <a:pt x="7" y="905"/>
                  </a:moveTo>
                  <a:cubicBezTo>
                    <a:pt x="568" y="1003"/>
                    <a:pt x="568" y="1003"/>
                    <a:pt x="568" y="1003"/>
                  </a:cubicBezTo>
                  <a:cubicBezTo>
                    <a:pt x="616" y="682"/>
                    <a:pt x="616" y="682"/>
                    <a:pt x="616" y="682"/>
                  </a:cubicBezTo>
                  <a:cubicBezTo>
                    <a:pt x="607" y="681"/>
                    <a:pt x="606" y="672"/>
                    <a:pt x="605" y="665"/>
                  </a:cubicBezTo>
                  <a:cubicBezTo>
                    <a:pt x="605" y="658"/>
                    <a:pt x="604" y="654"/>
                    <a:pt x="601" y="653"/>
                  </a:cubicBezTo>
                  <a:cubicBezTo>
                    <a:pt x="599" y="652"/>
                    <a:pt x="598" y="652"/>
                    <a:pt x="596" y="652"/>
                  </a:cubicBezTo>
                  <a:cubicBezTo>
                    <a:pt x="591" y="652"/>
                    <a:pt x="589" y="655"/>
                    <a:pt x="586" y="660"/>
                  </a:cubicBezTo>
                  <a:cubicBezTo>
                    <a:pt x="584" y="665"/>
                    <a:pt x="580" y="671"/>
                    <a:pt x="569" y="670"/>
                  </a:cubicBezTo>
                  <a:cubicBezTo>
                    <a:pt x="568" y="670"/>
                    <a:pt x="568" y="670"/>
                    <a:pt x="568" y="670"/>
                  </a:cubicBezTo>
                  <a:cubicBezTo>
                    <a:pt x="567" y="670"/>
                    <a:pt x="567" y="670"/>
                    <a:pt x="567" y="670"/>
                  </a:cubicBezTo>
                  <a:cubicBezTo>
                    <a:pt x="551" y="665"/>
                    <a:pt x="536" y="660"/>
                    <a:pt x="520" y="659"/>
                  </a:cubicBezTo>
                  <a:cubicBezTo>
                    <a:pt x="520" y="659"/>
                    <a:pt x="520" y="659"/>
                    <a:pt x="520" y="659"/>
                  </a:cubicBezTo>
                  <a:cubicBezTo>
                    <a:pt x="515" y="659"/>
                    <a:pt x="510" y="662"/>
                    <a:pt x="505" y="664"/>
                  </a:cubicBezTo>
                  <a:cubicBezTo>
                    <a:pt x="500" y="666"/>
                    <a:pt x="496" y="668"/>
                    <a:pt x="492" y="669"/>
                  </a:cubicBezTo>
                  <a:cubicBezTo>
                    <a:pt x="487" y="669"/>
                    <a:pt x="484" y="668"/>
                    <a:pt x="480" y="668"/>
                  </a:cubicBezTo>
                  <a:cubicBezTo>
                    <a:pt x="477" y="667"/>
                    <a:pt x="474" y="666"/>
                    <a:pt x="470" y="666"/>
                  </a:cubicBezTo>
                  <a:cubicBezTo>
                    <a:pt x="460" y="666"/>
                    <a:pt x="455" y="668"/>
                    <a:pt x="447" y="671"/>
                  </a:cubicBezTo>
                  <a:cubicBezTo>
                    <a:pt x="446" y="671"/>
                    <a:pt x="445" y="672"/>
                    <a:pt x="443" y="673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39" y="671"/>
                    <a:pt x="439" y="671"/>
                    <a:pt x="439" y="671"/>
                  </a:cubicBezTo>
                  <a:cubicBezTo>
                    <a:pt x="437" y="661"/>
                    <a:pt x="437" y="652"/>
                    <a:pt x="437" y="645"/>
                  </a:cubicBezTo>
                  <a:cubicBezTo>
                    <a:pt x="436" y="623"/>
                    <a:pt x="435" y="610"/>
                    <a:pt x="408" y="607"/>
                  </a:cubicBezTo>
                  <a:cubicBezTo>
                    <a:pt x="407" y="607"/>
                    <a:pt x="407" y="607"/>
                    <a:pt x="407" y="607"/>
                  </a:cubicBezTo>
                  <a:cubicBezTo>
                    <a:pt x="407" y="606"/>
                    <a:pt x="407" y="606"/>
                    <a:pt x="407" y="606"/>
                  </a:cubicBezTo>
                  <a:cubicBezTo>
                    <a:pt x="400" y="600"/>
                    <a:pt x="402" y="594"/>
                    <a:pt x="403" y="589"/>
                  </a:cubicBezTo>
                  <a:cubicBezTo>
                    <a:pt x="404" y="585"/>
                    <a:pt x="404" y="580"/>
                    <a:pt x="403" y="574"/>
                  </a:cubicBezTo>
                  <a:cubicBezTo>
                    <a:pt x="402" y="568"/>
                    <a:pt x="400" y="564"/>
                    <a:pt x="397" y="559"/>
                  </a:cubicBezTo>
                  <a:cubicBezTo>
                    <a:pt x="394" y="555"/>
                    <a:pt x="391" y="550"/>
                    <a:pt x="388" y="543"/>
                  </a:cubicBezTo>
                  <a:cubicBezTo>
                    <a:pt x="386" y="534"/>
                    <a:pt x="386" y="525"/>
                    <a:pt x="385" y="516"/>
                  </a:cubicBezTo>
                  <a:cubicBezTo>
                    <a:pt x="385" y="505"/>
                    <a:pt x="385" y="496"/>
                    <a:pt x="380" y="488"/>
                  </a:cubicBezTo>
                  <a:cubicBezTo>
                    <a:pt x="373" y="487"/>
                    <a:pt x="370" y="490"/>
                    <a:pt x="366" y="494"/>
                  </a:cubicBezTo>
                  <a:cubicBezTo>
                    <a:pt x="363" y="497"/>
                    <a:pt x="360" y="500"/>
                    <a:pt x="355" y="501"/>
                  </a:cubicBezTo>
                  <a:cubicBezTo>
                    <a:pt x="351" y="502"/>
                    <a:pt x="348" y="502"/>
                    <a:pt x="345" y="502"/>
                  </a:cubicBezTo>
                  <a:cubicBezTo>
                    <a:pt x="338" y="502"/>
                    <a:pt x="333" y="500"/>
                    <a:pt x="323" y="495"/>
                  </a:cubicBezTo>
                  <a:cubicBezTo>
                    <a:pt x="319" y="494"/>
                    <a:pt x="319" y="494"/>
                    <a:pt x="319" y="494"/>
                  </a:cubicBezTo>
                  <a:cubicBezTo>
                    <a:pt x="319" y="493"/>
                    <a:pt x="319" y="493"/>
                    <a:pt x="319" y="493"/>
                  </a:cubicBezTo>
                  <a:cubicBezTo>
                    <a:pt x="315" y="484"/>
                    <a:pt x="316" y="480"/>
                    <a:pt x="317" y="476"/>
                  </a:cubicBezTo>
                  <a:cubicBezTo>
                    <a:pt x="317" y="474"/>
                    <a:pt x="317" y="473"/>
                    <a:pt x="317" y="470"/>
                  </a:cubicBezTo>
                  <a:cubicBezTo>
                    <a:pt x="317" y="470"/>
                    <a:pt x="318" y="468"/>
                    <a:pt x="318" y="465"/>
                  </a:cubicBezTo>
                  <a:cubicBezTo>
                    <a:pt x="318" y="464"/>
                    <a:pt x="319" y="461"/>
                    <a:pt x="319" y="460"/>
                  </a:cubicBezTo>
                  <a:cubicBezTo>
                    <a:pt x="321" y="460"/>
                    <a:pt x="321" y="460"/>
                    <a:pt x="321" y="460"/>
                  </a:cubicBezTo>
                  <a:cubicBezTo>
                    <a:pt x="321" y="460"/>
                    <a:pt x="321" y="460"/>
                    <a:pt x="321" y="460"/>
                  </a:cubicBezTo>
                  <a:cubicBezTo>
                    <a:pt x="319" y="459"/>
                    <a:pt x="319" y="459"/>
                    <a:pt x="319" y="459"/>
                  </a:cubicBezTo>
                  <a:cubicBezTo>
                    <a:pt x="320" y="457"/>
                    <a:pt x="320" y="457"/>
                    <a:pt x="320" y="457"/>
                  </a:cubicBezTo>
                  <a:cubicBezTo>
                    <a:pt x="323" y="453"/>
                    <a:pt x="325" y="451"/>
                    <a:pt x="328" y="450"/>
                  </a:cubicBezTo>
                  <a:cubicBezTo>
                    <a:pt x="330" y="449"/>
                    <a:pt x="332" y="447"/>
                    <a:pt x="335" y="443"/>
                  </a:cubicBezTo>
                  <a:cubicBezTo>
                    <a:pt x="329" y="416"/>
                    <a:pt x="337" y="399"/>
                    <a:pt x="346" y="381"/>
                  </a:cubicBezTo>
                  <a:cubicBezTo>
                    <a:pt x="350" y="372"/>
                    <a:pt x="354" y="363"/>
                    <a:pt x="357" y="352"/>
                  </a:cubicBezTo>
                  <a:cubicBezTo>
                    <a:pt x="357" y="349"/>
                    <a:pt x="356" y="348"/>
                    <a:pt x="353" y="348"/>
                  </a:cubicBezTo>
                  <a:cubicBezTo>
                    <a:pt x="352" y="348"/>
                    <a:pt x="350" y="349"/>
                    <a:pt x="347" y="349"/>
                  </a:cubicBezTo>
                  <a:cubicBezTo>
                    <a:pt x="345" y="349"/>
                    <a:pt x="342" y="350"/>
                    <a:pt x="340" y="350"/>
                  </a:cubicBezTo>
                  <a:cubicBezTo>
                    <a:pt x="336" y="350"/>
                    <a:pt x="333" y="349"/>
                    <a:pt x="331" y="346"/>
                  </a:cubicBezTo>
                  <a:cubicBezTo>
                    <a:pt x="330" y="344"/>
                    <a:pt x="330" y="344"/>
                    <a:pt x="330" y="344"/>
                  </a:cubicBezTo>
                  <a:cubicBezTo>
                    <a:pt x="331" y="342"/>
                    <a:pt x="331" y="342"/>
                    <a:pt x="331" y="342"/>
                  </a:cubicBezTo>
                  <a:cubicBezTo>
                    <a:pt x="333" y="340"/>
                    <a:pt x="334" y="339"/>
                    <a:pt x="334" y="339"/>
                  </a:cubicBezTo>
                  <a:cubicBezTo>
                    <a:pt x="334" y="339"/>
                    <a:pt x="332" y="338"/>
                    <a:pt x="331" y="338"/>
                  </a:cubicBezTo>
                  <a:cubicBezTo>
                    <a:pt x="328" y="337"/>
                    <a:pt x="324" y="336"/>
                    <a:pt x="322" y="333"/>
                  </a:cubicBezTo>
                  <a:cubicBezTo>
                    <a:pt x="320" y="331"/>
                    <a:pt x="319" y="328"/>
                    <a:pt x="319" y="325"/>
                  </a:cubicBezTo>
                  <a:cubicBezTo>
                    <a:pt x="319" y="323"/>
                    <a:pt x="318" y="321"/>
                    <a:pt x="317" y="320"/>
                  </a:cubicBezTo>
                  <a:cubicBezTo>
                    <a:pt x="316" y="318"/>
                    <a:pt x="314" y="317"/>
                    <a:pt x="314" y="316"/>
                  </a:cubicBezTo>
                  <a:cubicBezTo>
                    <a:pt x="311" y="314"/>
                    <a:pt x="311" y="313"/>
                    <a:pt x="312" y="309"/>
                  </a:cubicBezTo>
                  <a:cubicBezTo>
                    <a:pt x="312" y="309"/>
                    <a:pt x="313" y="307"/>
                    <a:pt x="313" y="306"/>
                  </a:cubicBezTo>
                  <a:cubicBezTo>
                    <a:pt x="313" y="305"/>
                    <a:pt x="310" y="302"/>
                    <a:pt x="309" y="300"/>
                  </a:cubicBezTo>
                  <a:cubicBezTo>
                    <a:pt x="307" y="298"/>
                    <a:pt x="306" y="296"/>
                    <a:pt x="305" y="295"/>
                  </a:cubicBezTo>
                  <a:cubicBezTo>
                    <a:pt x="303" y="290"/>
                    <a:pt x="303" y="290"/>
                    <a:pt x="303" y="290"/>
                  </a:cubicBezTo>
                  <a:cubicBezTo>
                    <a:pt x="298" y="280"/>
                    <a:pt x="291" y="267"/>
                    <a:pt x="285" y="258"/>
                  </a:cubicBezTo>
                  <a:cubicBezTo>
                    <a:pt x="283" y="254"/>
                    <a:pt x="280" y="252"/>
                    <a:pt x="277" y="249"/>
                  </a:cubicBezTo>
                  <a:cubicBezTo>
                    <a:pt x="274" y="247"/>
                    <a:pt x="272" y="245"/>
                    <a:pt x="269" y="242"/>
                  </a:cubicBezTo>
                  <a:cubicBezTo>
                    <a:pt x="267" y="239"/>
                    <a:pt x="267" y="237"/>
                    <a:pt x="267" y="234"/>
                  </a:cubicBezTo>
                  <a:cubicBezTo>
                    <a:pt x="266" y="232"/>
                    <a:pt x="266" y="230"/>
                    <a:pt x="265" y="229"/>
                  </a:cubicBezTo>
                  <a:cubicBezTo>
                    <a:pt x="264" y="228"/>
                    <a:pt x="264" y="227"/>
                    <a:pt x="263" y="226"/>
                  </a:cubicBezTo>
                  <a:cubicBezTo>
                    <a:pt x="260" y="223"/>
                    <a:pt x="256" y="218"/>
                    <a:pt x="256" y="211"/>
                  </a:cubicBezTo>
                  <a:cubicBezTo>
                    <a:pt x="257" y="207"/>
                    <a:pt x="258" y="204"/>
                    <a:pt x="259" y="202"/>
                  </a:cubicBezTo>
                  <a:cubicBezTo>
                    <a:pt x="260" y="200"/>
                    <a:pt x="261" y="198"/>
                    <a:pt x="260" y="194"/>
                  </a:cubicBezTo>
                  <a:cubicBezTo>
                    <a:pt x="258" y="175"/>
                    <a:pt x="251" y="162"/>
                    <a:pt x="244" y="149"/>
                  </a:cubicBezTo>
                  <a:cubicBezTo>
                    <a:pt x="242" y="146"/>
                    <a:pt x="241" y="144"/>
                    <a:pt x="240" y="142"/>
                  </a:cubicBezTo>
                  <a:cubicBezTo>
                    <a:pt x="239" y="141"/>
                    <a:pt x="239" y="141"/>
                    <a:pt x="239" y="141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9" y="100"/>
                    <a:pt x="256" y="66"/>
                    <a:pt x="261" y="21"/>
                  </a:cubicBezTo>
                  <a:cubicBezTo>
                    <a:pt x="191" y="6"/>
                    <a:pt x="191" y="6"/>
                    <a:pt x="191" y="6"/>
                  </a:cubicBezTo>
                  <a:cubicBezTo>
                    <a:pt x="187" y="14"/>
                    <a:pt x="187" y="17"/>
                    <a:pt x="185" y="25"/>
                  </a:cubicBezTo>
                  <a:cubicBezTo>
                    <a:pt x="185" y="29"/>
                    <a:pt x="184" y="33"/>
                    <a:pt x="183" y="38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83" y="39"/>
                    <a:pt x="183" y="39"/>
                    <a:pt x="183" y="39"/>
                  </a:cubicBezTo>
                  <a:cubicBezTo>
                    <a:pt x="179" y="61"/>
                    <a:pt x="178" y="62"/>
                    <a:pt x="178" y="63"/>
                  </a:cubicBezTo>
                  <a:cubicBezTo>
                    <a:pt x="177" y="64"/>
                    <a:pt x="175" y="76"/>
                    <a:pt x="174" y="82"/>
                  </a:cubicBezTo>
                  <a:cubicBezTo>
                    <a:pt x="173" y="93"/>
                    <a:pt x="170" y="102"/>
                    <a:pt x="167" y="112"/>
                  </a:cubicBezTo>
                  <a:cubicBezTo>
                    <a:pt x="163" y="123"/>
                    <a:pt x="160" y="135"/>
                    <a:pt x="158" y="150"/>
                  </a:cubicBezTo>
                  <a:cubicBezTo>
                    <a:pt x="155" y="178"/>
                    <a:pt x="147" y="204"/>
                    <a:pt x="140" y="229"/>
                  </a:cubicBezTo>
                  <a:cubicBezTo>
                    <a:pt x="135" y="247"/>
                    <a:pt x="130" y="264"/>
                    <a:pt x="127" y="282"/>
                  </a:cubicBezTo>
                  <a:cubicBezTo>
                    <a:pt x="126" y="286"/>
                    <a:pt x="127" y="292"/>
                    <a:pt x="127" y="299"/>
                  </a:cubicBezTo>
                  <a:cubicBezTo>
                    <a:pt x="127" y="308"/>
                    <a:pt x="128" y="317"/>
                    <a:pt x="125" y="324"/>
                  </a:cubicBezTo>
                  <a:cubicBezTo>
                    <a:pt x="125" y="325"/>
                    <a:pt x="123" y="330"/>
                    <a:pt x="120" y="332"/>
                  </a:cubicBezTo>
                  <a:cubicBezTo>
                    <a:pt x="120" y="337"/>
                    <a:pt x="121" y="349"/>
                    <a:pt x="122" y="353"/>
                  </a:cubicBezTo>
                  <a:cubicBezTo>
                    <a:pt x="124" y="361"/>
                    <a:pt x="124" y="365"/>
                    <a:pt x="124" y="369"/>
                  </a:cubicBezTo>
                  <a:cubicBezTo>
                    <a:pt x="123" y="372"/>
                    <a:pt x="123" y="375"/>
                    <a:pt x="125" y="379"/>
                  </a:cubicBezTo>
                  <a:cubicBezTo>
                    <a:pt x="126" y="380"/>
                    <a:pt x="126" y="380"/>
                    <a:pt x="126" y="380"/>
                  </a:cubicBezTo>
                  <a:cubicBezTo>
                    <a:pt x="122" y="389"/>
                    <a:pt x="122" y="389"/>
                    <a:pt x="122" y="389"/>
                  </a:cubicBezTo>
                  <a:cubicBezTo>
                    <a:pt x="125" y="396"/>
                    <a:pt x="127" y="398"/>
                    <a:pt x="130" y="402"/>
                  </a:cubicBezTo>
                  <a:cubicBezTo>
                    <a:pt x="131" y="404"/>
                    <a:pt x="133" y="406"/>
                    <a:pt x="135" y="408"/>
                  </a:cubicBezTo>
                  <a:cubicBezTo>
                    <a:pt x="136" y="411"/>
                    <a:pt x="138" y="413"/>
                    <a:pt x="140" y="415"/>
                  </a:cubicBezTo>
                  <a:cubicBezTo>
                    <a:pt x="145" y="422"/>
                    <a:pt x="151" y="429"/>
                    <a:pt x="151" y="438"/>
                  </a:cubicBezTo>
                  <a:cubicBezTo>
                    <a:pt x="152" y="449"/>
                    <a:pt x="145" y="455"/>
                    <a:pt x="138" y="463"/>
                  </a:cubicBezTo>
                  <a:cubicBezTo>
                    <a:pt x="134" y="467"/>
                    <a:pt x="129" y="471"/>
                    <a:pt x="125" y="477"/>
                  </a:cubicBezTo>
                  <a:cubicBezTo>
                    <a:pt x="123" y="481"/>
                    <a:pt x="120" y="488"/>
                    <a:pt x="117" y="495"/>
                  </a:cubicBezTo>
                  <a:cubicBezTo>
                    <a:pt x="114" y="500"/>
                    <a:pt x="112" y="506"/>
                    <a:pt x="109" y="509"/>
                  </a:cubicBezTo>
                  <a:cubicBezTo>
                    <a:pt x="108" y="512"/>
                    <a:pt x="106" y="514"/>
                    <a:pt x="105" y="516"/>
                  </a:cubicBezTo>
                  <a:cubicBezTo>
                    <a:pt x="100" y="521"/>
                    <a:pt x="96" y="525"/>
                    <a:pt x="101" y="533"/>
                  </a:cubicBezTo>
                  <a:cubicBezTo>
                    <a:pt x="102" y="535"/>
                    <a:pt x="102" y="535"/>
                    <a:pt x="102" y="535"/>
                  </a:cubicBezTo>
                  <a:cubicBezTo>
                    <a:pt x="100" y="536"/>
                    <a:pt x="100" y="536"/>
                    <a:pt x="100" y="536"/>
                  </a:cubicBezTo>
                  <a:cubicBezTo>
                    <a:pt x="95" y="541"/>
                    <a:pt x="90" y="544"/>
                    <a:pt x="85" y="547"/>
                  </a:cubicBezTo>
                  <a:cubicBezTo>
                    <a:pt x="67" y="559"/>
                    <a:pt x="52" y="568"/>
                    <a:pt x="52" y="599"/>
                  </a:cubicBezTo>
                  <a:cubicBezTo>
                    <a:pt x="52" y="604"/>
                    <a:pt x="55" y="606"/>
                    <a:pt x="60" y="609"/>
                  </a:cubicBezTo>
                  <a:cubicBezTo>
                    <a:pt x="64" y="610"/>
                    <a:pt x="69" y="612"/>
                    <a:pt x="71" y="617"/>
                  </a:cubicBezTo>
                  <a:cubicBezTo>
                    <a:pt x="71" y="617"/>
                    <a:pt x="71" y="617"/>
                    <a:pt x="71" y="617"/>
                  </a:cubicBezTo>
                  <a:cubicBezTo>
                    <a:pt x="71" y="618"/>
                    <a:pt x="71" y="618"/>
                    <a:pt x="71" y="618"/>
                  </a:cubicBezTo>
                  <a:cubicBezTo>
                    <a:pt x="70" y="622"/>
                    <a:pt x="70" y="627"/>
                    <a:pt x="69" y="632"/>
                  </a:cubicBezTo>
                  <a:cubicBezTo>
                    <a:pt x="68" y="639"/>
                    <a:pt x="68" y="646"/>
                    <a:pt x="65" y="653"/>
                  </a:cubicBezTo>
                  <a:cubicBezTo>
                    <a:pt x="63" y="657"/>
                    <a:pt x="61" y="662"/>
                    <a:pt x="58" y="666"/>
                  </a:cubicBezTo>
                  <a:cubicBezTo>
                    <a:pt x="55" y="672"/>
                    <a:pt x="51" y="678"/>
                    <a:pt x="49" y="685"/>
                  </a:cubicBezTo>
                  <a:cubicBezTo>
                    <a:pt x="45" y="704"/>
                    <a:pt x="42" y="723"/>
                    <a:pt x="39" y="744"/>
                  </a:cubicBezTo>
                  <a:cubicBezTo>
                    <a:pt x="36" y="762"/>
                    <a:pt x="33" y="780"/>
                    <a:pt x="29" y="798"/>
                  </a:cubicBezTo>
                  <a:cubicBezTo>
                    <a:pt x="26" y="812"/>
                    <a:pt x="23" y="825"/>
                    <a:pt x="20" y="837"/>
                  </a:cubicBezTo>
                  <a:cubicBezTo>
                    <a:pt x="16" y="858"/>
                    <a:pt x="11" y="879"/>
                    <a:pt x="7" y="9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8">
              <a:extLst>
                <a:ext uri="{FF2B5EF4-FFF2-40B4-BE49-F238E27FC236}">
                  <a16:creationId xmlns:a16="http://schemas.microsoft.com/office/drawing/2014/main" id="{BF655B94-43C2-4299-8793-B005341DA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0" y="2944813"/>
              <a:ext cx="836613" cy="1406525"/>
            </a:xfrm>
            <a:custGeom>
              <a:avLst/>
              <a:gdLst>
                <a:gd name="T0" fmla="*/ 127 w 850"/>
                <a:gd name="T1" fmla="*/ 643 h 1431"/>
                <a:gd name="T2" fmla="*/ 111 w 850"/>
                <a:gd name="T3" fmla="*/ 563 h 1431"/>
                <a:gd name="T4" fmla="*/ 143 w 850"/>
                <a:gd name="T5" fmla="*/ 567 h 1431"/>
                <a:gd name="T6" fmla="*/ 191 w 850"/>
                <a:gd name="T7" fmla="*/ 571 h 1431"/>
                <a:gd name="T8" fmla="*/ 187 w 850"/>
                <a:gd name="T9" fmla="*/ 559 h 1431"/>
                <a:gd name="T10" fmla="*/ 107 w 850"/>
                <a:gd name="T11" fmla="*/ 539 h 1431"/>
                <a:gd name="T12" fmla="*/ 70 w 850"/>
                <a:gd name="T13" fmla="*/ 551 h 1431"/>
                <a:gd name="T14" fmla="*/ 66 w 850"/>
                <a:gd name="T15" fmla="*/ 535 h 1431"/>
                <a:gd name="T16" fmla="*/ 46 w 850"/>
                <a:gd name="T17" fmla="*/ 474 h 1431"/>
                <a:gd name="T18" fmla="*/ 34 w 850"/>
                <a:gd name="T19" fmla="*/ 442 h 1431"/>
                <a:gd name="T20" fmla="*/ 22 w 850"/>
                <a:gd name="T21" fmla="*/ 378 h 1431"/>
                <a:gd name="T22" fmla="*/ 34 w 850"/>
                <a:gd name="T23" fmla="*/ 289 h 1431"/>
                <a:gd name="T24" fmla="*/ 2 w 850"/>
                <a:gd name="T25" fmla="*/ 213 h 1431"/>
                <a:gd name="T26" fmla="*/ 50 w 850"/>
                <a:gd name="T27" fmla="*/ 133 h 1431"/>
                <a:gd name="T28" fmla="*/ 70 w 850"/>
                <a:gd name="T29" fmla="*/ 80 h 1431"/>
                <a:gd name="T30" fmla="*/ 468 w 850"/>
                <a:gd name="T31" fmla="*/ 101 h 1431"/>
                <a:gd name="T32" fmla="*/ 376 w 850"/>
                <a:gd name="T33" fmla="*/ 490 h 1431"/>
                <a:gd name="T34" fmla="*/ 637 w 850"/>
                <a:gd name="T35" fmla="*/ 876 h 1431"/>
                <a:gd name="T36" fmla="*/ 665 w 850"/>
                <a:gd name="T37" fmla="*/ 917 h 1431"/>
                <a:gd name="T38" fmla="*/ 693 w 850"/>
                <a:gd name="T39" fmla="*/ 957 h 1431"/>
                <a:gd name="T40" fmla="*/ 722 w 850"/>
                <a:gd name="T41" fmla="*/ 997 h 1431"/>
                <a:gd name="T42" fmla="*/ 818 w 850"/>
                <a:gd name="T43" fmla="*/ 1134 h 1431"/>
                <a:gd name="T44" fmla="*/ 850 w 850"/>
                <a:gd name="T45" fmla="*/ 1234 h 1431"/>
                <a:gd name="T46" fmla="*/ 802 w 850"/>
                <a:gd name="T47" fmla="*/ 1278 h 1431"/>
                <a:gd name="T48" fmla="*/ 786 w 850"/>
                <a:gd name="T49" fmla="*/ 1331 h 1431"/>
                <a:gd name="T50" fmla="*/ 762 w 850"/>
                <a:gd name="T51" fmla="*/ 1383 h 1431"/>
                <a:gd name="T52" fmla="*/ 774 w 850"/>
                <a:gd name="T53" fmla="*/ 1431 h 1431"/>
                <a:gd name="T54" fmla="*/ 492 w 850"/>
                <a:gd name="T55" fmla="*/ 1387 h 1431"/>
                <a:gd name="T56" fmla="*/ 484 w 850"/>
                <a:gd name="T57" fmla="*/ 1327 h 1431"/>
                <a:gd name="T58" fmla="*/ 388 w 850"/>
                <a:gd name="T59" fmla="*/ 1218 h 1431"/>
                <a:gd name="T60" fmla="*/ 316 w 850"/>
                <a:gd name="T61" fmla="*/ 1146 h 1431"/>
                <a:gd name="T62" fmla="*/ 255 w 850"/>
                <a:gd name="T63" fmla="*/ 1093 h 1431"/>
                <a:gd name="T64" fmla="*/ 175 w 850"/>
                <a:gd name="T65" fmla="*/ 1053 h 1431"/>
                <a:gd name="T66" fmla="*/ 171 w 850"/>
                <a:gd name="T67" fmla="*/ 961 h 1431"/>
                <a:gd name="T68" fmla="*/ 159 w 850"/>
                <a:gd name="T69" fmla="*/ 913 h 1431"/>
                <a:gd name="T70" fmla="*/ 143 w 850"/>
                <a:gd name="T71" fmla="*/ 884 h 1431"/>
                <a:gd name="T72" fmla="*/ 123 w 850"/>
                <a:gd name="T73" fmla="*/ 832 h 1431"/>
                <a:gd name="T74" fmla="*/ 107 w 850"/>
                <a:gd name="T75" fmla="*/ 756 h 1431"/>
                <a:gd name="T76" fmla="*/ 127 w 850"/>
                <a:gd name="T77" fmla="*/ 708 h 1431"/>
                <a:gd name="T78" fmla="*/ 82 w 850"/>
                <a:gd name="T79" fmla="*/ 663 h 1431"/>
                <a:gd name="T80" fmla="*/ 86 w 850"/>
                <a:gd name="T81" fmla="*/ 61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50" h="1431">
                  <a:moveTo>
                    <a:pt x="95" y="615"/>
                  </a:moveTo>
                  <a:cubicBezTo>
                    <a:pt x="111" y="619"/>
                    <a:pt x="110" y="640"/>
                    <a:pt x="127" y="643"/>
                  </a:cubicBezTo>
                  <a:cubicBezTo>
                    <a:pt x="127" y="638"/>
                    <a:pt x="127" y="627"/>
                    <a:pt x="123" y="607"/>
                  </a:cubicBezTo>
                  <a:cubicBezTo>
                    <a:pt x="120" y="596"/>
                    <a:pt x="112" y="580"/>
                    <a:pt x="111" y="563"/>
                  </a:cubicBezTo>
                  <a:cubicBezTo>
                    <a:pt x="119" y="560"/>
                    <a:pt x="123" y="562"/>
                    <a:pt x="131" y="563"/>
                  </a:cubicBezTo>
                  <a:cubicBezTo>
                    <a:pt x="134" y="563"/>
                    <a:pt x="137" y="568"/>
                    <a:pt x="143" y="567"/>
                  </a:cubicBezTo>
                  <a:cubicBezTo>
                    <a:pt x="146" y="566"/>
                    <a:pt x="160" y="563"/>
                    <a:pt x="167" y="575"/>
                  </a:cubicBezTo>
                  <a:cubicBezTo>
                    <a:pt x="179" y="578"/>
                    <a:pt x="182" y="571"/>
                    <a:pt x="191" y="571"/>
                  </a:cubicBezTo>
                  <a:cubicBezTo>
                    <a:pt x="197" y="577"/>
                    <a:pt x="198" y="588"/>
                    <a:pt x="207" y="591"/>
                  </a:cubicBezTo>
                  <a:cubicBezTo>
                    <a:pt x="214" y="568"/>
                    <a:pt x="178" y="572"/>
                    <a:pt x="187" y="559"/>
                  </a:cubicBezTo>
                  <a:cubicBezTo>
                    <a:pt x="169" y="574"/>
                    <a:pt x="152" y="547"/>
                    <a:pt x="139" y="559"/>
                  </a:cubicBezTo>
                  <a:cubicBezTo>
                    <a:pt x="125" y="555"/>
                    <a:pt x="126" y="537"/>
                    <a:pt x="107" y="539"/>
                  </a:cubicBezTo>
                  <a:cubicBezTo>
                    <a:pt x="95" y="543"/>
                    <a:pt x="99" y="563"/>
                    <a:pt x="95" y="575"/>
                  </a:cubicBezTo>
                  <a:cubicBezTo>
                    <a:pt x="87" y="569"/>
                    <a:pt x="78" y="559"/>
                    <a:pt x="70" y="551"/>
                  </a:cubicBezTo>
                  <a:cubicBezTo>
                    <a:pt x="64" y="543"/>
                    <a:pt x="52" y="538"/>
                    <a:pt x="58" y="527"/>
                  </a:cubicBezTo>
                  <a:cubicBezTo>
                    <a:pt x="63" y="528"/>
                    <a:pt x="61" y="535"/>
                    <a:pt x="66" y="535"/>
                  </a:cubicBezTo>
                  <a:cubicBezTo>
                    <a:pt x="65" y="516"/>
                    <a:pt x="62" y="500"/>
                    <a:pt x="54" y="482"/>
                  </a:cubicBezTo>
                  <a:cubicBezTo>
                    <a:pt x="52" y="478"/>
                    <a:pt x="49" y="478"/>
                    <a:pt x="46" y="474"/>
                  </a:cubicBezTo>
                  <a:cubicBezTo>
                    <a:pt x="44" y="472"/>
                    <a:pt x="36" y="459"/>
                    <a:pt x="34" y="454"/>
                  </a:cubicBezTo>
                  <a:cubicBezTo>
                    <a:pt x="33" y="451"/>
                    <a:pt x="36" y="445"/>
                    <a:pt x="34" y="442"/>
                  </a:cubicBezTo>
                  <a:cubicBezTo>
                    <a:pt x="28" y="430"/>
                    <a:pt x="16" y="418"/>
                    <a:pt x="14" y="406"/>
                  </a:cubicBezTo>
                  <a:cubicBezTo>
                    <a:pt x="13" y="401"/>
                    <a:pt x="22" y="390"/>
                    <a:pt x="22" y="378"/>
                  </a:cubicBezTo>
                  <a:cubicBezTo>
                    <a:pt x="23" y="366"/>
                    <a:pt x="17" y="356"/>
                    <a:pt x="18" y="350"/>
                  </a:cubicBezTo>
                  <a:cubicBezTo>
                    <a:pt x="22" y="328"/>
                    <a:pt x="38" y="322"/>
                    <a:pt x="34" y="289"/>
                  </a:cubicBezTo>
                  <a:cubicBezTo>
                    <a:pt x="32" y="275"/>
                    <a:pt x="25" y="256"/>
                    <a:pt x="18" y="241"/>
                  </a:cubicBezTo>
                  <a:cubicBezTo>
                    <a:pt x="14" y="233"/>
                    <a:pt x="3" y="223"/>
                    <a:pt x="2" y="213"/>
                  </a:cubicBezTo>
                  <a:cubicBezTo>
                    <a:pt x="0" y="186"/>
                    <a:pt x="16" y="161"/>
                    <a:pt x="42" y="153"/>
                  </a:cubicBezTo>
                  <a:cubicBezTo>
                    <a:pt x="31" y="146"/>
                    <a:pt x="49" y="139"/>
                    <a:pt x="50" y="133"/>
                  </a:cubicBezTo>
                  <a:cubicBezTo>
                    <a:pt x="52" y="127"/>
                    <a:pt x="47" y="116"/>
                    <a:pt x="50" y="109"/>
                  </a:cubicBezTo>
                  <a:cubicBezTo>
                    <a:pt x="54" y="98"/>
                    <a:pt x="66" y="92"/>
                    <a:pt x="70" y="80"/>
                  </a:cubicBezTo>
                  <a:cubicBezTo>
                    <a:pt x="79" y="58"/>
                    <a:pt x="66" y="25"/>
                    <a:pt x="78" y="0"/>
                  </a:cubicBezTo>
                  <a:cubicBezTo>
                    <a:pt x="210" y="32"/>
                    <a:pt x="332" y="73"/>
                    <a:pt x="468" y="101"/>
                  </a:cubicBezTo>
                  <a:cubicBezTo>
                    <a:pt x="458" y="168"/>
                    <a:pt x="439" y="233"/>
                    <a:pt x="424" y="297"/>
                  </a:cubicBezTo>
                  <a:cubicBezTo>
                    <a:pt x="409" y="362"/>
                    <a:pt x="393" y="426"/>
                    <a:pt x="376" y="490"/>
                  </a:cubicBezTo>
                  <a:cubicBezTo>
                    <a:pt x="456" y="613"/>
                    <a:pt x="544" y="730"/>
                    <a:pt x="625" y="852"/>
                  </a:cubicBezTo>
                  <a:cubicBezTo>
                    <a:pt x="630" y="859"/>
                    <a:pt x="632" y="869"/>
                    <a:pt x="637" y="876"/>
                  </a:cubicBezTo>
                  <a:cubicBezTo>
                    <a:pt x="641" y="882"/>
                    <a:pt x="649" y="887"/>
                    <a:pt x="653" y="892"/>
                  </a:cubicBezTo>
                  <a:cubicBezTo>
                    <a:pt x="658" y="900"/>
                    <a:pt x="660" y="909"/>
                    <a:pt x="665" y="917"/>
                  </a:cubicBezTo>
                  <a:cubicBezTo>
                    <a:pt x="669" y="923"/>
                    <a:pt x="677" y="927"/>
                    <a:pt x="681" y="933"/>
                  </a:cubicBezTo>
                  <a:cubicBezTo>
                    <a:pt x="686" y="940"/>
                    <a:pt x="689" y="950"/>
                    <a:pt x="693" y="957"/>
                  </a:cubicBezTo>
                  <a:cubicBezTo>
                    <a:pt x="698" y="963"/>
                    <a:pt x="705" y="967"/>
                    <a:pt x="710" y="973"/>
                  </a:cubicBezTo>
                  <a:cubicBezTo>
                    <a:pt x="714" y="980"/>
                    <a:pt x="717" y="990"/>
                    <a:pt x="722" y="997"/>
                  </a:cubicBezTo>
                  <a:cubicBezTo>
                    <a:pt x="723" y="1000"/>
                    <a:pt x="728" y="1003"/>
                    <a:pt x="730" y="1005"/>
                  </a:cubicBezTo>
                  <a:cubicBezTo>
                    <a:pt x="755" y="1046"/>
                    <a:pt x="785" y="1094"/>
                    <a:pt x="818" y="1134"/>
                  </a:cubicBezTo>
                  <a:cubicBezTo>
                    <a:pt x="805" y="1158"/>
                    <a:pt x="841" y="1184"/>
                    <a:pt x="830" y="1206"/>
                  </a:cubicBezTo>
                  <a:cubicBezTo>
                    <a:pt x="834" y="1218"/>
                    <a:pt x="850" y="1219"/>
                    <a:pt x="850" y="1234"/>
                  </a:cubicBezTo>
                  <a:cubicBezTo>
                    <a:pt x="847" y="1249"/>
                    <a:pt x="829" y="1248"/>
                    <a:pt x="822" y="1254"/>
                  </a:cubicBezTo>
                  <a:cubicBezTo>
                    <a:pt x="816" y="1260"/>
                    <a:pt x="806" y="1269"/>
                    <a:pt x="802" y="1278"/>
                  </a:cubicBezTo>
                  <a:cubicBezTo>
                    <a:pt x="797" y="1289"/>
                    <a:pt x="800" y="1310"/>
                    <a:pt x="794" y="1323"/>
                  </a:cubicBezTo>
                  <a:cubicBezTo>
                    <a:pt x="793" y="1325"/>
                    <a:pt x="788" y="1328"/>
                    <a:pt x="786" y="1331"/>
                  </a:cubicBezTo>
                  <a:cubicBezTo>
                    <a:pt x="782" y="1336"/>
                    <a:pt x="778" y="1343"/>
                    <a:pt x="766" y="1347"/>
                  </a:cubicBezTo>
                  <a:cubicBezTo>
                    <a:pt x="767" y="1365"/>
                    <a:pt x="770" y="1369"/>
                    <a:pt x="762" y="1383"/>
                  </a:cubicBezTo>
                  <a:cubicBezTo>
                    <a:pt x="761" y="1397"/>
                    <a:pt x="779" y="1392"/>
                    <a:pt x="782" y="1403"/>
                  </a:cubicBezTo>
                  <a:cubicBezTo>
                    <a:pt x="787" y="1420"/>
                    <a:pt x="773" y="1419"/>
                    <a:pt x="774" y="1431"/>
                  </a:cubicBezTo>
                  <a:cubicBezTo>
                    <a:pt x="691" y="1424"/>
                    <a:pt x="583" y="1411"/>
                    <a:pt x="488" y="1403"/>
                  </a:cubicBezTo>
                  <a:cubicBezTo>
                    <a:pt x="484" y="1397"/>
                    <a:pt x="492" y="1387"/>
                    <a:pt x="492" y="1387"/>
                  </a:cubicBezTo>
                  <a:cubicBezTo>
                    <a:pt x="490" y="1374"/>
                    <a:pt x="481" y="1383"/>
                    <a:pt x="480" y="1375"/>
                  </a:cubicBezTo>
                  <a:cubicBezTo>
                    <a:pt x="479" y="1363"/>
                    <a:pt x="487" y="1345"/>
                    <a:pt x="484" y="1327"/>
                  </a:cubicBezTo>
                  <a:cubicBezTo>
                    <a:pt x="478" y="1277"/>
                    <a:pt x="437" y="1259"/>
                    <a:pt x="416" y="1218"/>
                  </a:cubicBezTo>
                  <a:cubicBezTo>
                    <a:pt x="405" y="1214"/>
                    <a:pt x="399" y="1214"/>
                    <a:pt x="388" y="1218"/>
                  </a:cubicBezTo>
                  <a:cubicBezTo>
                    <a:pt x="390" y="1200"/>
                    <a:pt x="386" y="1188"/>
                    <a:pt x="384" y="1174"/>
                  </a:cubicBezTo>
                  <a:cubicBezTo>
                    <a:pt x="353" y="1165"/>
                    <a:pt x="334" y="1165"/>
                    <a:pt x="316" y="1146"/>
                  </a:cubicBezTo>
                  <a:cubicBezTo>
                    <a:pt x="310" y="1140"/>
                    <a:pt x="311" y="1132"/>
                    <a:pt x="308" y="1126"/>
                  </a:cubicBezTo>
                  <a:cubicBezTo>
                    <a:pt x="297" y="1106"/>
                    <a:pt x="282" y="1093"/>
                    <a:pt x="255" y="1093"/>
                  </a:cubicBezTo>
                  <a:cubicBezTo>
                    <a:pt x="244" y="1077"/>
                    <a:pt x="221" y="1076"/>
                    <a:pt x="199" y="1073"/>
                  </a:cubicBezTo>
                  <a:cubicBezTo>
                    <a:pt x="191" y="1072"/>
                    <a:pt x="188" y="1053"/>
                    <a:pt x="175" y="1053"/>
                  </a:cubicBezTo>
                  <a:cubicBezTo>
                    <a:pt x="187" y="1036"/>
                    <a:pt x="183" y="1003"/>
                    <a:pt x="195" y="985"/>
                  </a:cubicBezTo>
                  <a:cubicBezTo>
                    <a:pt x="195" y="969"/>
                    <a:pt x="179" y="969"/>
                    <a:pt x="171" y="961"/>
                  </a:cubicBezTo>
                  <a:cubicBezTo>
                    <a:pt x="173" y="953"/>
                    <a:pt x="180" y="951"/>
                    <a:pt x="179" y="941"/>
                  </a:cubicBezTo>
                  <a:cubicBezTo>
                    <a:pt x="178" y="928"/>
                    <a:pt x="165" y="922"/>
                    <a:pt x="159" y="913"/>
                  </a:cubicBezTo>
                  <a:cubicBezTo>
                    <a:pt x="157" y="910"/>
                    <a:pt x="160" y="904"/>
                    <a:pt x="159" y="900"/>
                  </a:cubicBezTo>
                  <a:cubicBezTo>
                    <a:pt x="158" y="898"/>
                    <a:pt x="146" y="891"/>
                    <a:pt x="143" y="884"/>
                  </a:cubicBezTo>
                  <a:cubicBezTo>
                    <a:pt x="137" y="871"/>
                    <a:pt x="140" y="858"/>
                    <a:pt x="135" y="844"/>
                  </a:cubicBezTo>
                  <a:cubicBezTo>
                    <a:pt x="133" y="840"/>
                    <a:pt x="125" y="838"/>
                    <a:pt x="123" y="832"/>
                  </a:cubicBezTo>
                  <a:cubicBezTo>
                    <a:pt x="120" y="826"/>
                    <a:pt x="121" y="820"/>
                    <a:pt x="119" y="816"/>
                  </a:cubicBezTo>
                  <a:cubicBezTo>
                    <a:pt x="108" y="798"/>
                    <a:pt x="100" y="788"/>
                    <a:pt x="107" y="756"/>
                  </a:cubicBezTo>
                  <a:cubicBezTo>
                    <a:pt x="121" y="758"/>
                    <a:pt x="118" y="743"/>
                    <a:pt x="131" y="744"/>
                  </a:cubicBezTo>
                  <a:cubicBezTo>
                    <a:pt x="132" y="729"/>
                    <a:pt x="130" y="718"/>
                    <a:pt x="127" y="708"/>
                  </a:cubicBezTo>
                  <a:cubicBezTo>
                    <a:pt x="125" y="698"/>
                    <a:pt x="105" y="707"/>
                    <a:pt x="103" y="699"/>
                  </a:cubicBezTo>
                  <a:cubicBezTo>
                    <a:pt x="97" y="686"/>
                    <a:pt x="85" y="679"/>
                    <a:pt x="82" y="663"/>
                  </a:cubicBezTo>
                  <a:cubicBezTo>
                    <a:pt x="81" y="655"/>
                    <a:pt x="90" y="651"/>
                    <a:pt x="90" y="643"/>
                  </a:cubicBezTo>
                  <a:cubicBezTo>
                    <a:pt x="91" y="635"/>
                    <a:pt x="80" y="618"/>
                    <a:pt x="86" y="6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79">
              <a:extLst>
                <a:ext uri="{FF2B5EF4-FFF2-40B4-BE49-F238E27FC236}">
                  <a16:creationId xmlns:a16="http://schemas.microsoft.com/office/drawing/2014/main" id="{78B06513-8F57-4225-8E00-B2C81857FB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941638"/>
              <a:ext cx="841375" cy="1412875"/>
            </a:xfrm>
            <a:custGeom>
              <a:avLst/>
              <a:gdLst>
                <a:gd name="T0" fmla="*/ 489 w 856"/>
                <a:gd name="T1" fmla="*/ 1408 h 1437"/>
                <a:gd name="T2" fmla="*/ 485 w 856"/>
                <a:gd name="T3" fmla="*/ 1330 h 1437"/>
                <a:gd name="T4" fmla="*/ 386 w 856"/>
                <a:gd name="T5" fmla="*/ 1188 h 1437"/>
                <a:gd name="T6" fmla="*/ 258 w 856"/>
                <a:gd name="T7" fmla="*/ 1099 h 1437"/>
                <a:gd name="T8" fmla="*/ 178 w 856"/>
                <a:gd name="T9" fmla="*/ 1059 h 1437"/>
                <a:gd name="T10" fmla="*/ 172 w 856"/>
                <a:gd name="T11" fmla="*/ 966 h 1437"/>
                <a:gd name="T12" fmla="*/ 159 w 856"/>
                <a:gd name="T13" fmla="*/ 917 h 1437"/>
                <a:gd name="T14" fmla="*/ 135 w 856"/>
                <a:gd name="T15" fmla="*/ 848 h 1437"/>
                <a:gd name="T16" fmla="*/ 107 w 856"/>
                <a:gd name="T17" fmla="*/ 758 h 1437"/>
                <a:gd name="T18" fmla="*/ 118 w 856"/>
                <a:gd name="T19" fmla="*/ 709 h 1437"/>
                <a:gd name="T20" fmla="*/ 88 w 856"/>
                <a:gd name="T21" fmla="*/ 634 h 1437"/>
                <a:gd name="T22" fmla="*/ 88 w 856"/>
                <a:gd name="T23" fmla="*/ 666 h 1437"/>
                <a:gd name="T24" fmla="*/ 136 w 856"/>
                <a:gd name="T25" fmla="*/ 749 h 1437"/>
                <a:gd name="T26" fmla="*/ 126 w 856"/>
                <a:gd name="T27" fmla="*/ 825 h 1437"/>
                <a:gd name="T28" fmla="*/ 159 w 856"/>
                <a:gd name="T29" fmla="*/ 897 h 1437"/>
                <a:gd name="T30" fmla="*/ 180 w 856"/>
                <a:gd name="T31" fmla="*/ 958 h 1437"/>
                <a:gd name="T32" fmla="*/ 191 w 856"/>
                <a:gd name="T33" fmla="*/ 1022 h 1437"/>
                <a:gd name="T34" fmla="*/ 313 w 856"/>
                <a:gd name="T35" fmla="*/ 1127 h 1437"/>
                <a:gd name="T36" fmla="*/ 390 w 856"/>
                <a:gd name="T37" fmla="*/ 1176 h 1437"/>
                <a:gd name="T38" fmla="*/ 452 w 856"/>
                <a:gd name="T39" fmla="*/ 1260 h 1437"/>
                <a:gd name="T40" fmla="*/ 499 w 856"/>
                <a:gd name="T41" fmla="*/ 1394 h 1437"/>
                <a:gd name="T42" fmla="*/ 782 w 856"/>
                <a:gd name="T43" fmla="*/ 1407 h 1437"/>
                <a:gd name="T44" fmla="*/ 766 w 856"/>
                <a:gd name="T45" fmla="*/ 1350 h 1437"/>
                <a:gd name="T46" fmla="*/ 799 w 856"/>
                <a:gd name="T47" fmla="*/ 1301 h 1437"/>
                <a:gd name="T48" fmla="*/ 831 w 856"/>
                <a:gd name="T49" fmla="*/ 1210 h 1437"/>
                <a:gd name="T50" fmla="*/ 727 w 856"/>
                <a:gd name="T51" fmla="*/ 1006 h 1437"/>
                <a:gd name="T52" fmla="*/ 688 w 856"/>
                <a:gd name="T53" fmla="*/ 949 h 1437"/>
                <a:gd name="T54" fmla="*/ 647 w 856"/>
                <a:gd name="T55" fmla="*/ 890 h 1437"/>
                <a:gd name="T56" fmla="*/ 376 w 856"/>
                <a:gd name="T57" fmla="*/ 494 h 1437"/>
                <a:gd name="T58" fmla="*/ 83 w 856"/>
                <a:gd name="T59" fmla="*/ 6 h 1437"/>
                <a:gd name="T60" fmla="*/ 56 w 856"/>
                <a:gd name="T61" fmla="*/ 136 h 1437"/>
                <a:gd name="T62" fmla="*/ 8 w 856"/>
                <a:gd name="T63" fmla="*/ 216 h 1437"/>
                <a:gd name="T64" fmla="*/ 25 w 856"/>
                <a:gd name="T65" fmla="*/ 363 h 1437"/>
                <a:gd name="T66" fmla="*/ 40 w 856"/>
                <a:gd name="T67" fmla="*/ 452 h 1437"/>
                <a:gd name="T68" fmla="*/ 72 w 856"/>
                <a:gd name="T69" fmla="*/ 540 h 1437"/>
                <a:gd name="T70" fmla="*/ 97 w 856"/>
                <a:gd name="T71" fmla="*/ 564 h 1437"/>
                <a:gd name="T72" fmla="*/ 188 w 856"/>
                <a:gd name="T73" fmla="*/ 560 h 1437"/>
                <a:gd name="T74" fmla="*/ 209 w 856"/>
                <a:gd name="T75" fmla="*/ 597 h 1437"/>
                <a:gd name="T76" fmla="*/ 167 w 856"/>
                <a:gd name="T77" fmla="*/ 579 h 1437"/>
                <a:gd name="T78" fmla="*/ 117 w 856"/>
                <a:gd name="T79" fmla="*/ 568 h 1437"/>
                <a:gd name="T80" fmla="*/ 111 w 856"/>
                <a:gd name="T81" fmla="*/ 633 h 1437"/>
                <a:gd name="T82" fmla="*/ 119 w 856"/>
                <a:gd name="T83" fmla="*/ 598 h 1437"/>
                <a:gd name="T84" fmla="*/ 139 w 856"/>
                <a:gd name="T85" fmla="*/ 565 h 1437"/>
                <a:gd name="T86" fmla="*/ 186 w 856"/>
                <a:gd name="T87" fmla="*/ 567 h 1437"/>
                <a:gd name="T88" fmla="*/ 110 w 856"/>
                <a:gd name="T89" fmla="*/ 544 h 1437"/>
                <a:gd name="T90" fmla="*/ 66 w 856"/>
                <a:gd name="T91" fmla="*/ 550 h 1437"/>
                <a:gd name="T92" fmla="*/ 51 w 856"/>
                <a:gd name="T93" fmla="*/ 483 h 1437"/>
                <a:gd name="T94" fmla="*/ 14 w 856"/>
                <a:gd name="T95" fmla="*/ 409 h 1437"/>
                <a:gd name="T96" fmla="*/ 34 w 856"/>
                <a:gd name="T97" fmla="*/ 293 h 1437"/>
                <a:gd name="T98" fmla="*/ 46 w 856"/>
                <a:gd name="T99" fmla="*/ 140 h 1437"/>
                <a:gd name="T100" fmla="*/ 73 w 856"/>
                <a:gd name="T101" fmla="*/ 48 h 1437"/>
                <a:gd name="T102" fmla="*/ 474 w 856"/>
                <a:gd name="T103" fmla="*/ 101 h 1437"/>
                <a:gd name="T104" fmla="*/ 630 w 856"/>
                <a:gd name="T105" fmla="*/ 854 h 1437"/>
                <a:gd name="T106" fmla="*/ 671 w 856"/>
                <a:gd name="T107" fmla="*/ 918 h 1437"/>
                <a:gd name="T108" fmla="*/ 715 w 856"/>
                <a:gd name="T109" fmla="*/ 974 h 1437"/>
                <a:gd name="T110" fmla="*/ 824 w 856"/>
                <a:gd name="T111" fmla="*/ 1136 h 1437"/>
                <a:gd name="T112" fmla="*/ 856 w 856"/>
                <a:gd name="T113" fmla="*/ 1237 h 1437"/>
                <a:gd name="T114" fmla="*/ 799 w 856"/>
                <a:gd name="T115" fmla="*/ 1327 h 1437"/>
                <a:gd name="T116" fmla="*/ 776 w 856"/>
                <a:gd name="T117" fmla="*/ 1395 h 1437"/>
                <a:gd name="T118" fmla="*/ 202 w 856"/>
                <a:gd name="T119" fmla="*/ 581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56" h="1437">
                  <a:moveTo>
                    <a:pt x="780" y="1437"/>
                  </a:moveTo>
                  <a:cubicBezTo>
                    <a:pt x="777" y="1437"/>
                    <a:pt x="777" y="1437"/>
                    <a:pt x="777" y="1437"/>
                  </a:cubicBezTo>
                  <a:cubicBezTo>
                    <a:pt x="734" y="1433"/>
                    <a:pt x="686" y="1428"/>
                    <a:pt x="635" y="1423"/>
                  </a:cubicBezTo>
                  <a:cubicBezTo>
                    <a:pt x="587" y="1418"/>
                    <a:pt x="537" y="1413"/>
                    <a:pt x="491" y="1409"/>
                  </a:cubicBezTo>
                  <a:cubicBezTo>
                    <a:pt x="490" y="1409"/>
                    <a:pt x="490" y="1409"/>
                    <a:pt x="490" y="1409"/>
                  </a:cubicBezTo>
                  <a:cubicBezTo>
                    <a:pt x="489" y="1408"/>
                    <a:pt x="489" y="1408"/>
                    <a:pt x="489" y="1408"/>
                  </a:cubicBezTo>
                  <a:cubicBezTo>
                    <a:pt x="485" y="1402"/>
                    <a:pt x="490" y="1394"/>
                    <a:pt x="492" y="1390"/>
                  </a:cubicBezTo>
                  <a:cubicBezTo>
                    <a:pt x="492" y="1390"/>
                    <a:pt x="492" y="1389"/>
                    <a:pt x="493" y="1389"/>
                  </a:cubicBezTo>
                  <a:cubicBezTo>
                    <a:pt x="492" y="1385"/>
                    <a:pt x="490" y="1385"/>
                    <a:pt x="488" y="1385"/>
                  </a:cubicBezTo>
                  <a:cubicBezTo>
                    <a:pt x="485" y="1384"/>
                    <a:pt x="481" y="1384"/>
                    <a:pt x="481" y="1378"/>
                  </a:cubicBezTo>
                  <a:cubicBezTo>
                    <a:pt x="480" y="1373"/>
                    <a:pt x="481" y="1366"/>
                    <a:pt x="483" y="1359"/>
                  </a:cubicBezTo>
                  <a:cubicBezTo>
                    <a:pt x="484" y="1350"/>
                    <a:pt x="486" y="1340"/>
                    <a:pt x="485" y="1330"/>
                  </a:cubicBezTo>
                  <a:cubicBezTo>
                    <a:pt x="481" y="1300"/>
                    <a:pt x="465" y="1282"/>
                    <a:pt x="448" y="1263"/>
                  </a:cubicBezTo>
                  <a:cubicBezTo>
                    <a:pt x="437" y="1251"/>
                    <a:pt x="425" y="1239"/>
                    <a:pt x="417" y="1223"/>
                  </a:cubicBezTo>
                  <a:cubicBezTo>
                    <a:pt x="407" y="1220"/>
                    <a:pt x="402" y="1220"/>
                    <a:pt x="392" y="1224"/>
                  </a:cubicBezTo>
                  <a:cubicBezTo>
                    <a:pt x="388" y="1225"/>
                    <a:pt x="388" y="1225"/>
                    <a:pt x="388" y="1225"/>
                  </a:cubicBezTo>
                  <a:cubicBezTo>
                    <a:pt x="388" y="1221"/>
                    <a:pt x="388" y="1221"/>
                    <a:pt x="388" y="1221"/>
                  </a:cubicBezTo>
                  <a:cubicBezTo>
                    <a:pt x="390" y="1208"/>
                    <a:pt x="388" y="1198"/>
                    <a:pt x="386" y="1188"/>
                  </a:cubicBezTo>
                  <a:cubicBezTo>
                    <a:pt x="385" y="1185"/>
                    <a:pt x="385" y="1182"/>
                    <a:pt x="384" y="1179"/>
                  </a:cubicBezTo>
                  <a:cubicBezTo>
                    <a:pt x="378" y="1177"/>
                    <a:pt x="372" y="1176"/>
                    <a:pt x="366" y="1174"/>
                  </a:cubicBezTo>
                  <a:cubicBezTo>
                    <a:pt x="346" y="1169"/>
                    <a:pt x="331" y="1166"/>
                    <a:pt x="317" y="1151"/>
                  </a:cubicBezTo>
                  <a:cubicBezTo>
                    <a:pt x="313" y="1147"/>
                    <a:pt x="312" y="1142"/>
                    <a:pt x="311" y="1138"/>
                  </a:cubicBezTo>
                  <a:cubicBezTo>
                    <a:pt x="310" y="1135"/>
                    <a:pt x="309" y="1132"/>
                    <a:pt x="308" y="1130"/>
                  </a:cubicBezTo>
                  <a:cubicBezTo>
                    <a:pt x="296" y="1108"/>
                    <a:pt x="280" y="1099"/>
                    <a:pt x="258" y="1099"/>
                  </a:cubicBezTo>
                  <a:cubicBezTo>
                    <a:pt x="257" y="1099"/>
                    <a:pt x="257" y="1099"/>
                    <a:pt x="257" y="1099"/>
                  </a:cubicBezTo>
                  <a:cubicBezTo>
                    <a:pt x="256" y="1098"/>
                    <a:pt x="256" y="1098"/>
                    <a:pt x="256" y="1098"/>
                  </a:cubicBezTo>
                  <a:cubicBezTo>
                    <a:pt x="247" y="1084"/>
                    <a:pt x="227" y="1082"/>
                    <a:pt x="208" y="1080"/>
                  </a:cubicBezTo>
                  <a:cubicBezTo>
                    <a:pt x="202" y="1079"/>
                    <a:pt x="202" y="1079"/>
                    <a:pt x="202" y="1079"/>
                  </a:cubicBezTo>
                  <a:cubicBezTo>
                    <a:pt x="197" y="1078"/>
                    <a:pt x="194" y="1074"/>
                    <a:pt x="191" y="1069"/>
                  </a:cubicBezTo>
                  <a:cubicBezTo>
                    <a:pt x="187" y="1064"/>
                    <a:pt x="184" y="1059"/>
                    <a:pt x="178" y="1059"/>
                  </a:cubicBezTo>
                  <a:cubicBezTo>
                    <a:pt x="172" y="1059"/>
                    <a:pt x="172" y="1059"/>
                    <a:pt x="172" y="1059"/>
                  </a:cubicBezTo>
                  <a:cubicBezTo>
                    <a:pt x="176" y="1055"/>
                    <a:pt x="176" y="1055"/>
                    <a:pt x="176" y="1055"/>
                  </a:cubicBezTo>
                  <a:cubicBezTo>
                    <a:pt x="182" y="1046"/>
                    <a:pt x="184" y="1033"/>
                    <a:pt x="186" y="1021"/>
                  </a:cubicBezTo>
                  <a:cubicBezTo>
                    <a:pt x="188" y="1009"/>
                    <a:pt x="190" y="996"/>
                    <a:pt x="195" y="987"/>
                  </a:cubicBezTo>
                  <a:cubicBezTo>
                    <a:pt x="195" y="979"/>
                    <a:pt x="189" y="976"/>
                    <a:pt x="183" y="973"/>
                  </a:cubicBezTo>
                  <a:cubicBezTo>
                    <a:pt x="179" y="971"/>
                    <a:pt x="175" y="969"/>
                    <a:pt x="172" y="966"/>
                  </a:cubicBezTo>
                  <a:cubicBezTo>
                    <a:pt x="171" y="965"/>
                    <a:pt x="171" y="965"/>
                    <a:pt x="171" y="965"/>
                  </a:cubicBezTo>
                  <a:cubicBezTo>
                    <a:pt x="171" y="963"/>
                    <a:pt x="171" y="963"/>
                    <a:pt x="171" y="963"/>
                  </a:cubicBezTo>
                  <a:cubicBezTo>
                    <a:pt x="172" y="960"/>
                    <a:pt x="174" y="957"/>
                    <a:pt x="175" y="955"/>
                  </a:cubicBezTo>
                  <a:cubicBezTo>
                    <a:pt x="178" y="951"/>
                    <a:pt x="179" y="949"/>
                    <a:pt x="179" y="944"/>
                  </a:cubicBezTo>
                  <a:cubicBezTo>
                    <a:pt x="178" y="937"/>
                    <a:pt x="174" y="932"/>
                    <a:pt x="168" y="927"/>
                  </a:cubicBezTo>
                  <a:cubicBezTo>
                    <a:pt x="165" y="924"/>
                    <a:pt x="162" y="921"/>
                    <a:pt x="159" y="917"/>
                  </a:cubicBezTo>
                  <a:cubicBezTo>
                    <a:pt x="158" y="915"/>
                    <a:pt x="159" y="912"/>
                    <a:pt x="159" y="909"/>
                  </a:cubicBezTo>
                  <a:cubicBezTo>
                    <a:pt x="159" y="907"/>
                    <a:pt x="160" y="905"/>
                    <a:pt x="159" y="905"/>
                  </a:cubicBezTo>
                  <a:cubicBezTo>
                    <a:pt x="159" y="904"/>
                    <a:pt x="157" y="903"/>
                    <a:pt x="155" y="901"/>
                  </a:cubicBezTo>
                  <a:cubicBezTo>
                    <a:pt x="151" y="898"/>
                    <a:pt x="145" y="893"/>
                    <a:pt x="143" y="888"/>
                  </a:cubicBezTo>
                  <a:cubicBezTo>
                    <a:pt x="140" y="881"/>
                    <a:pt x="140" y="874"/>
                    <a:pt x="139" y="867"/>
                  </a:cubicBezTo>
                  <a:cubicBezTo>
                    <a:pt x="138" y="861"/>
                    <a:pt x="138" y="854"/>
                    <a:pt x="135" y="848"/>
                  </a:cubicBezTo>
                  <a:cubicBezTo>
                    <a:pt x="135" y="847"/>
                    <a:pt x="133" y="845"/>
                    <a:pt x="131" y="844"/>
                  </a:cubicBezTo>
                  <a:cubicBezTo>
                    <a:pt x="128" y="842"/>
                    <a:pt x="125" y="840"/>
                    <a:pt x="123" y="836"/>
                  </a:cubicBezTo>
                  <a:cubicBezTo>
                    <a:pt x="121" y="833"/>
                    <a:pt x="121" y="829"/>
                    <a:pt x="121" y="826"/>
                  </a:cubicBezTo>
                  <a:cubicBezTo>
                    <a:pt x="120" y="824"/>
                    <a:pt x="120" y="822"/>
                    <a:pt x="119" y="820"/>
                  </a:cubicBezTo>
                  <a:cubicBezTo>
                    <a:pt x="117" y="816"/>
                    <a:pt x="117" y="816"/>
                    <a:pt x="117" y="816"/>
                  </a:cubicBezTo>
                  <a:cubicBezTo>
                    <a:pt x="108" y="800"/>
                    <a:pt x="101" y="789"/>
                    <a:pt x="107" y="758"/>
                  </a:cubicBezTo>
                  <a:cubicBezTo>
                    <a:pt x="107" y="756"/>
                    <a:pt x="107" y="756"/>
                    <a:pt x="107" y="756"/>
                  </a:cubicBezTo>
                  <a:cubicBezTo>
                    <a:pt x="110" y="756"/>
                    <a:pt x="110" y="756"/>
                    <a:pt x="110" y="756"/>
                  </a:cubicBezTo>
                  <a:cubicBezTo>
                    <a:pt x="116" y="757"/>
                    <a:pt x="118" y="755"/>
                    <a:pt x="121" y="751"/>
                  </a:cubicBezTo>
                  <a:cubicBezTo>
                    <a:pt x="123" y="748"/>
                    <a:pt x="126" y="745"/>
                    <a:pt x="131" y="744"/>
                  </a:cubicBezTo>
                  <a:cubicBezTo>
                    <a:pt x="132" y="732"/>
                    <a:pt x="131" y="722"/>
                    <a:pt x="127" y="711"/>
                  </a:cubicBezTo>
                  <a:cubicBezTo>
                    <a:pt x="127" y="709"/>
                    <a:pt x="124" y="709"/>
                    <a:pt x="118" y="709"/>
                  </a:cubicBezTo>
                  <a:cubicBezTo>
                    <a:pt x="112" y="709"/>
                    <a:pt x="105" y="709"/>
                    <a:pt x="103" y="703"/>
                  </a:cubicBezTo>
                  <a:cubicBezTo>
                    <a:pt x="101" y="699"/>
                    <a:pt x="98" y="695"/>
                    <a:pt x="95" y="691"/>
                  </a:cubicBezTo>
                  <a:cubicBezTo>
                    <a:pt x="90" y="684"/>
                    <a:pt x="85" y="677"/>
                    <a:pt x="83" y="667"/>
                  </a:cubicBezTo>
                  <a:cubicBezTo>
                    <a:pt x="82" y="661"/>
                    <a:pt x="84" y="657"/>
                    <a:pt x="87" y="654"/>
                  </a:cubicBezTo>
                  <a:cubicBezTo>
                    <a:pt x="89" y="651"/>
                    <a:pt x="90" y="649"/>
                    <a:pt x="91" y="646"/>
                  </a:cubicBezTo>
                  <a:cubicBezTo>
                    <a:pt x="91" y="643"/>
                    <a:pt x="89" y="638"/>
                    <a:pt x="88" y="634"/>
                  </a:cubicBezTo>
                  <a:cubicBezTo>
                    <a:pt x="85" y="627"/>
                    <a:pt x="82" y="619"/>
                    <a:pt x="88" y="616"/>
                  </a:cubicBezTo>
                  <a:cubicBezTo>
                    <a:pt x="91" y="620"/>
                    <a:pt x="91" y="620"/>
                    <a:pt x="91" y="620"/>
                  </a:cubicBezTo>
                  <a:cubicBezTo>
                    <a:pt x="89" y="621"/>
                    <a:pt x="92" y="629"/>
                    <a:pt x="93" y="632"/>
                  </a:cubicBezTo>
                  <a:cubicBezTo>
                    <a:pt x="95" y="637"/>
                    <a:pt x="97" y="643"/>
                    <a:pt x="96" y="646"/>
                  </a:cubicBezTo>
                  <a:cubicBezTo>
                    <a:pt x="96" y="651"/>
                    <a:pt x="93" y="654"/>
                    <a:pt x="91" y="657"/>
                  </a:cubicBezTo>
                  <a:cubicBezTo>
                    <a:pt x="89" y="661"/>
                    <a:pt x="88" y="663"/>
                    <a:pt x="88" y="666"/>
                  </a:cubicBezTo>
                  <a:cubicBezTo>
                    <a:pt x="90" y="675"/>
                    <a:pt x="94" y="681"/>
                    <a:pt x="99" y="687"/>
                  </a:cubicBezTo>
                  <a:cubicBezTo>
                    <a:pt x="102" y="692"/>
                    <a:pt x="106" y="696"/>
                    <a:pt x="108" y="701"/>
                  </a:cubicBezTo>
                  <a:cubicBezTo>
                    <a:pt x="109" y="704"/>
                    <a:pt x="113" y="703"/>
                    <a:pt x="117" y="703"/>
                  </a:cubicBezTo>
                  <a:cubicBezTo>
                    <a:pt x="124" y="703"/>
                    <a:pt x="131" y="703"/>
                    <a:pt x="132" y="710"/>
                  </a:cubicBezTo>
                  <a:cubicBezTo>
                    <a:pt x="136" y="721"/>
                    <a:pt x="138" y="733"/>
                    <a:pt x="136" y="747"/>
                  </a:cubicBezTo>
                  <a:cubicBezTo>
                    <a:pt x="136" y="749"/>
                    <a:pt x="136" y="749"/>
                    <a:pt x="136" y="749"/>
                  </a:cubicBezTo>
                  <a:cubicBezTo>
                    <a:pt x="134" y="749"/>
                    <a:pt x="134" y="749"/>
                    <a:pt x="134" y="749"/>
                  </a:cubicBezTo>
                  <a:cubicBezTo>
                    <a:pt x="129" y="749"/>
                    <a:pt x="128" y="752"/>
                    <a:pt x="125" y="755"/>
                  </a:cubicBezTo>
                  <a:cubicBezTo>
                    <a:pt x="122" y="758"/>
                    <a:pt x="119" y="762"/>
                    <a:pt x="112" y="762"/>
                  </a:cubicBezTo>
                  <a:cubicBezTo>
                    <a:pt x="107" y="789"/>
                    <a:pt x="113" y="799"/>
                    <a:pt x="122" y="813"/>
                  </a:cubicBezTo>
                  <a:cubicBezTo>
                    <a:pt x="124" y="818"/>
                    <a:pt x="124" y="818"/>
                    <a:pt x="124" y="818"/>
                  </a:cubicBezTo>
                  <a:cubicBezTo>
                    <a:pt x="125" y="820"/>
                    <a:pt x="126" y="823"/>
                    <a:pt x="126" y="825"/>
                  </a:cubicBezTo>
                  <a:cubicBezTo>
                    <a:pt x="126" y="828"/>
                    <a:pt x="127" y="831"/>
                    <a:pt x="128" y="834"/>
                  </a:cubicBezTo>
                  <a:cubicBezTo>
                    <a:pt x="129" y="836"/>
                    <a:pt x="131" y="838"/>
                    <a:pt x="134" y="839"/>
                  </a:cubicBezTo>
                  <a:cubicBezTo>
                    <a:pt x="136" y="841"/>
                    <a:pt x="139" y="843"/>
                    <a:pt x="140" y="846"/>
                  </a:cubicBezTo>
                  <a:cubicBezTo>
                    <a:pt x="143" y="853"/>
                    <a:pt x="144" y="860"/>
                    <a:pt x="144" y="867"/>
                  </a:cubicBezTo>
                  <a:cubicBezTo>
                    <a:pt x="145" y="874"/>
                    <a:pt x="146" y="880"/>
                    <a:pt x="148" y="886"/>
                  </a:cubicBezTo>
                  <a:cubicBezTo>
                    <a:pt x="150" y="890"/>
                    <a:pt x="155" y="894"/>
                    <a:pt x="159" y="897"/>
                  </a:cubicBezTo>
                  <a:cubicBezTo>
                    <a:pt x="162" y="899"/>
                    <a:pt x="164" y="901"/>
                    <a:pt x="164" y="902"/>
                  </a:cubicBezTo>
                  <a:cubicBezTo>
                    <a:pt x="165" y="905"/>
                    <a:pt x="165" y="907"/>
                    <a:pt x="164" y="910"/>
                  </a:cubicBezTo>
                  <a:cubicBezTo>
                    <a:pt x="164" y="911"/>
                    <a:pt x="164" y="913"/>
                    <a:pt x="164" y="914"/>
                  </a:cubicBezTo>
                  <a:cubicBezTo>
                    <a:pt x="166" y="917"/>
                    <a:pt x="169" y="920"/>
                    <a:pt x="172" y="923"/>
                  </a:cubicBezTo>
                  <a:cubicBezTo>
                    <a:pt x="178" y="929"/>
                    <a:pt x="184" y="934"/>
                    <a:pt x="185" y="943"/>
                  </a:cubicBezTo>
                  <a:cubicBezTo>
                    <a:pt x="185" y="950"/>
                    <a:pt x="182" y="954"/>
                    <a:pt x="180" y="958"/>
                  </a:cubicBezTo>
                  <a:cubicBezTo>
                    <a:pt x="179" y="959"/>
                    <a:pt x="178" y="961"/>
                    <a:pt x="177" y="963"/>
                  </a:cubicBezTo>
                  <a:cubicBezTo>
                    <a:pt x="179" y="965"/>
                    <a:pt x="182" y="966"/>
                    <a:pt x="185" y="968"/>
                  </a:cubicBezTo>
                  <a:cubicBezTo>
                    <a:pt x="192" y="972"/>
                    <a:pt x="200" y="976"/>
                    <a:pt x="201" y="988"/>
                  </a:cubicBezTo>
                  <a:cubicBezTo>
                    <a:pt x="201" y="989"/>
                    <a:pt x="201" y="989"/>
                    <a:pt x="201" y="989"/>
                  </a:cubicBezTo>
                  <a:cubicBezTo>
                    <a:pt x="200" y="989"/>
                    <a:pt x="200" y="989"/>
                    <a:pt x="200" y="989"/>
                  </a:cubicBezTo>
                  <a:cubicBezTo>
                    <a:pt x="195" y="998"/>
                    <a:pt x="193" y="1010"/>
                    <a:pt x="191" y="1022"/>
                  </a:cubicBezTo>
                  <a:cubicBezTo>
                    <a:pt x="189" y="1033"/>
                    <a:pt x="187" y="1045"/>
                    <a:pt x="183" y="1054"/>
                  </a:cubicBezTo>
                  <a:cubicBezTo>
                    <a:pt x="189" y="1056"/>
                    <a:pt x="192" y="1062"/>
                    <a:pt x="196" y="1066"/>
                  </a:cubicBezTo>
                  <a:cubicBezTo>
                    <a:pt x="198" y="1070"/>
                    <a:pt x="200" y="1073"/>
                    <a:pt x="202" y="1074"/>
                  </a:cubicBezTo>
                  <a:cubicBezTo>
                    <a:pt x="208" y="1074"/>
                    <a:pt x="208" y="1074"/>
                    <a:pt x="208" y="1074"/>
                  </a:cubicBezTo>
                  <a:cubicBezTo>
                    <a:pt x="228" y="1076"/>
                    <a:pt x="249" y="1079"/>
                    <a:pt x="260" y="1094"/>
                  </a:cubicBezTo>
                  <a:cubicBezTo>
                    <a:pt x="290" y="1093"/>
                    <a:pt x="305" y="1113"/>
                    <a:pt x="313" y="1127"/>
                  </a:cubicBezTo>
                  <a:cubicBezTo>
                    <a:pt x="315" y="1130"/>
                    <a:pt x="315" y="1133"/>
                    <a:pt x="316" y="1137"/>
                  </a:cubicBezTo>
                  <a:cubicBezTo>
                    <a:pt x="317" y="1141"/>
                    <a:pt x="318" y="1144"/>
                    <a:pt x="321" y="1147"/>
                  </a:cubicBezTo>
                  <a:cubicBezTo>
                    <a:pt x="334" y="1161"/>
                    <a:pt x="348" y="1164"/>
                    <a:pt x="367" y="1169"/>
                  </a:cubicBezTo>
                  <a:cubicBezTo>
                    <a:pt x="373" y="1170"/>
                    <a:pt x="380" y="1172"/>
                    <a:pt x="388" y="1174"/>
                  </a:cubicBezTo>
                  <a:cubicBezTo>
                    <a:pt x="389" y="1175"/>
                    <a:pt x="389" y="1175"/>
                    <a:pt x="389" y="1175"/>
                  </a:cubicBezTo>
                  <a:cubicBezTo>
                    <a:pt x="390" y="1176"/>
                    <a:pt x="390" y="1176"/>
                    <a:pt x="390" y="1176"/>
                  </a:cubicBezTo>
                  <a:cubicBezTo>
                    <a:pt x="390" y="1180"/>
                    <a:pt x="391" y="1183"/>
                    <a:pt x="391" y="1187"/>
                  </a:cubicBezTo>
                  <a:cubicBezTo>
                    <a:pt x="393" y="1196"/>
                    <a:pt x="395" y="1205"/>
                    <a:pt x="394" y="1217"/>
                  </a:cubicBezTo>
                  <a:cubicBezTo>
                    <a:pt x="404" y="1214"/>
                    <a:pt x="410" y="1215"/>
                    <a:pt x="420" y="1218"/>
                  </a:cubicBezTo>
                  <a:cubicBezTo>
                    <a:pt x="421" y="1219"/>
                    <a:pt x="421" y="1219"/>
                    <a:pt x="421" y="1219"/>
                  </a:cubicBezTo>
                  <a:cubicBezTo>
                    <a:pt x="422" y="1220"/>
                    <a:pt x="422" y="1220"/>
                    <a:pt x="422" y="1220"/>
                  </a:cubicBezTo>
                  <a:cubicBezTo>
                    <a:pt x="430" y="1235"/>
                    <a:pt x="441" y="1248"/>
                    <a:pt x="452" y="1260"/>
                  </a:cubicBezTo>
                  <a:cubicBezTo>
                    <a:pt x="469" y="1278"/>
                    <a:pt x="486" y="1298"/>
                    <a:pt x="490" y="1329"/>
                  </a:cubicBezTo>
                  <a:cubicBezTo>
                    <a:pt x="491" y="1340"/>
                    <a:pt x="490" y="1350"/>
                    <a:pt x="488" y="1360"/>
                  </a:cubicBezTo>
                  <a:cubicBezTo>
                    <a:pt x="487" y="1367"/>
                    <a:pt x="486" y="1373"/>
                    <a:pt x="486" y="1378"/>
                  </a:cubicBezTo>
                  <a:cubicBezTo>
                    <a:pt x="486" y="1379"/>
                    <a:pt x="486" y="1379"/>
                    <a:pt x="488" y="1379"/>
                  </a:cubicBezTo>
                  <a:cubicBezTo>
                    <a:pt x="492" y="1380"/>
                    <a:pt x="497" y="1381"/>
                    <a:pt x="498" y="1389"/>
                  </a:cubicBezTo>
                  <a:cubicBezTo>
                    <a:pt x="499" y="1394"/>
                    <a:pt x="499" y="1394"/>
                    <a:pt x="499" y="1394"/>
                  </a:cubicBezTo>
                  <a:cubicBezTo>
                    <a:pt x="497" y="1393"/>
                    <a:pt x="497" y="1393"/>
                    <a:pt x="497" y="1393"/>
                  </a:cubicBezTo>
                  <a:cubicBezTo>
                    <a:pt x="495" y="1395"/>
                    <a:pt x="492" y="1400"/>
                    <a:pt x="493" y="1403"/>
                  </a:cubicBezTo>
                  <a:cubicBezTo>
                    <a:pt x="539" y="1407"/>
                    <a:pt x="588" y="1413"/>
                    <a:pt x="636" y="1417"/>
                  </a:cubicBezTo>
                  <a:cubicBezTo>
                    <a:pt x="686" y="1423"/>
                    <a:pt x="733" y="1427"/>
                    <a:pt x="774" y="1431"/>
                  </a:cubicBezTo>
                  <a:cubicBezTo>
                    <a:pt x="775" y="1427"/>
                    <a:pt x="777" y="1424"/>
                    <a:pt x="779" y="1421"/>
                  </a:cubicBezTo>
                  <a:cubicBezTo>
                    <a:pt x="782" y="1418"/>
                    <a:pt x="784" y="1415"/>
                    <a:pt x="782" y="1407"/>
                  </a:cubicBezTo>
                  <a:cubicBezTo>
                    <a:pt x="781" y="1403"/>
                    <a:pt x="779" y="1402"/>
                    <a:pt x="774" y="1400"/>
                  </a:cubicBezTo>
                  <a:cubicBezTo>
                    <a:pt x="769" y="1398"/>
                    <a:pt x="762" y="1395"/>
                    <a:pt x="762" y="1386"/>
                  </a:cubicBezTo>
                  <a:cubicBezTo>
                    <a:pt x="762" y="1385"/>
                    <a:pt x="762" y="1385"/>
                    <a:pt x="762" y="1385"/>
                  </a:cubicBezTo>
                  <a:cubicBezTo>
                    <a:pt x="762" y="1384"/>
                    <a:pt x="762" y="1384"/>
                    <a:pt x="762" y="1384"/>
                  </a:cubicBezTo>
                  <a:cubicBezTo>
                    <a:pt x="768" y="1374"/>
                    <a:pt x="768" y="1370"/>
                    <a:pt x="767" y="1360"/>
                  </a:cubicBezTo>
                  <a:cubicBezTo>
                    <a:pt x="767" y="1357"/>
                    <a:pt x="766" y="1354"/>
                    <a:pt x="766" y="1350"/>
                  </a:cubicBezTo>
                  <a:cubicBezTo>
                    <a:pt x="766" y="1348"/>
                    <a:pt x="766" y="1348"/>
                    <a:pt x="766" y="1348"/>
                  </a:cubicBezTo>
                  <a:cubicBezTo>
                    <a:pt x="768" y="1347"/>
                    <a:pt x="768" y="1347"/>
                    <a:pt x="768" y="1347"/>
                  </a:cubicBezTo>
                  <a:cubicBezTo>
                    <a:pt x="779" y="1343"/>
                    <a:pt x="783" y="1337"/>
                    <a:pt x="787" y="1332"/>
                  </a:cubicBezTo>
                  <a:cubicBezTo>
                    <a:pt x="788" y="1330"/>
                    <a:pt x="790" y="1329"/>
                    <a:pt x="791" y="1327"/>
                  </a:cubicBezTo>
                  <a:cubicBezTo>
                    <a:pt x="793" y="1326"/>
                    <a:pt x="794" y="1325"/>
                    <a:pt x="795" y="1324"/>
                  </a:cubicBezTo>
                  <a:cubicBezTo>
                    <a:pt x="798" y="1318"/>
                    <a:pt x="798" y="1310"/>
                    <a:pt x="799" y="1301"/>
                  </a:cubicBezTo>
                  <a:cubicBezTo>
                    <a:pt x="799" y="1293"/>
                    <a:pt x="800" y="1286"/>
                    <a:pt x="803" y="1280"/>
                  </a:cubicBezTo>
                  <a:cubicBezTo>
                    <a:pt x="807" y="1271"/>
                    <a:pt x="816" y="1261"/>
                    <a:pt x="823" y="1255"/>
                  </a:cubicBezTo>
                  <a:cubicBezTo>
                    <a:pt x="826" y="1253"/>
                    <a:pt x="830" y="1251"/>
                    <a:pt x="834" y="1250"/>
                  </a:cubicBezTo>
                  <a:cubicBezTo>
                    <a:pt x="841" y="1247"/>
                    <a:pt x="848" y="1245"/>
                    <a:pt x="850" y="1237"/>
                  </a:cubicBezTo>
                  <a:cubicBezTo>
                    <a:pt x="850" y="1230"/>
                    <a:pt x="846" y="1226"/>
                    <a:pt x="841" y="1223"/>
                  </a:cubicBezTo>
                  <a:cubicBezTo>
                    <a:pt x="837" y="1220"/>
                    <a:pt x="832" y="1216"/>
                    <a:pt x="831" y="1210"/>
                  </a:cubicBezTo>
                  <a:cubicBezTo>
                    <a:pt x="830" y="1209"/>
                    <a:pt x="830" y="1209"/>
                    <a:pt x="830" y="1209"/>
                  </a:cubicBezTo>
                  <a:cubicBezTo>
                    <a:pt x="831" y="1208"/>
                    <a:pt x="831" y="1208"/>
                    <a:pt x="831" y="1208"/>
                  </a:cubicBezTo>
                  <a:cubicBezTo>
                    <a:pt x="835" y="1198"/>
                    <a:pt x="830" y="1188"/>
                    <a:pt x="825" y="1176"/>
                  </a:cubicBezTo>
                  <a:cubicBezTo>
                    <a:pt x="819" y="1164"/>
                    <a:pt x="812" y="1150"/>
                    <a:pt x="818" y="1137"/>
                  </a:cubicBezTo>
                  <a:cubicBezTo>
                    <a:pt x="787" y="1099"/>
                    <a:pt x="758" y="1053"/>
                    <a:pt x="730" y="1009"/>
                  </a:cubicBezTo>
                  <a:cubicBezTo>
                    <a:pt x="730" y="1009"/>
                    <a:pt x="728" y="1007"/>
                    <a:pt x="727" y="1006"/>
                  </a:cubicBezTo>
                  <a:cubicBezTo>
                    <a:pt x="725" y="1005"/>
                    <a:pt x="723" y="1003"/>
                    <a:pt x="722" y="1001"/>
                  </a:cubicBezTo>
                  <a:cubicBezTo>
                    <a:pt x="720" y="998"/>
                    <a:pt x="718" y="994"/>
                    <a:pt x="717" y="990"/>
                  </a:cubicBezTo>
                  <a:cubicBezTo>
                    <a:pt x="715" y="985"/>
                    <a:pt x="713" y="981"/>
                    <a:pt x="710" y="977"/>
                  </a:cubicBezTo>
                  <a:cubicBezTo>
                    <a:pt x="708" y="975"/>
                    <a:pt x="706" y="972"/>
                    <a:pt x="703" y="970"/>
                  </a:cubicBezTo>
                  <a:cubicBezTo>
                    <a:pt x="700" y="967"/>
                    <a:pt x="697" y="965"/>
                    <a:pt x="694" y="961"/>
                  </a:cubicBezTo>
                  <a:cubicBezTo>
                    <a:pt x="692" y="958"/>
                    <a:pt x="690" y="953"/>
                    <a:pt x="688" y="949"/>
                  </a:cubicBezTo>
                  <a:cubicBezTo>
                    <a:pt x="686" y="945"/>
                    <a:pt x="684" y="940"/>
                    <a:pt x="682" y="937"/>
                  </a:cubicBezTo>
                  <a:cubicBezTo>
                    <a:pt x="680" y="935"/>
                    <a:pt x="678" y="932"/>
                    <a:pt x="675" y="930"/>
                  </a:cubicBezTo>
                  <a:cubicBezTo>
                    <a:pt x="672" y="927"/>
                    <a:pt x="668" y="924"/>
                    <a:pt x="666" y="921"/>
                  </a:cubicBezTo>
                  <a:cubicBezTo>
                    <a:pt x="663" y="917"/>
                    <a:pt x="662" y="913"/>
                    <a:pt x="660" y="909"/>
                  </a:cubicBezTo>
                  <a:cubicBezTo>
                    <a:pt x="658" y="904"/>
                    <a:pt x="656" y="900"/>
                    <a:pt x="654" y="897"/>
                  </a:cubicBezTo>
                  <a:cubicBezTo>
                    <a:pt x="652" y="894"/>
                    <a:pt x="650" y="892"/>
                    <a:pt x="647" y="890"/>
                  </a:cubicBezTo>
                  <a:cubicBezTo>
                    <a:pt x="643" y="887"/>
                    <a:pt x="640" y="884"/>
                    <a:pt x="638" y="881"/>
                  </a:cubicBezTo>
                  <a:cubicBezTo>
                    <a:pt x="635" y="877"/>
                    <a:pt x="633" y="873"/>
                    <a:pt x="632" y="868"/>
                  </a:cubicBezTo>
                  <a:cubicBezTo>
                    <a:pt x="630" y="864"/>
                    <a:pt x="628" y="860"/>
                    <a:pt x="626" y="857"/>
                  </a:cubicBezTo>
                  <a:cubicBezTo>
                    <a:pt x="588" y="800"/>
                    <a:pt x="548" y="743"/>
                    <a:pt x="509" y="688"/>
                  </a:cubicBezTo>
                  <a:cubicBezTo>
                    <a:pt x="465" y="625"/>
                    <a:pt x="419" y="560"/>
                    <a:pt x="377" y="495"/>
                  </a:cubicBezTo>
                  <a:cubicBezTo>
                    <a:pt x="376" y="494"/>
                    <a:pt x="376" y="494"/>
                    <a:pt x="376" y="494"/>
                  </a:cubicBezTo>
                  <a:cubicBezTo>
                    <a:pt x="376" y="493"/>
                    <a:pt x="376" y="493"/>
                    <a:pt x="376" y="493"/>
                  </a:cubicBezTo>
                  <a:cubicBezTo>
                    <a:pt x="396" y="418"/>
                    <a:pt x="411" y="357"/>
                    <a:pt x="424" y="300"/>
                  </a:cubicBezTo>
                  <a:cubicBezTo>
                    <a:pt x="428" y="283"/>
                    <a:pt x="433" y="266"/>
                    <a:pt x="437" y="250"/>
                  </a:cubicBezTo>
                  <a:cubicBezTo>
                    <a:pt x="448" y="203"/>
                    <a:pt x="460" y="155"/>
                    <a:pt x="468" y="106"/>
                  </a:cubicBezTo>
                  <a:cubicBezTo>
                    <a:pt x="388" y="89"/>
                    <a:pt x="311" y="68"/>
                    <a:pt x="237" y="47"/>
                  </a:cubicBezTo>
                  <a:cubicBezTo>
                    <a:pt x="187" y="33"/>
                    <a:pt x="135" y="19"/>
                    <a:pt x="83" y="6"/>
                  </a:cubicBezTo>
                  <a:cubicBezTo>
                    <a:pt x="77" y="19"/>
                    <a:pt x="78" y="34"/>
                    <a:pt x="79" y="48"/>
                  </a:cubicBezTo>
                  <a:cubicBezTo>
                    <a:pt x="79" y="61"/>
                    <a:pt x="80" y="73"/>
                    <a:pt x="76" y="84"/>
                  </a:cubicBezTo>
                  <a:cubicBezTo>
                    <a:pt x="74" y="91"/>
                    <a:pt x="69" y="95"/>
                    <a:pt x="65" y="100"/>
                  </a:cubicBezTo>
                  <a:cubicBezTo>
                    <a:pt x="61" y="104"/>
                    <a:pt x="58" y="108"/>
                    <a:pt x="56" y="113"/>
                  </a:cubicBezTo>
                  <a:cubicBezTo>
                    <a:pt x="55" y="116"/>
                    <a:pt x="55" y="121"/>
                    <a:pt x="56" y="126"/>
                  </a:cubicBezTo>
                  <a:cubicBezTo>
                    <a:pt x="56" y="130"/>
                    <a:pt x="57" y="134"/>
                    <a:pt x="56" y="136"/>
                  </a:cubicBezTo>
                  <a:cubicBezTo>
                    <a:pt x="55" y="139"/>
                    <a:pt x="52" y="142"/>
                    <a:pt x="49" y="145"/>
                  </a:cubicBezTo>
                  <a:cubicBezTo>
                    <a:pt x="47" y="147"/>
                    <a:pt x="44" y="149"/>
                    <a:pt x="44" y="151"/>
                  </a:cubicBezTo>
                  <a:cubicBezTo>
                    <a:pt x="44" y="152"/>
                    <a:pt x="45" y="152"/>
                    <a:pt x="47" y="153"/>
                  </a:cubicBezTo>
                  <a:cubicBezTo>
                    <a:pt x="52" y="157"/>
                    <a:pt x="52" y="157"/>
                    <a:pt x="52" y="157"/>
                  </a:cubicBezTo>
                  <a:cubicBezTo>
                    <a:pt x="46" y="158"/>
                    <a:pt x="46" y="158"/>
                    <a:pt x="46" y="158"/>
                  </a:cubicBezTo>
                  <a:cubicBezTo>
                    <a:pt x="21" y="166"/>
                    <a:pt x="6" y="190"/>
                    <a:pt x="8" y="216"/>
                  </a:cubicBezTo>
                  <a:cubicBezTo>
                    <a:pt x="8" y="222"/>
                    <a:pt x="13" y="227"/>
                    <a:pt x="17" y="233"/>
                  </a:cubicBezTo>
                  <a:cubicBezTo>
                    <a:pt x="19" y="236"/>
                    <a:pt x="22" y="240"/>
                    <a:pt x="24" y="243"/>
                  </a:cubicBezTo>
                  <a:cubicBezTo>
                    <a:pt x="32" y="260"/>
                    <a:pt x="38" y="279"/>
                    <a:pt x="40" y="292"/>
                  </a:cubicBezTo>
                  <a:cubicBezTo>
                    <a:pt x="43" y="313"/>
                    <a:pt x="37" y="324"/>
                    <a:pt x="31" y="334"/>
                  </a:cubicBezTo>
                  <a:cubicBezTo>
                    <a:pt x="28" y="340"/>
                    <a:pt x="25" y="346"/>
                    <a:pt x="24" y="353"/>
                  </a:cubicBezTo>
                  <a:cubicBezTo>
                    <a:pt x="23" y="356"/>
                    <a:pt x="24" y="359"/>
                    <a:pt x="25" y="363"/>
                  </a:cubicBezTo>
                  <a:cubicBezTo>
                    <a:pt x="27" y="368"/>
                    <a:pt x="28" y="374"/>
                    <a:pt x="28" y="381"/>
                  </a:cubicBezTo>
                  <a:cubicBezTo>
                    <a:pt x="28" y="388"/>
                    <a:pt x="25" y="395"/>
                    <a:pt x="23" y="400"/>
                  </a:cubicBezTo>
                  <a:cubicBezTo>
                    <a:pt x="21" y="404"/>
                    <a:pt x="20" y="407"/>
                    <a:pt x="20" y="409"/>
                  </a:cubicBezTo>
                  <a:cubicBezTo>
                    <a:pt x="21" y="415"/>
                    <a:pt x="26" y="422"/>
                    <a:pt x="31" y="430"/>
                  </a:cubicBezTo>
                  <a:cubicBezTo>
                    <a:pt x="34" y="434"/>
                    <a:pt x="37" y="439"/>
                    <a:pt x="40" y="444"/>
                  </a:cubicBezTo>
                  <a:cubicBezTo>
                    <a:pt x="41" y="446"/>
                    <a:pt x="40" y="449"/>
                    <a:pt x="40" y="452"/>
                  </a:cubicBezTo>
                  <a:cubicBezTo>
                    <a:pt x="40" y="454"/>
                    <a:pt x="40" y="455"/>
                    <a:pt x="40" y="456"/>
                  </a:cubicBezTo>
                  <a:cubicBezTo>
                    <a:pt x="41" y="461"/>
                    <a:pt x="49" y="473"/>
                    <a:pt x="51" y="476"/>
                  </a:cubicBezTo>
                  <a:cubicBezTo>
                    <a:pt x="52" y="477"/>
                    <a:pt x="53" y="477"/>
                    <a:pt x="54" y="478"/>
                  </a:cubicBezTo>
                  <a:cubicBezTo>
                    <a:pt x="56" y="479"/>
                    <a:pt x="58" y="481"/>
                    <a:pt x="60" y="484"/>
                  </a:cubicBezTo>
                  <a:cubicBezTo>
                    <a:pt x="68" y="503"/>
                    <a:pt x="70" y="521"/>
                    <a:pt x="72" y="537"/>
                  </a:cubicBezTo>
                  <a:cubicBezTo>
                    <a:pt x="72" y="540"/>
                    <a:pt x="72" y="540"/>
                    <a:pt x="72" y="540"/>
                  </a:cubicBezTo>
                  <a:cubicBezTo>
                    <a:pt x="69" y="540"/>
                    <a:pt x="69" y="540"/>
                    <a:pt x="69" y="540"/>
                  </a:cubicBezTo>
                  <a:cubicBezTo>
                    <a:pt x="65" y="540"/>
                    <a:pt x="63" y="537"/>
                    <a:pt x="62" y="535"/>
                  </a:cubicBezTo>
                  <a:cubicBezTo>
                    <a:pt x="62" y="539"/>
                    <a:pt x="65" y="542"/>
                    <a:pt x="70" y="546"/>
                  </a:cubicBezTo>
                  <a:cubicBezTo>
                    <a:pt x="72" y="548"/>
                    <a:pt x="74" y="550"/>
                    <a:pt x="76" y="552"/>
                  </a:cubicBezTo>
                  <a:cubicBezTo>
                    <a:pt x="83" y="562"/>
                    <a:pt x="90" y="569"/>
                    <a:pt x="96" y="573"/>
                  </a:cubicBezTo>
                  <a:cubicBezTo>
                    <a:pt x="96" y="570"/>
                    <a:pt x="97" y="567"/>
                    <a:pt x="97" y="564"/>
                  </a:cubicBezTo>
                  <a:cubicBezTo>
                    <a:pt x="98" y="554"/>
                    <a:pt x="99" y="542"/>
                    <a:pt x="109" y="539"/>
                  </a:cubicBezTo>
                  <a:cubicBezTo>
                    <a:pt x="109" y="539"/>
                    <a:pt x="109" y="539"/>
                    <a:pt x="109" y="539"/>
                  </a:cubicBezTo>
                  <a:cubicBezTo>
                    <a:pt x="122" y="537"/>
                    <a:pt x="128" y="544"/>
                    <a:pt x="132" y="550"/>
                  </a:cubicBezTo>
                  <a:cubicBezTo>
                    <a:pt x="135" y="554"/>
                    <a:pt x="137" y="557"/>
                    <a:pt x="141" y="559"/>
                  </a:cubicBezTo>
                  <a:cubicBezTo>
                    <a:pt x="149" y="553"/>
                    <a:pt x="157" y="557"/>
                    <a:pt x="164" y="560"/>
                  </a:cubicBezTo>
                  <a:cubicBezTo>
                    <a:pt x="172" y="563"/>
                    <a:pt x="180" y="566"/>
                    <a:pt x="188" y="560"/>
                  </a:cubicBezTo>
                  <a:cubicBezTo>
                    <a:pt x="192" y="563"/>
                    <a:pt x="192" y="563"/>
                    <a:pt x="192" y="563"/>
                  </a:cubicBezTo>
                  <a:cubicBezTo>
                    <a:pt x="191" y="564"/>
                    <a:pt x="191" y="565"/>
                    <a:pt x="191" y="566"/>
                  </a:cubicBezTo>
                  <a:cubicBezTo>
                    <a:pt x="192" y="567"/>
                    <a:pt x="195" y="569"/>
                    <a:pt x="198" y="571"/>
                  </a:cubicBezTo>
                  <a:cubicBezTo>
                    <a:pt x="206" y="574"/>
                    <a:pt x="217" y="580"/>
                    <a:pt x="213" y="595"/>
                  </a:cubicBezTo>
                  <a:cubicBezTo>
                    <a:pt x="212" y="598"/>
                    <a:pt x="212" y="598"/>
                    <a:pt x="212" y="598"/>
                  </a:cubicBezTo>
                  <a:cubicBezTo>
                    <a:pt x="209" y="597"/>
                    <a:pt x="209" y="597"/>
                    <a:pt x="209" y="597"/>
                  </a:cubicBezTo>
                  <a:cubicBezTo>
                    <a:pt x="203" y="594"/>
                    <a:pt x="200" y="589"/>
                    <a:pt x="197" y="584"/>
                  </a:cubicBezTo>
                  <a:cubicBezTo>
                    <a:pt x="196" y="581"/>
                    <a:pt x="194" y="579"/>
                    <a:pt x="193" y="577"/>
                  </a:cubicBezTo>
                  <a:cubicBezTo>
                    <a:pt x="190" y="577"/>
                    <a:pt x="188" y="578"/>
                    <a:pt x="186" y="579"/>
                  </a:cubicBezTo>
                  <a:cubicBezTo>
                    <a:pt x="182" y="580"/>
                    <a:pt x="177" y="582"/>
                    <a:pt x="169" y="581"/>
                  </a:cubicBezTo>
                  <a:cubicBezTo>
                    <a:pt x="168" y="580"/>
                    <a:pt x="168" y="580"/>
                    <a:pt x="168" y="580"/>
                  </a:cubicBezTo>
                  <a:cubicBezTo>
                    <a:pt x="167" y="579"/>
                    <a:pt x="167" y="579"/>
                    <a:pt x="167" y="579"/>
                  </a:cubicBezTo>
                  <a:cubicBezTo>
                    <a:pt x="162" y="570"/>
                    <a:pt x="151" y="572"/>
                    <a:pt x="147" y="572"/>
                  </a:cubicBezTo>
                  <a:cubicBezTo>
                    <a:pt x="146" y="573"/>
                    <a:pt x="146" y="573"/>
                    <a:pt x="146" y="573"/>
                  </a:cubicBezTo>
                  <a:cubicBezTo>
                    <a:pt x="142" y="573"/>
                    <a:pt x="138" y="571"/>
                    <a:pt x="136" y="570"/>
                  </a:cubicBezTo>
                  <a:cubicBezTo>
                    <a:pt x="135" y="569"/>
                    <a:pt x="134" y="569"/>
                    <a:pt x="133" y="569"/>
                  </a:cubicBezTo>
                  <a:cubicBezTo>
                    <a:pt x="131" y="568"/>
                    <a:pt x="130" y="568"/>
                    <a:pt x="128" y="568"/>
                  </a:cubicBezTo>
                  <a:cubicBezTo>
                    <a:pt x="124" y="567"/>
                    <a:pt x="121" y="567"/>
                    <a:pt x="117" y="568"/>
                  </a:cubicBezTo>
                  <a:cubicBezTo>
                    <a:pt x="117" y="578"/>
                    <a:pt x="121" y="588"/>
                    <a:pt x="124" y="596"/>
                  </a:cubicBezTo>
                  <a:cubicBezTo>
                    <a:pt x="126" y="601"/>
                    <a:pt x="127" y="605"/>
                    <a:pt x="128" y="609"/>
                  </a:cubicBezTo>
                  <a:cubicBezTo>
                    <a:pt x="133" y="630"/>
                    <a:pt x="133" y="641"/>
                    <a:pt x="132" y="646"/>
                  </a:cubicBezTo>
                  <a:cubicBezTo>
                    <a:pt x="132" y="649"/>
                    <a:pt x="132" y="649"/>
                    <a:pt x="132" y="649"/>
                  </a:cubicBezTo>
                  <a:cubicBezTo>
                    <a:pt x="129" y="649"/>
                    <a:pt x="129" y="649"/>
                    <a:pt x="129" y="649"/>
                  </a:cubicBezTo>
                  <a:cubicBezTo>
                    <a:pt x="119" y="647"/>
                    <a:pt x="115" y="640"/>
                    <a:pt x="111" y="633"/>
                  </a:cubicBezTo>
                  <a:cubicBezTo>
                    <a:pt x="107" y="628"/>
                    <a:pt x="104" y="622"/>
                    <a:pt x="97" y="621"/>
                  </a:cubicBezTo>
                  <a:cubicBezTo>
                    <a:pt x="98" y="615"/>
                    <a:pt x="98" y="615"/>
                    <a:pt x="98" y="615"/>
                  </a:cubicBezTo>
                  <a:cubicBezTo>
                    <a:pt x="107" y="618"/>
                    <a:pt x="111" y="624"/>
                    <a:pt x="115" y="630"/>
                  </a:cubicBezTo>
                  <a:cubicBezTo>
                    <a:pt x="119" y="636"/>
                    <a:pt x="122" y="640"/>
                    <a:pt x="127" y="643"/>
                  </a:cubicBezTo>
                  <a:cubicBezTo>
                    <a:pt x="127" y="637"/>
                    <a:pt x="127" y="627"/>
                    <a:pt x="123" y="611"/>
                  </a:cubicBezTo>
                  <a:cubicBezTo>
                    <a:pt x="122" y="607"/>
                    <a:pt x="120" y="603"/>
                    <a:pt x="119" y="598"/>
                  </a:cubicBezTo>
                  <a:cubicBezTo>
                    <a:pt x="115" y="588"/>
                    <a:pt x="111" y="578"/>
                    <a:pt x="111" y="566"/>
                  </a:cubicBezTo>
                  <a:cubicBezTo>
                    <a:pt x="111" y="564"/>
                    <a:pt x="111" y="564"/>
                    <a:pt x="111" y="564"/>
                  </a:cubicBezTo>
                  <a:cubicBezTo>
                    <a:pt x="113" y="563"/>
                    <a:pt x="113" y="563"/>
                    <a:pt x="113" y="563"/>
                  </a:cubicBezTo>
                  <a:cubicBezTo>
                    <a:pt x="119" y="561"/>
                    <a:pt x="124" y="562"/>
                    <a:pt x="129" y="562"/>
                  </a:cubicBezTo>
                  <a:cubicBezTo>
                    <a:pt x="130" y="563"/>
                    <a:pt x="132" y="563"/>
                    <a:pt x="134" y="563"/>
                  </a:cubicBezTo>
                  <a:cubicBezTo>
                    <a:pt x="136" y="563"/>
                    <a:pt x="138" y="564"/>
                    <a:pt x="139" y="565"/>
                  </a:cubicBezTo>
                  <a:cubicBezTo>
                    <a:pt x="141" y="567"/>
                    <a:pt x="143" y="568"/>
                    <a:pt x="145" y="567"/>
                  </a:cubicBezTo>
                  <a:cubicBezTo>
                    <a:pt x="146" y="567"/>
                    <a:pt x="146" y="567"/>
                    <a:pt x="146" y="567"/>
                  </a:cubicBezTo>
                  <a:cubicBezTo>
                    <a:pt x="158" y="565"/>
                    <a:pt x="167" y="568"/>
                    <a:pt x="172" y="575"/>
                  </a:cubicBezTo>
                  <a:cubicBezTo>
                    <a:pt x="177" y="576"/>
                    <a:pt x="180" y="575"/>
                    <a:pt x="183" y="574"/>
                  </a:cubicBezTo>
                  <a:cubicBezTo>
                    <a:pt x="185" y="573"/>
                    <a:pt x="187" y="572"/>
                    <a:pt x="189" y="572"/>
                  </a:cubicBezTo>
                  <a:cubicBezTo>
                    <a:pt x="187" y="571"/>
                    <a:pt x="186" y="569"/>
                    <a:pt x="186" y="567"/>
                  </a:cubicBezTo>
                  <a:cubicBezTo>
                    <a:pt x="177" y="571"/>
                    <a:pt x="169" y="568"/>
                    <a:pt x="162" y="565"/>
                  </a:cubicBezTo>
                  <a:cubicBezTo>
                    <a:pt x="154" y="561"/>
                    <a:pt x="148" y="560"/>
                    <a:pt x="144" y="564"/>
                  </a:cubicBezTo>
                  <a:cubicBezTo>
                    <a:pt x="142" y="565"/>
                    <a:pt x="142" y="565"/>
                    <a:pt x="142" y="565"/>
                  </a:cubicBezTo>
                  <a:cubicBezTo>
                    <a:pt x="141" y="564"/>
                    <a:pt x="141" y="564"/>
                    <a:pt x="141" y="564"/>
                  </a:cubicBezTo>
                  <a:cubicBezTo>
                    <a:pt x="135" y="562"/>
                    <a:pt x="131" y="558"/>
                    <a:pt x="128" y="554"/>
                  </a:cubicBezTo>
                  <a:cubicBezTo>
                    <a:pt x="124" y="548"/>
                    <a:pt x="120" y="543"/>
                    <a:pt x="110" y="544"/>
                  </a:cubicBezTo>
                  <a:cubicBezTo>
                    <a:pt x="104" y="547"/>
                    <a:pt x="103" y="555"/>
                    <a:pt x="103" y="564"/>
                  </a:cubicBezTo>
                  <a:cubicBezTo>
                    <a:pt x="102" y="569"/>
                    <a:pt x="102" y="574"/>
                    <a:pt x="100" y="579"/>
                  </a:cubicBezTo>
                  <a:cubicBezTo>
                    <a:pt x="99" y="582"/>
                    <a:pt x="99" y="582"/>
                    <a:pt x="99" y="582"/>
                  </a:cubicBezTo>
                  <a:cubicBezTo>
                    <a:pt x="96" y="580"/>
                    <a:pt x="96" y="580"/>
                    <a:pt x="96" y="580"/>
                  </a:cubicBezTo>
                  <a:cubicBezTo>
                    <a:pt x="89" y="576"/>
                    <a:pt x="81" y="567"/>
                    <a:pt x="71" y="555"/>
                  </a:cubicBezTo>
                  <a:cubicBezTo>
                    <a:pt x="70" y="554"/>
                    <a:pt x="68" y="552"/>
                    <a:pt x="66" y="550"/>
                  </a:cubicBezTo>
                  <a:cubicBezTo>
                    <a:pt x="60" y="545"/>
                    <a:pt x="53" y="538"/>
                    <a:pt x="59" y="528"/>
                  </a:cubicBezTo>
                  <a:cubicBezTo>
                    <a:pt x="60" y="526"/>
                    <a:pt x="60" y="526"/>
                    <a:pt x="60" y="526"/>
                  </a:cubicBezTo>
                  <a:cubicBezTo>
                    <a:pt x="62" y="527"/>
                    <a:pt x="62" y="527"/>
                    <a:pt x="62" y="527"/>
                  </a:cubicBezTo>
                  <a:cubicBezTo>
                    <a:pt x="64" y="527"/>
                    <a:pt x="65" y="528"/>
                    <a:pt x="66" y="529"/>
                  </a:cubicBezTo>
                  <a:cubicBezTo>
                    <a:pt x="64" y="516"/>
                    <a:pt x="61" y="501"/>
                    <a:pt x="55" y="486"/>
                  </a:cubicBezTo>
                  <a:cubicBezTo>
                    <a:pt x="54" y="484"/>
                    <a:pt x="53" y="484"/>
                    <a:pt x="51" y="483"/>
                  </a:cubicBezTo>
                  <a:cubicBezTo>
                    <a:pt x="50" y="482"/>
                    <a:pt x="48" y="481"/>
                    <a:pt x="47" y="479"/>
                  </a:cubicBezTo>
                  <a:cubicBezTo>
                    <a:pt x="45" y="477"/>
                    <a:pt x="36" y="464"/>
                    <a:pt x="35" y="458"/>
                  </a:cubicBezTo>
                  <a:cubicBezTo>
                    <a:pt x="34" y="456"/>
                    <a:pt x="34" y="454"/>
                    <a:pt x="35" y="451"/>
                  </a:cubicBezTo>
                  <a:cubicBezTo>
                    <a:pt x="35" y="449"/>
                    <a:pt x="35" y="447"/>
                    <a:pt x="35" y="446"/>
                  </a:cubicBezTo>
                  <a:cubicBezTo>
                    <a:pt x="33" y="442"/>
                    <a:pt x="29" y="437"/>
                    <a:pt x="26" y="433"/>
                  </a:cubicBezTo>
                  <a:cubicBezTo>
                    <a:pt x="21" y="425"/>
                    <a:pt x="16" y="417"/>
                    <a:pt x="14" y="409"/>
                  </a:cubicBezTo>
                  <a:cubicBezTo>
                    <a:pt x="14" y="406"/>
                    <a:pt x="15" y="403"/>
                    <a:pt x="17" y="398"/>
                  </a:cubicBezTo>
                  <a:cubicBezTo>
                    <a:pt x="20" y="393"/>
                    <a:pt x="22" y="387"/>
                    <a:pt x="22" y="381"/>
                  </a:cubicBezTo>
                  <a:cubicBezTo>
                    <a:pt x="23" y="375"/>
                    <a:pt x="21" y="369"/>
                    <a:pt x="20" y="364"/>
                  </a:cubicBezTo>
                  <a:cubicBezTo>
                    <a:pt x="19" y="360"/>
                    <a:pt x="18" y="356"/>
                    <a:pt x="18" y="352"/>
                  </a:cubicBezTo>
                  <a:cubicBezTo>
                    <a:pt x="20" y="344"/>
                    <a:pt x="23" y="337"/>
                    <a:pt x="27" y="331"/>
                  </a:cubicBezTo>
                  <a:cubicBezTo>
                    <a:pt x="32" y="322"/>
                    <a:pt x="37" y="312"/>
                    <a:pt x="34" y="293"/>
                  </a:cubicBezTo>
                  <a:cubicBezTo>
                    <a:pt x="33" y="280"/>
                    <a:pt x="27" y="262"/>
                    <a:pt x="19" y="245"/>
                  </a:cubicBezTo>
                  <a:cubicBezTo>
                    <a:pt x="17" y="243"/>
                    <a:pt x="15" y="239"/>
                    <a:pt x="12" y="236"/>
                  </a:cubicBezTo>
                  <a:cubicBezTo>
                    <a:pt x="8" y="230"/>
                    <a:pt x="3" y="224"/>
                    <a:pt x="2" y="216"/>
                  </a:cubicBezTo>
                  <a:cubicBezTo>
                    <a:pt x="0" y="189"/>
                    <a:pt x="15" y="165"/>
                    <a:pt x="40" y="155"/>
                  </a:cubicBezTo>
                  <a:cubicBezTo>
                    <a:pt x="39" y="154"/>
                    <a:pt x="39" y="153"/>
                    <a:pt x="39" y="151"/>
                  </a:cubicBezTo>
                  <a:cubicBezTo>
                    <a:pt x="38" y="147"/>
                    <a:pt x="42" y="144"/>
                    <a:pt x="46" y="140"/>
                  </a:cubicBezTo>
                  <a:cubicBezTo>
                    <a:pt x="48" y="139"/>
                    <a:pt x="50" y="136"/>
                    <a:pt x="51" y="135"/>
                  </a:cubicBezTo>
                  <a:cubicBezTo>
                    <a:pt x="51" y="133"/>
                    <a:pt x="51" y="130"/>
                    <a:pt x="50" y="126"/>
                  </a:cubicBezTo>
                  <a:cubicBezTo>
                    <a:pt x="50" y="121"/>
                    <a:pt x="49" y="115"/>
                    <a:pt x="51" y="111"/>
                  </a:cubicBezTo>
                  <a:cubicBezTo>
                    <a:pt x="53" y="105"/>
                    <a:pt x="57" y="100"/>
                    <a:pt x="61" y="96"/>
                  </a:cubicBezTo>
                  <a:cubicBezTo>
                    <a:pt x="65" y="92"/>
                    <a:pt x="69" y="88"/>
                    <a:pt x="71" y="82"/>
                  </a:cubicBezTo>
                  <a:cubicBezTo>
                    <a:pt x="74" y="73"/>
                    <a:pt x="74" y="61"/>
                    <a:pt x="73" y="48"/>
                  </a:cubicBezTo>
                  <a:cubicBezTo>
                    <a:pt x="72" y="33"/>
                    <a:pt x="72" y="16"/>
                    <a:pt x="79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35" y="13"/>
                    <a:pt x="188" y="28"/>
                    <a:pt x="238" y="42"/>
                  </a:cubicBezTo>
                  <a:cubicBezTo>
                    <a:pt x="313" y="63"/>
                    <a:pt x="391" y="85"/>
                    <a:pt x="472" y="101"/>
                  </a:cubicBezTo>
                  <a:cubicBezTo>
                    <a:pt x="474" y="101"/>
                    <a:pt x="474" y="101"/>
                    <a:pt x="474" y="101"/>
                  </a:cubicBezTo>
                  <a:cubicBezTo>
                    <a:pt x="474" y="104"/>
                    <a:pt x="474" y="104"/>
                    <a:pt x="474" y="104"/>
                  </a:cubicBezTo>
                  <a:cubicBezTo>
                    <a:pt x="466" y="154"/>
                    <a:pt x="454" y="203"/>
                    <a:pt x="442" y="251"/>
                  </a:cubicBezTo>
                  <a:cubicBezTo>
                    <a:pt x="438" y="268"/>
                    <a:pt x="434" y="284"/>
                    <a:pt x="430" y="301"/>
                  </a:cubicBezTo>
                  <a:cubicBezTo>
                    <a:pt x="416" y="358"/>
                    <a:pt x="401" y="419"/>
                    <a:pt x="382" y="493"/>
                  </a:cubicBezTo>
                  <a:cubicBezTo>
                    <a:pt x="424" y="558"/>
                    <a:pt x="470" y="622"/>
                    <a:pt x="514" y="685"/>
                  </a:cubicBezTo>
                  <a:cubicBezTo>
                    <a:pt x="552" y="740"/>
                    <a:pt x="592" y="797"/>
                    <a:pt x="630" y="854"/>
                  </a:cubicBezTo>
                  <a:cubicBezTo>
                    <a:pt x="633" y="857"/>
                    <a:pt x="635" y="862"/>
                    <a:pt x="637" y="866"/>
                  </a:cubicBezTo>
                  <a:cubicBezTo>
                    <a:pt x="638" y="870"/>
                    <a:pt x="640" y="874"/>
                    <a:pt x="642" y="878"/>
                  </a:cubicBezTo>
                  <a:cubicBezTo>
                    <a:pt x="644" y="881"/>
                    <a:pt x="647" y="883"/>
                    <a:pt x="650" y="885"/>
                  </a:cubicBezTo>
                  <a:cubicBezTo>
                    <a:pt x="653" y="888"/>
                    <a:pt x="656" y="891"/>
                    <a:pt x="659" y="894"/>
                  </a:cubicBezTo>
                  <a:cubicBezTo>
                    <a:pt x="661" y="898"/>
                    <a:pt x="663" y="902"/>
                    <a:pt x="665" y="906"/>
                  </a:cubicBezTo>
                  <a:cubicBezTo>
                    <a:pt x="667" y="911"/>
                    <a:pt x="668" y="915"/>
                    <a:pt x="671" y="918"/>
                  </a:cubicBezTo>
                  <a:cubicBezTo>
                    <a:pt x="672" y="921"/>
                    <a:pt x="675" y="923"/>
                    <a:pt x="678" y="926"/>
                  </a:cubicBezTo>
                  <a:cubicBezTo>
                    <a:pt x="681" y="928"/>
                    <a:pt x="685" y="931"/>
                    <a:pt x="687" y="934"/>
                  </a:cubicBezTo>
                  <a:cubicBezTo>
                    <a:pt x="689" y="938"/>
                    <a:pt x="691" y="942"/>
                    <a:pt x="693" y="947"/>
                  </a:cubicBezTo>
                  <a:cubicBezTo>
                    <a:pt x="695" y="951"/>
                    <a:pt x="696" y="955"/>
                    <a:pt x="699" y="958"/>
                  </a:cubicBezTo>
                  <a:cubicBezTo>
                    <a:pt x="701" y="961"/>
                    <a:pt x="703" y="963"/>
                    <a:pt x="706" y="966"/>
                  </a:cubicBezTo>
                  <a:cubicBezTo>
                    <a:pt x="709" y="968"/>
                    <a:pt x="713" y="971"/>
                    <a:pt x="715" y="974"/>
                  </a:cubicBezTo>
                  <a:cubicBezTo>
                    <a:pt x="718" y="978"/>
                    <a:pt x="720" y="983"/>
                    <a:pt x="722" y="988"/>
                  </a:cubicBezTo>
                  <a:cubicBezTo>
                    <a:pt x="723" y="992"/>
                    <a:pt x="725" y="995"/>
                    <a:pt x="727" y="998"/>
                  </a:cubicBezTo>
                  <a:cubicBezTo>
                    <a:pt x="728" y="999"/>
                    <a:pt x="729" y="1001"/>
                    <a:pt x="731" y="1002"/>
                  </a:cubicBezTo>
                  <a:cubicBezTo>
                    <a:pt x="732" y="1004"/>
                    <a:pt x="734" y="1005"/>
                    <a:pt x="735" y="1007"/>
                  </a:cubicBezTo>
                  <a:cubicBezTo>
                    <a:pt x="762" y="1051"/>
                    <a:pt x="792" y="1097"/>
                    <a:pt x="823" y="1135"/>
                  </a:cubicBezTo>
                  <a:cubicBezTo>
                    <a:pt x="824" y="1136"/>
                    <a:pt x="824" y="1136"/>
                    <a:pt x="824" y="1136"/>
                  </a:cubicBezTo>
                  <a:cubicBezTo>
                    <a:pt x="824" y="1138"/>
                    <a:pt x="824" y="1138"/>
                    <a:pt x="824" y="1138"/>
                  </a:cubicBezTo>
                  <a:cubicBezTo>
                    <a:pt x="818" y="1149"/>
                    <a:pt x="823" y="1161"/>
                    <a:pt x="830" y="1174"/>
                  </a:cubicBezTo>
                  <a:cubicBezTo>
                    <a:pt x="835" y="1186"/>
                    <a:pt x="841" y="1198"/>
                    <a:pt x="836" y="1209"/>
                  </a:cubicBezTo>
                  <a:cubicBezTo>
                    <a:pt x="838" y="1213"/>
                    <a:pt x="841" y="1216"/>
                    <a:pt x="844" y="1218"/>
                  </a:cubicBezTo>
                  <a:cubicBezTo>
                    <a:pt x="850" y="1222"/>
                    <a:pt x="856" y="1227"/>
                    <a:pt x="856" y="1237"/>
                  </a:cubicBezTo>
                  <a:cubicBezTo>
                    <a:pt x="856" y="1237"/>
                    <a:pt x="856" y="1237"/>
                    <a:pt x="856" y="1237"/>
                  </a:cubicBezTo>
                  <a:cubicBezTo>
                    <a:pt x="856" y="1238"/>
                    <a:pt x="856" y="1238"/>
                    <a:pt x="856" y="1238"/>
                  </a:cubicBezTo>
                  <a:cubicBezTo>
                    <a:pt x="853" y="1249"/>
                    <a:pt x="844" y="1252"/>
                    <a:pt x="836" y="1255"/>
                  </a:cubicBezTo>
                  <a:cubicBezTo>
                    <a:pt x="832" y="1256"/>
                    <a:pt x="829" y="1258"/>
                    <a:pt x="827" y="1259"/>
                  </a:cubicBezTo>
                  <a:cubicBezTo>
                    <a:pt x="820" y="1265"/>
                    <a:pt x="812" y="1274"/>
                    <a:pt x="807" y="1283"/>
                  </a:cubicBezTo>
                  <a:cubicBezTo>
                    <a:pt x="805" y="1287"/>
                    <a:pt x="805" y="1294"/>
                    <a:pt x="804" y="1302"/>
                  </a:cubicBezTo>
                  <a:cubicBezTo>
                    <a:pt x="804" y="1311"/>
                    <a:pt x="803" y="1320"/>
                    <a:pt x="799" y="1327"/>
                  </a:cubicBezTo>
                  <a:cubicBezTo>
                    <a:pt x="799" y="1328"/>
                    <a:pt x="797" y="1330"/>
                    <a:pt x="795" y="1331"/>
                  </a:cubicBezTo>
                  <a:cubicBezTo>
                    <a:pt x="794" y="1333"/>
                    <a:pt x="792" y="1334"/>
                    <a:pt x="791" y="1335"/>
                  </a:cubicBezTo>
                  <a:cubicBezTo>
                    <a:pt x="788" y="1340"/>
                    <a:pt x="783" y="1347"/>
                    <a:pt x="772" y="1352"/>
                  </a:cubicBezTo>
                  <a:cubicBezTo>
                    <a:pt x="772" y="1354"/>
                    <a:pt x="772" y="1357"/>
                    <a:pt x="772" y="1359"/>
                  </a:cubicBezTo>
                  <a:cubicBezTo>
                    <a:pt x="774" y="1370"/>
                    <a:pt x="774" y="1375"/>
                    <a:pt x="768" y="1387"/>
                  </a:cubicBezTo>
                  <a:cubicBezTo>
                    <a:pt x="768" y="1391"/>
                    <a:pt x="771" y="1393"/>
                    <a:pt x="776" y="1395"/>
                  </a:cubicBezTo>
                  <a:cubicBezTo>
                    <a:pt x="781" y="1397"/>
                    <a:pt x="786" y="1399"/>
                    <a:pt x="788" y="1405"/>
                  </a:cubicBezTo>
                  <a:cubicBezTo>
                    <a:pt x="791" y="1416"/>
                    <a:pt x="787" y="1421"/>
                    <a:pt x="784" y="1425"/>
                  </a:cubicBezTo>
                  <a:cubicBezTo>
                    <a:pt x="781" y="1427"/>
                    <a:pt x="779" y="1430"/>
                    <a:pt x="780" y="1434"/>
                  </a:cubicBezTo>
                  <a:lnTo>
                    <a:pt x="780" y="1437"/>
                  </a:lnTo>
                  <a:close/>
                  <a:moveTo>
                    <a:pt x="200" y="578"/>
                  </a:moveTo>
                  <a:cubicBezTo>
                    <a:pt x="201" y="579"/>
                    <a:pt x="201" y="580"/>
                    <a:pt x="202" y="581"/>
                  </a:cubicBezTo>
                  <a:cubicBezTo>
                    <a:pt x="204" y="585"/>
                    <a:pt x="205" y="588"/>
                    <a:pt x="208" y="590"/>
                  </a:cubicBezTo>
                  <a:cubicBezTo>
                    <a:pt x="209" y="584"/>
                    <a:pt x="205" y="581"/>
                    <a:pt x="200" y="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80">
              <a:extLst>
                <a:ext uri="{FF2B5EF4-FFF2-40B4-BE49-F238E27FC236}">
                  <a16:creationId xmlns:a16="http://schemas.microsoft.com/office/drawing/2014/main" id="{4343F8CF-C8CC-4E3A-9844-DC4EF884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2838" y="3549651"/>
              <a:ext cx="4763" cy="1588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81">
              <a:extLst>
                <a:ext uri="{FF2B5EF4-FFF2-40B4-BE49-F238E27FC236}">
                  <a16:creationId xmlns:a16="http://schemas.microsoft.com/office/drawing/2014/main" id="{BB0EB76C-EA35-4BB1-AE81-CDF9FB61C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838" y="3549651"/>
              <a:ext cx="4763" cy="1588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82">
              <a:extLst>
                <a:ext uri="{FF2B5EF4-FFF2-40B4-BE49-F238E27FC236}">
                  <a16:creationId xmlns:a16="http://schemas.microsoft.com/office/drawing/2014/main" id="{383C9019-E16F-4336-A8BC-18510F030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2838" y="3546476"/>
              <a:ext cx="6350" cy="7938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2 w 4"/>
                <a:gd name="T5" fmla="*/ 0 h 5"/>
                <a:gd name="T6" fmla="*/ 4 w 4"/>
                <a:gd name="T7" fmla="*/ 2 h 5"/>
                <a:gd name="T8" fmla="*/ 2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4" y="2"/>
                  </a:lnTo>
                  <a:lnTo>
                    <a:pt x="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83">
              <a:extLst>
                <a:ext uri="{FF2B5EF4-FFF2-40B4-BE49-F238E27FC236}">
                  <a16:creationId xmlns:a16="http://schemas.microsoft.com/office/drawing/2014/main" id="{47B44157-7BFD-4F10-9CE8-ABD0BD7CF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600" y="3533776"/>
              <a:ext cx="4763" cy="17463"/>
            </a:xfrm>
            <a:custGeom>
              <a:avLst/>
              <a:gdLst>
                <a:gd name="T0" fmla="*/ 0 w 5"/>
                <a:gd name="T1" fmla="*/ 18 h 18"/>
                <a:gd name="T2" fmla="*/ 5 w 5"/>
                <a:gd name="T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18">
                  <a:moveTo>
                    <a:pt x="0" y="18"/>
                  </a:moveTo>
                  <a:cubicBezTo>
                    <a:pt x="0" y="12"/>
                    <a:pt x="1" y="5"/>
                    <a:pt x="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4">
              <a:extLst>
                <a:ext uri="{FF2B5EF4-FFF2-40B4-BE49-F238E27FC236}">
                  <a16:creationId xmlns:a16="http://schemas.microsoft.com/office/drawing/2014/main" id="{3DC755C9-845B-4A4A-8C59-2511CB19B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4425" y="3532188"/>
              <a:ext cx="9525" cy="19050"/>
            </a:xfrm>
            <a:custGeom>
              <a:avLst/>
              <a:gdLst>
                <a:gd name="T0" fmla="*/ 1 w 10"/>
                <a:gd name="T1" fmla="*/ 20 h 20"/>
                <a:gd name="T2" fmla="*/ 5 w 10"/>
                <a:gd name="T3" fmla="*/ 0 h 20"/>
                <a:gd name="T4" fmla="*/ 10 w 10"/>
                <a:gd name="T5" fmla="*/ 3 h 20"/>
                <a:gd name="T6" fmla="*/ 6 w 10"/>
                <a:gd name="T7" fmla="*/ 20 h 20"/>
                <a:gd name="T8" fmla="*/ 1 w 10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0">
                  <a:moveTo>
                    <a:pt x="1" y="20"/>
                  </a:moveTo>
                  <a:cubicBezTo>
                    <a:pt x="0" y="13"/>
                    <a:pt x="2" y="6"/>
                    <a:pt x="5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8"/>
                    <a:pt x="6" y="14"/>
                    <a:pt x="6" y="20"/>
                  </a:cubicBezTo>
                  <a:lnTo>
                    <a:pt x="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85">
              <a:extLst>
                <a:ext uri="{FF2B5EF4-FFF2-40B4-BE49-F238E27FC236}">
                  <a16:creationId xmlns:a16="http://schemas.microsoft.com/office/drawing/2014/main" id="{D876AA0F-5500-4FCA-B376-A3092D9D1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600" y="3549651"/>
              <a:ext cx="4763" cy="1588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0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86">
              <a:extLst>
                <a:ext uri="{FF2B5EF4-FFF2-40B4-BE49-F238E27FC236}">
                  <a16:creationId xmlns:a16="http://schemas.microsoft.com/office/drawing/2014/main" id="{E100B6CF-A492-4641-98A6-612E20B39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7600" y="3549651"/>
              <a:ext cx="4763" cy="1588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87">
              <a:extLst>
                <a:ext uri="{FF2B5EF4-FFF2-40B4-BE49-F238E27FC236}">
                  <a16:creationId xmlns:a16="http://schemas.microsoft.com/office/drawing/2014/main" id="{656FAB87-96B6-48C1-84EB-93FDF8A4E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013" y="3546476"/>
              <a:ext cx="6350" cy="7938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2 h 5"/>
                <a:gd name="T4" fmla="*/ 3 w 4"/>
                <a:gd name="T5" fmla="*/ 0 h 5"/>
                <a:gd name="T6" fmla="*/ 4 w 4"/>
                <a:gd name="T7" fmla="*/ 4 h 5"/>
                <a:gd name="T8" fmla="*/ 2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4"/>
                  </a:lnTo>
                  <a:lnTo>
                    <a:pt x="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88">
              <a:extLst>
                <a:ext uri="{FF2B5EF4-FFF2-40B4-BE49-F238E27FC236}">
                  <a16:creationId xmlns:a16="http://schemas.microsoft.com/office/drawing/2014/main" id="{9D3ED1F2-B3D9-4174-B2E3-0A6C01816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200" y="2417763"/>
              <a:ext cx="828675" cy="688975"/>
            </a:xfrm>
            <a:custGeom>
              <a:avLst/>
              <a:gdLst>
                <a:gd name="T0" fmla="*/ 10 w 843"/>
                <a:gd name="T1" fmla="*/ 524 h 700"/>
                <a:gd name="T2" fmla="*/ 22 w 843"/>
                <a:gd name="T3" fmla="*/ 448 h 700"/>
                <a:gd name="T4" fmla="*/ 43 w 843"/>
                <a:gd name="T5" fmla="*/ 363 h 700"/>
                <a:gd name="T6" fmla="*/ 63 w 843"/>
                <a:gd name="T7" fmla="*/ 363 h 700"/>
                <a:gd name="T8" fmla="*/ 67 w 843"/>
                <a:gd name="T9" fmla="*/ 331 h 700"/>
                <a:gd name="T10" fmla="*/ 91 w 843"/>
                <a:gd name="T11" fmla="*/ 319 h 700"/>
                <a:gd name="T12" fmla="*/ 87 w 843"/>
                <a:gd name="T13" fmla="*/ 295 h 700"/>
                <a:gd name="T14" fmla="*/ 123 w 843"/>
                <a:gd name="T15" fmla="*/ 222 h 700"/>
                <a:gd name="T16" fmla="*/ 163 w 843"/>
                <a:gd name="T17" fmla="*/ 98 h 700"/>
                <a:gd name="T18" fmla="*/ 179 w 843"/>
                <a:gd name="T19" fmla="*/ 98 h 700"/>
                <a:gd name="T20" fmla="*/ 171 w 843"/>
                <a:gd name="T21" fmla="*/ 86 h 700"/>
                <a:gd name="T22" fmla="*/ 179 w 843"/>
                <a:gd name="T23" fmla="*/ 70 h 700"/>
                <a:gd name="T24" fmla="*/ 179 w 843"/>
                <a:gd name="T25" fmla="*/ 50 h 700"/>
                <a:gd name="T26" fmla="*/ 191 w 843"/>
                <a:gd name="T27" fmla="*/ 5 h 700"/>
                <a:gd name="T28" fmla="*/ 207 w 843"/>
                <a:gd name="T29" fmla="*/ 13 h 700"/>
                <a:gd name="T30" fmla="*/ 240 w 843"/>
                <a:gd name="T31" fmla="*/ 25 h 700"/>
                <a:gd name="T32" fmla="*/ 276 w 843"/>
                <a:gd name="T33" fmla="*/ 38 h 700"/>
                <a:gd name="T34" fmla="*/ 280 w 843"/>
                <a:gd name="T35" fmla="*/ 46 h 700"/>
                <a:gd name="T36" fmla="*/ 292 w 843"/>
                <a:gd name="T37" fmla="*/ 114 h 700"/>
                <a:gd name="T38" fmla="*/ 308 w 843"/>
                <a:gd name="T39" fmla="*/ 118 h 700"/>
                <a:gd name="T40" fmla="*/ 316 w 843"/>
                <a:gd name="T41" fmla="*/ 126 h 700"/>
                <a:gd name="T42" fmla="*/ 344 w 843"/>
                <a:gd name="T43" fmla="*/ 126 h 700"/>
                <a:gd name="T44" fmla="*/ 364 w 843"/>
                <a:gd name="T45" fmla="*/ 118 h 700"/>
                <a:gd name="T46" fmla="*/ 420 w 843"/>
                <a:gd name="T47" fmla="*/ 142 h 700"/>
                <a:gd name="T48" fmla="*/ 469 w 843"/>
                <a:gd name="T49" fmla="*/ 142 h 700"/>
                <a:gd name="T50" fmla="*/ 493 w 843"/>
                <a:gd name="T51" fmla="*/ 150 h 700"/>
                <a:gd name="T52" fmla="*/ 577 w 843"/>
                <a:gd name="T53" fmla="*/ 142 h 700"/>
                <a:gd name="T54" fmla="*/ 609 w 843"/>
                <a:gd name="T55" fmla="*/ 146 h 700"/>
                <a:gd name="T56" fmla="*/ 638 w 843"/>
                <a:gd name="T57" fmla="*/ 146 h 700"/>
                <a:gd name="T58" fmla="*/ 722 w 843"/>
                <a:gd name="T59" fmla="*/ 166 h 700"/>
                <a:gd name="T60" fmla="*/ 810 w 843"/>
                <a:gd name="T61" fmla="*/ 182 h 700"/>
                <a:gd name="T62" fmla="*/ 826 w 843"/>
                <a:gd name="T63" fmla="*/ 210 h 700"/>
                <a:gd name="T64" fmla="*/ 843 w 843"/>
                <a:gd name="T65" fmla="*/ 235 h 700"/>
                <a:gd name="T66" fmla="*/ 814 w 843"/>
                <a:gd name="T67" fmla="*/ 279 h 700"/>
                <a:gd name="T68" fmla="*/ 802 w 843"/>
                <a:gd name="T69" fmla="*/ 303 h 700"/>
                <a:gd name="T70" fmla="*/ 790 w 843"/>
                <a:gd name="T71" fmla="*/ 327 h 700"/>
                <a:gd name="T72" fmla="*/ 742 w 843"/>
                <a:gd name="T73" fmla="*/ 399 h 700"/>
                <a:gd name="T74" fmla="*/ 762 w 843"/>
                <a:gd name="T75" fmla="*/ 415 h 700"/>
                <a:gd name="T76" fmla="*/ 757 w 843"/>
                <a:gd name="T77" fmla="*/ 447 h 700"/>
                <a:gd name="T78" fmla="*/ 741 w 843"/>
                <a:gd name="T79" fmla="*/ 479 h 700"/>
                <a:gd name="T80" fmla="*/ 721 w 843"/>
                <a:gd name="T81" fmla="*/ 591 h 700"/>
                <a:gd name="T82" fmla="*/ 697 w 843"/>
                <a:gd name="T83" fmla="*/ 700 h 700"/>
                <a:gd name="T84" fmla="*/ 143 w 843"/>
                <a:gd name="T85" fmla="*/ 564 h 700"/>
                <a:gd name="T86" fmla="*/ 131 w 843"/>
                <a:gd name="T87" fmla="*/ 560 h 700"/>
                <a:gd name="T88" fmla="*/ 10 w 843"/>
                <a:gd name="T89" fmla="*/ 52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3" h="700">
                  <a:moveTo>
                    <a:pt x="10" y="524"/>
                  </a:moveTo>
                  <a:cubicBezTo>
                    <a:pt x="0" y="498"/>
                    <a:pt x="8" y="462"/>
                    <a:pt x="22" y="448"/>
                  </a:cubicBezTo>
                  <a:cubicBezTo>
                    <a:pt x="4" y="409"/>
                    <a:pt x="40" y="393"/>
                    <a:pt x="43" y="363"/>
                  </a:cubicBezTo>
                  <a:cubicBezTo>
                    <a:pt x="51" y="379"/>
                    <a:pt x="59" y="339"/>
                    <a:pt x="63" y="363"/>
                  </a:cubicBezTo>
                  <a:cubicBezTo>
                    <a:pt x="78" y="350"/>
                    <a:pt x="59" y="346"/>
                    <a:pt x="67" y="331"/>
                  </a:cubicBezTo>
                  <a:cubicBezTo>
                    <a:pt x="76" y="329"/>
                    <a:pt x="73" y="313"/>
                    <a:pt x="91" y="319"/>
                  </a:cubicBezTo>
                  <a:cubicBezTo>
                    <a:pt x="94" y="307"/>
                    <a:pt x="84" y="307"/>
                    <a:pt x="87" y="295"/>
                  </a:cubicBezTo>
                  <a:cubicBezTo>
                    <a:pt x="104" y="276"/>
                    <a:pt x="102" y="238"/>
                    <a:pt x="123" y="222"/>
                  </a:cubicBezTo>
                  <a:cubicBezTo>
                    <a:pt x="119" y="179"/>
                    <a:pt x="158" y="146"/>
                    <a:pt x="163" y="98"/>
                  </a:cubicBezTo>
                  <a:cubicBezTo>
                    <a:pt x="169" y="93"/>
                    <a:pt x="173" y="93"/>
                    <a:pt x="179" y="98"/>
                  </a:cubicBezTo>
                  <a:cubicBezTo>
                    <a:pt x="178" y="93"/>
                    <a:pt x="171" y="92"/>
                    <a:pt x="171" y="86"/>
                  </a:cubicBezTo>
                  <a:cubicBezTo>
                    <a:pt x="171" y="78"/>
                    <a:pt x="177" y="78"/>
                    <a:pt x="179" y="70"/>
                  </a:cubicBezTo>
                  <a:cubicBezTo>
                    <a:pt x="181" y="63"/>
                    <a:pt x="178" y="55"/>
                    <a:pt x="179" y="50"/>
                  </a:cubicBezTo>
                  <a:cubicBezTo>
                    <a:pt x="183" y="35"/>
                    <a:pt x="192" y="22"/>
                    <a:pt x="191" y="5"/>
                  </a:cubicBezTo>
                  <a:cubicBezTo>
                    <a:pt x="204" y="0"/>
                    <a:pt x="194" y="18"/>
                    <a:pt x="207" y="13"/>
                  </a:cubicBezTo>
                  <a:cubicBezTo>
                    <a:pt x="218" y="2"/>
                    <a:pt x="240" y="12"/>
                    <a:pt x="240" y="25"/>
                  </a:cubicBezTo>
                  <a:cubicBezTo>
                    <a:pt x="259" y="22"/>
                    <a:pt x="267" y="30"/>
                    <a:pt x="276" y="38"/>
                  </a:cubicBezTo>
                  <a:cubicBezTo>
                    <a:pt x="273" y="43"/>
                    <a:pt x="279" y="44"/>
                    <a:pt x="280" y="46"/>
                  </a:cubicBezTo>
                  <a:cubicBezTo>
                    <a:pt x="287" y="82"/>
                    <a:pt x="263" y="95"/>
                    <a:pt x="292" y="114"/>
                  </a:cubicBezTo>
                  <a:cubicBezTo>
                    <a:pt x="297" y="117"/>
                    <a:pt x="303" y="115"/>
                    <a:pt x="308" y="118"/>
                  </a:cubicBezTo>
                  <a:cubicBezTo>
                    <a:pt x="311" y="120"/>
                    <a:pt x="310" y="125"/>
                    <a:pt x="316" y="126"/>
                  </a:cubicBezTo>
                  <a:cubicBezTo>
                    <a:pt x="324" y="127"/>
                    <a:pt x="337" y="127"/>
                    <a:pt x="344" y="126"/>
                  </a:cubicBezTo>
                  <a:cubicBezTo>
                    <a:pt x="352" y="124"/>
                    <a:pt x="355" y="118"/>
                    <a:pt x="364" y="118"/>
                  </a:cubicBezTo>
                  <a:cubicBezTo>
                    <a:pt x="387" y="118"/>
                    <a:pt x="406" y="127"/>
                    <a:pt x="420" y="142"/>
                  </a:cubicBezTo>
                  <a:cubicBezTo>
                    <a:pt x="436" y="150"/>
                    <a:pt x="452" y="140"/>
                    <a:pt x="469" y="142"/>
                  </a:cubicBezTo>
                  <a:cubicBezTo>
                    <a:pt x="476" y="143"/>
                    <a:pt x="485" y="150"/>
                    <a:pt x="493" y="150"/>
                  </a:cubicBezTo>
                  <a:cubicBezTo>
                    <a:pt x="521" y="151"/>
                    <a:pt x="549" y="142"/>
                    <a:pt x="577" y="142"/>
                  </a:cubicBezTo>
                  <a:cubicBezTo>
                    <a:pt x="587" y="142"/>
                    <a:pt x="600" y="145"/>
                    <a:pt x="609" y="146"/>
                  </a:cubicBezTo>
                  <a:cubicBezTo>
                    <a:pt x="619" y="147"/>
                    <a:pt x="629" y="145"/>
                    <a:pt x="638" y="146"/>
                  </a:cubicBezTo>
                  <a:cubicBezTo>
                    <a:pt x="666" y="150"/>
                    <a:pt x="694" y="160"/>
                    <a:pt x="722" y="166"/>
                  </a:cubicBezTo>
                  <a:cubicBezTo>
                    <a:pt x="751" y="172"/>
                    <a:pt x="779" y="178"/>
                    <a:pt x="810" y="182"/>
                  </a:cubicBezTo>
                  <a:cubicBezTo>
                    <a:pt x="815" y="194"/>
                    <a:pt x="821" y="202"/>
                    <a:pt x="826" y="210"/>
                  </a:cubicBezTo>
                  <a:cubicBezTo>
                    <a:pt x="833" y="219"/>
                    <a:pt x="842" y="224"/>
                    <a:pt x="843" y="235"/>
                  </a:cubicBezTo>
                  <a:cubicBezTo>
                    <a:pt x="843" y="249"/>
                    <a:pt x="826" y="262"/>
                    <a:pt x="814" y="279"/>
                  </a:cubicBezTo>
                  <a:cubicBezTo>
                    <a:pt x="809" y="286"/>
                    <a:pt x="807" y="295"/>
                    <a:pt x="802" y="303"/>
                  </a:cubicBezTo>
                  <a:cubicBezTo>
                    <a:pt x="797" y="311"/>
                    <a:pt x="783" y="314"/>
                    <a:pt x="790" y="327"/>
                  </a:cubicBezTo>
                  <a:cubicBezTo>
                    <a:pt x="768" y="345"/>
                    <a:pt x="741" y="358"/>
                    <a:pt x="742" y="399"/>
                  </a:cubicBezTo>
                  <a:cubicBezTo>
                    <a:pt x="741" y="412"/>
                    <a:pt x="758" y="407"/>
                    <a:pt x="762" y="415"/>
                  </a:cubicBezTo>
                  <a:cubicBezTo>
                    <a:pt x="760" y="425"/>
                    <a:pt x="761" y="437"/>
                    <a:pt x="757" y="447"/>
                  </a:cubicBezTo>
                  <a:cubicBezTo>
                    <a:pt x="753" y="457"/>
                    <a:pt x="744" y="466"/>
                    <a:pt x="741" y="479"/>
                  </a:cubicBezTo>
                  <a:cubicBezTo>
                    <a:pt x="733" y="515"/>
                    <a:pt x="729" y="553"/>
                    <a:pt x="721" y="591"/>
                  </a:cubicBezTo>
                  <a:cubicBezTo>
                    <a:pt x="713" y="628"/>
                    <a:pt x="703" y="664"/>
                    <a:pt x="697" y="700"/>
                  </a:cubicBezTo>
                  <a:cubicBezTo>
                    <a:pt x="507" y="664"/>
                    <a:pt x="320" y="613"/>
                    <a:pt x="143" y="564"/>
                  </a:cubicBezTo>
                  <a:cubicBezTo>
                    <a:pt x="137" y="563"/>
                    <a:pt x="133" y="561"/>
                    <a:pt x="131" y="560"/>
                  </a:cubicBezTo>
                  <a:cubicBezTo>
                    <a:pt x="90" y="547"/>
                    <a:pt x="48" y="544"/>
                    <a:pt x="10" y="5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89">
              <a:extLst>
                <a:ext uri="{FF2B5EF4-FFF2-40B4-BE49-F238E27FC236}">
                  <a16:creationId xmlns:a16="http://schemas.microsoft.com/office/drawing/2014/main" id="{A6E4973A-C54D-45A2-A647-FE77C768F2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69025" y="2420938"/>
              <a:ext cx="835025" cy="687388"/>
            </a:xfrm>
            <a:custGeom>
              <a:avLst/>
              <a:gdLst>
                <a:gd name="T0" fmla="*/ 144 w 848"/>
                <a:gd name="T1" fmla="*/ 565 h 701"/>
                <a:gd name="T2" fmla="*/ 11 w 848"/>
                <a:gd name="T3" fmla="*/ 524 h 701"/>
                <a:gd name="T4" fmla="*/ 30 w 848"/>
                <a:gd name="T5" fmla="*/ 390 h 701"/>
                <a:gd name="T6" fmla="*/ 49 w 848"/>
                <a:gd name="T7" fmla="*/ 362 h 701"/>
                <a:gd name="T8" fmla="*/ 66 w 848"/>
                <a:gd name="T9" fmla="*/ 345 h 701"/>
                <a:gd name="T10" fmla="*/ 74 w 848"/>
                <a:gd name="T11" fmla="*/ 321 h 701"/>
                <a:gd name="T12" fmla="*/ 86 w 848"/>
                <a:gd name="T13" fmla="*/ 292 h 701"/>
                <a:gd name="T14" fmla="*/ 122 w 848"/>
                <a:gd name="T15" fmla="*/ 219 h 701"/>
                <a:gd name="T16" fmla="*/ 163 w 848"/>
                <a:gd name="T17" fmla="*/ 94 h 701"/>
                <a:gd name="T18" fmla="*/ 179 w 848"/>
                <a:gd name="T19" fmla="*/ 67 h 701"/>
                <a:gd name="T20" fmla="*/ 191 w 848"/>
                <a:gd name="T21" fmla="*/ 3 h 701"/>
                <a:gd name="T22" fmla="*/ 204 w 848"/>
                <a:gd name="T23" fmla="*/ 7 h 701"/>
                <a:gd name="T24" fmla="*/ 240 w 848"/>
                <a:gd name="T25" fmla="*/ 12 h 701"/>
                <a:gd name="T26" fmla="*/ 279 w 848"/>
                <a:gd name="T27" fmla="*/ 33 h 701"/>
                <a:gd name="T28" fmla="*/ 284 w 848"/>
                <a:gd name="T29" fmla="*/ 43 h 701"/>
                <a:gd name="T30" fmla="*/ 311 w 848"/>
                <a:gd name="T31" fmla="*/ 114 h 701"/>
                <a:gd name="T32" fmla="*/ 353 w 848"/>
                <a:gd name="T33" fmla="*/ 118 h 701"/>
                <a:gd name="T34" fmla="*/ 450 w 848"/>
                <a:gd name="T35" fmla="*/ 139 h 701"/>
                <a:gd name="T36" fmla="*/ 538 w 848"/>
                <a:gd name="T37" fmla="*/ 141 h 701"/>
                <a:gd name="T38" fmla="*/ 612 w 848"/>
                <a:gd name="T39" fmla="*/ 141 h 701"/>
                <a:gd name="T40" fmla="*/ 724 w 848"/>
                <a:gd name="T41" fmla="*/ 161 h 701"/>
                <a:gd name="T42" fmla="*/ 815 w 848"/>
                <a:gd name="T43" fmla="*/ 179 h 701"/>
                <a:gd name="T44" fmla="*/ 830 w 848"/>
                <a:gd name="T45" fmla="*/ 264 h 701"/>
                <a:gd name="T46" fmla="*/ 799 w 848"/>
                <a:gd name="T47" fmla="*/ 310 h 701"/>
                <a:gd name="T48" fmla="*/ 785 w 848"/>
                <a:gd name="T49" fmla="*/ 334 h 701"/>
                <a:gd name="T50" fmla="*/ 767 w 848"/>
                <a:gd name="T51" fmla="*/ 413 h 701"/>
                <a:gd name="T52" fmla="*/ 755 w 848"/>
                <a:gd name="T53" fmla="*/ 458 h 701"/>
                <a:gd name="T54" fmla="*/ 715 w 848"/>
                <a:gd name="T55" fmla="*/ 636 h 701"/>
                <a:gd name="T56" fmla="*/ 89 w 848"/>
                <a:gd name="T57" fmla="*/ 544 h 701"/>
                <a:gd name="T58" fmla="*/ 156 w 848"/>
                <a:gd name="T59" fmla="*/ 562 h 701"/>
                <a:gd name="T60" fmla="*/ 730 w 848"/>
                <a:gd name="T61" fmla="*/ 535 h 701"/>
                <a:gd name="T62" fmla="*/ 760 w 848"/>
                <a:gd name="T63" fmla="*/ 426 h 701"/>
                <a:gd name="T64" fmla="*/ 782 w 848"/>
                <a:gd name="T65" fmla="*/ 329 h 701"/>
                <a:gd name="T66" fmla="*/ 807 w 848"/>
                <a:gd name="T67" fmla="*/ 289 h 701"/>
                <a:gd name="T68" fmla="*/ 833 w 848"/>
                <a:gd name="T69" fmla="*/ 218 h 701"/>
                <a:gd name="T70" fmla="*/ 723 w 848"/>
                <a:gd name="T71" fmla="*/ 167 h 701"/>
                <a:gd name="T72" fmla="*/ 611 w 848"/>
                <a:gd name="T73" fmla="*/ 147 h 701"/>
                <a:gd name="T74" fmla="*/ 539 w 848"/>
                <a:gd name="T75" fmla="*/ 147 h 701"/>
                <a:gd name="T76" fmla="*/ 451 w 848"/>
                <a:gd name="T77" fmla="*/ 144 h 701"/>
                <a:gd name="T78" fmla="*/ 366 w 848"/>
                <a:gd name="T79" fmla="*/ 119 h 701"/>
                <a:gd name="T80" fmla="*/ 317 w 848"/>
                <a:gd name="T81" fmla="*/ 127 h 701"/>
                <a:gd name="T82" fmla="*/ 292 w 848"/>
                <a:gd name="T83" fmla="*/ 114 h 701"/>
                <a:gd name="T84" fmla="*/ 274 w 848"/>
                <a:gd name="T85" fmla="*/ 36 h 701"/>
                <a:gd name="T86" fmla="*/ 239 w 848"/>
                <a:gd name="T87" fmla="*/ 27 h 701"/>
                <a:gd name="T88" fmla="*/ 211 w 848"/>
                <a:gd name="T89" fmla="*/ 13 h 701"/>
                <a:gd name="T90" fmla="*/ 199 w 848"/>
                <a:gd name="T91" fmla="*/ 8 h 701"/>
                <a:gd name="T92" fmla="*/ 184 w 848"/>
                <a:gd name="T93" fmla="*/ 48 h 701"/>
                <a:gd name="T94" fmla="*/ 176 w 848"/>
                <a:gd name="T95" fmla="*/ 84 h 701"/>
                <a:gd name="T96" fmla="*/ 180 w 848"/>
                <a:gd name="T97" fmla="*/ 98 h 701"/>
                <a:gd name="T98" fmla="*/ 128 w 848"/>
                <a:gd name="T99" fmla="*/ 222 h 701"/>
                <a:gd name="T100" fmla="*/ 93 w 848"/>
                <a:gd name="T101" fmla="*/ 303 h 701"/>
                <a:gd name="T102" fmla="*/ 86 w 848"/>
                <a:gd name="T103" fmla="*/ 319 h 701"/>
                <a:gd name="T104" fmla="*/ 67 w 848"/>
                <a:gd name="T105" fmla="*/ 363 h 701"/>
                <a:gd name="T106" fmla="*/ 59 w 848"/>
                <a:gd name="T107" fmla="*/ 360 h 701"/>
                <a:gd name="T108" fmla="*/ 27 w 848"/>
                <a:gd name="T109" fmla="*/ 44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48" h="701">
                  <a:moveTo>
                    <a:pt x="701" y="701"/>
                  </a:moveTo>
                  <a:cubicBezTo>
                    <a:pt x="698" y="701"/>
                    <a:pt x="698" y="701"/>
                    <a:pt x="698" y="701"/>
                  </a:cubicBezTo>
                  <a:cubicBezTo>
                    <a:pt x="512" y="666"/>
                    <a:pt x="330" y="616"/>
                    <a:pt x="155" y="568"/>
                  </a:cubicBezTo>
                  <a:cubicBezTo>
                    <a:pt x="144" y="565"/>
                    <a:pt x="144" y="565"/>
                    <a:pt x="144" y="565"/>
                  </a:cubicBezTo>
                  <a:cubicBezTo>
                    <a:pt x="140" y="564"/>
                    <a:pt x="137" y="563"/>
                    <a:pt x="135" y="562"/>
                  </a:cubicBezTo>
                  <a:cubicBezTo>
                    <a:pt x="134" y="561"/>
                    <a:pt x="133" y="561"/>
                    <a:pt x="132" y="561"/>
                  </a:cubicBezTo>
                  <a:cubicBezTo>
                    <a:pt x="117" y="556"/>
                    <a:pt x="102" y="553"/>
                    <a:pt x="87" y="549"/>
                  </a:cubicBezTo>
                  <a:cubicBezTo>
                    <a:pt x="62" y="543"/>
                    <a:pt x="35" y="537"/>
                    <a:pt x="11" y="524"/>
                  </a:cubicBezTo>
                  <a:cubicBezTo>
                    <a:pt x="10" y="524"/>
                    <a:pt x="10" y="524"/>
                    <a:pt x="10" y="524"/>
                  </a:cubicBezTo>
                  <a:cubicBezTo>
                    <a:pt x="10" y="523"/>
                    <a:pt x="10" y="523"/>
                    <a:pt x="10" y="523"/>
                  </a:cubicBezTo>
                  <a:cubicBezTo>
                    <a:pt x="0" y="496"/>
                    <a:pt x="8" y="461"/>
                    <a:pt x="21" y="445"/>
                  </a:cubicBezTo>
                  <a:cubicBezTo>
                    <a:pt x="10" y="421"/>
                    <a:pt x="20" y="405"/>
                    <a:pt x="30" y="390"/>
                  </a:cubicBezTo>
                  <a:cubicBezTo>
                    <a:pt x="35" y="381"/>
                    <a:pt x="41" y="372"/>
                    <a:pt x="42" y="361"/>
                  </a:cubicBezTo>
                  <a:cubicBezTo>
                    <a:pt x="43" y="352"/>
                    <a:pt x="43" y="352"/>
                    <a:pt x="43" y="352"/>
                  </a:cubicBezTo>
                  <a:cubicBezTo>
                    <a:pt x="47" y="360"/>
                    <a:pt x="47" y="360"/>
                    <a:pt x="47" y="360"/>
                  </a:cubicBezTo>
                  <a:cubicBezTo>
                    <a:pt x="48" y="362"/>
                    <a:pt x="49" y="362"/>
                    <a:pt x="49" y="362"/>
                  </a:cubicBezTo>
                  <a:cubicBezTo>
                    <a:pt x="50" y="362"/>
                    <a:pt x="53" y="358"/>
                    <a:pt x="54" y="357"/>
                  </a:cubicBezTo>
                  <a:cubicBezTo>
                    <a:pt x="56" y="353"/>
                    <a:pt x="58" y="350"/>
                    <a:pt x="61" y="350"/>
                  </a:cubicBezTo>
                  <a:cubicBezTo>
                    <a:pt x="64" y="350"/>
                    <a:pt x="65" y="353"/>
                    <a:pt x="66" y="355"/>
                  </a:cubicBezTo>
                  <a:cubicBezTo>
                    <a:pt x="69" y="352"/>
                    <a:pt x="68" y="349"/>
                    <a:pt x="66" y="345"/>
                  </a:cubicBezTo>
                  <a:cubicBezTo>
                    <a:pt x="64" y="341"/>
                    <a:pt x="62" y="336"/>
                    <a:pt x="66" y="328"/>
                  </a:cubicBezTo>
                  <a:cubicBezTo>
                    <a:pt x="67" y="327"/>
                    <a:pt x="67" y="327"/>
                    <a:pt x="67" y="327"/>
                  </a:cubicBezTo>
                  <a:cubicBezTo>
                    <a:pt x="68" y="326"/>
                    <a:pt x="68" y="326"/>
                    <a:pt x="68" y="326"/>
                  </a:cubicBezTo>
                  <a:cubicBezTo>
                    <a:pt x="70" y="326"/>
                    <a:pt x="72" y="324"/>
                    <a:pt x="74" y="321"/>
                  </a:cubicBezTo>
                  <a:cubicBezTo>
                    <a:pt x="76" y="317"/>
                    <a:pt x="79" y="313"/>
                    <a:pt x="86" y="313"/>
                  </a:cubicBezTo>
                  <a:cubicBezTo>
                    <a:pt x="88" y="313"/>
                    <a:pt x="89" y="313"/>
                    <a:pt x="91" y="313"/>
                  </a:cubicBezTo>
                  <a:cubicBezTo>
                    <a:pt x="91" y="310"/>
                    <a:pt x="90" y="308"/>
                    <a:pt x="88" y="306"/>
                  </a:cubicBezTo>
                  <a:cubicBezTo>
                    <a:pt x="87" y="303"/>
                    <a:pt x="84" y="299"/>
                    <a:pt x="86" y="292"/>
                  </a:cubicBezTo>
                  <a:cubicBezTo>
                    <a:pt x="86" y="291"/>
                    <a:pt x="86" y="291"/>
                    <a:pt x="86" y="291"/>
                  </a:cubicBezTo>
                  <a:cubicBezTo>
                    <a:pt x="87" y="291"/>
                    <a:pt x="87" y="291"/>
                    <a:pt x="87" y="291"/>
                  </a:cubicBezTo>
                  <a:cubicBezTo>
                    <a:pt x="94" y="283"/>
                    <a:pt x="98" y="270"/>
                    <a:pt x="102" y="258"/>
                  </a:cubicBezTo>
                  <a:cubicBezTo>
                    <a:pt x="106" y="243"/>
                    <a:pt x="111" y="228"/>
                    <a:pt x="122" y="219"/>
                  </a:cubicBezTo>
                  <a:cubicBezTo>
                    <a:pt x="120" y="195"/>
                    <a:pt x="131" y="175"/>
                    <a:pt x="142" y="154"/>
                  </a:cubicBezTo>
                  <a:cubicBezTo>
                    <a:pt x="151" y="136"/>
                    <a:pt x="160" y="117"/>
                    <a:pt x="162" y="96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7" y="91"/>
                    <a:pt x="170" y="90"/>
                    <a:pt x="173" y="90"/>
                  </a:cubicBezTo>
                  <a:cubicBezTo>
                    <a:pt x="171" y="88"/>
                    <a:pt x="171" y="86"/>
                    <a:pt x="170" y="84"/>
                  </a:cubicBezTo>
                  <a:cubicBezTo>
                    <a:pt x="170" y="79"/>
                    <a:pt x="173" y="76"/>
                    <a:pt x="175" y="74"/>
                  </a:cubicBezTo>
                  <a:cubicBezTo>
                    <a:pt x="176" y="72"/>
                    <a:pt x="178" y="70"/>
                    <a:pt x="179" y="67"/>
                  </a:cubicBezTo>
                  <a:cubicBezTo>
                    <a:pt x="179" y="64"/>
                    <a:pt x="179" y="60"/>
                    <a:pt x="179" y="57"/>
                  </a:cubicBezTo>
                  <a:cubicBezTo>
                    <a:pt x="178" y="53"/>
                    <a:pt x="178" y="50"/>
                    <a:pt x="179" y="47"/>
                  </a:cubicBezTo>
                  <a:cubicBezTo>
                    <a:pt x="180" y="41"/>
                    <a:pt x="182" y="36"/>
                    <a:pt x="184" y="31"/>
                  </a:cubicBezTo>
                  <a:cubicBezTo>
                    <a:pt x="187" y="22"/>
                    <a:pt x="191" y="14"/>
                    <a:pt x="191" y="3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4" y="0"/>
                    <a:pt x="196" y="0"/>
                    <a:pt x="197" y="0"/>
                  </a:cubicBezTo>
                  <a:cubicBezTo>
                    <a:pt x="202" y="0"/>
                    <a:pt x="203" y="4"/>
                    <a:pt x="204" y="7"/>
                  </a:cubicBezTo>
                  <a:cubicBezTo>
                    <a:pt x="205" y="10"/>
                    <a:pt x="205" y="10"/>
                    <a:pt x="206" y="10"/>
                  </a:cubicBezTo>
                  <a:cubicBezTo>
                    <a:pt x="206" y="10"/>
                    <a:pt x="207" y="9"/>
                    <a:pt x="208" y="9"/>
                  </a:cubicBezTo>
                  <a:cubicBezTo>
                    <a:pt x="211" y="6"/>
                    <a:pt x="216" y="4"/>
                    <a:pt x="221" y="4"/>
                  </a:cubicBezTo>
                  <a:cubicBezTo>
                    <a:pt x="228" y="4"/>
                    <a:pt x="235" y="7"/>
                    <a:pt x="240" y="12"/>
                  </a:cubicBezTo>
                  <a:cubicBezTo>
                    <a:pt x="242" y="14"/>
                    <a:pt x="244" y="17"/>
                    <a:pt x="244" y="20"/>
                  </a:cubicBezTo>
                  <a:cubicBezTo>
                    <a:pt x="246" y="20"/>
                    <a:pt x="248" y="20"/>
                    <a:pt x="251" y="20"/>
                  </a:cubicBezTo>
                  <a:cubicBezTo>
                    <a:pt x="263" y="20"/>
                    <a:pt x="270" y="26"/>
                    <a:pt x="277" y="31"/>
                  </a:cubicBezTo>
                  <a:cubicBezTo>
                    <a:pt x="278" y="32"/>
                    <a:pt x="279" y="33"/>
                    <a:pt x="279" y="33"/>
                  </a:cubicBezTo>
                  <a:cubicBezTo>
                    <a:pt x="281" y="35"/>
                    <a:pt x="281" y="35"/>
                    <a:pt x="281" y="35"/>
                  </a:cubicBezTo>
                  <a:cubicBezTo>
                    <a:pt x="280" y="37"/>
                    <a:pt x="280" y="37"/>
                    <a:pt x="280" y="37"/>
                  </a:cubicBezTo>
                  <a:cubicBezTo>
                    <a:pt x="280" y="38"/>
                    <a:pt x="279" y="38"/>
                    <a:pt x="282" y="40"/>
                  </a:cubicBezTo>
                  <a:cubicBezTo>
                    <a:pt x="283" y="41"/>
                    <a:pt x="284" y="41"/>
                    <a:pt x="284" y="43"/>
                  </a:cubicBezTo>
                  <a:cubicBezTo>
                    <a:pt x="288" y="58"/>
                    <a:pt x="285" y="69"/>
                    <a:pt x="284" y="78"/>
                  </a:cubicBezTo>
                  <a:cubicBezTo>
                    <a:pt x="281" y="92"/>
                    <a:pt x="280" y="99"/>
                    <a:pt x="295" y="110"/>
                  </a:cubicBezTo>
                  <a:cubicBezTo>
                    <a:pt x="297" y="111"/>
                    <a:pt x="299" y="111"/>
                    <a:pt x="302" y="111"/>
                  </a:cubicBezTo>
                  <a:cubicBezTo>
                    <a:pt x="305" y="111"/>
                    <a:pt x="308" y="112"/>
                    <a:pt x="311" y="114"/>
                  </a:cubicBezTo>
                  <a:cubicBezTo>
                    <a:pt x="313" y="115"/>
                    <a:pt x="314" y="117"/>
                    <a:pt x="315" y="118"/>
                  </a:cubicBezTo>
                  <a:cubicBezTo>
                    <a:pt x="316" y="120"/>
                    <a:pt x="316" y="121"/>
                    <a:pt x="318" y="121"/>
                  </a:cubicBezTo>
                  <a:cubicBezTo>
                    <a:pt x="326" y="123"/>
                    <a:pt x="339" y="123"/>
                    <a:pt x="346" y="121"/>
                  </a:cubicBezTo>
                  <a:cubicBezTo>
                    <a:pt x="349" y="121"/>
                    <a:pt x="351" y="119"/>
                    <a:pt x="353" y="118"/>
                  </a:cubicBezTo>
                  <a:cubicBezTo>
                    <a:pt x="357" y="116"/>
                    <a:pt x="360" y="113"/>
                    <a:pt x="366" y="113"/>
                  </a:cubicBezTo>
                  <a:cubicBezTo>
                    <a:pt x="389" y="113"/>
                    <a:pt x="408" y="122"/>
                    <a:pt x="424" y="138"/>
                  </a:cubicBezTo>
                  <a:cubicBezTo>
                    <a:pt x="428" y="139"/>
                    <a:pt x="432" y="140"/>
                    <a:pt x="436" y="140"/>
                  </a:cubicBezTo>
                  <a:cubicBezTo>
                    <a:pt x="441" y="140"/>
                    <a:pt x="446" y="140"/>
                    <a:pt x="450" y="139"/>
                  </a:cubicBezTo>
                  <a:cubicBezTo>
                    <a:pt x="457" y="138"/>
                    <a:pt x="464" y="137"/>
                    <a:pt x="471" y="137"/>
                  </a:cubicBezTo>
                  <a:cubicBezTo>
                    <a:pt x="475" y="138"/>
                    <a:pt x="479" y="140"/>
                    <a:pt x="483" y="141"/>
                  </a:cubicBezTo>
                  <a:cubicBezTo>
                    <a:pt x="487" y="143"/>
                    <a:pt x="491" y="145"/>
                    <a:pt x="495" y="145"/>
                  </a:cubicBezTo>
                  <a:cubicBezTo>
                    <a:pt x="509" y="146"/>
                    <a:pt x="524" y="144"/>
                    <a:pt x="538" y="141"/>
                  </a:cubicBezTo>
                  <a:cubicBezTo>
                    <a:pt x="551" y="139"/>
                    <a:pt x="565" y="137"/>
                    <a:pt x="578" y="137"/>
                  </a:cubicBezTo>
                  <a:cubicBezTo>
                    <a:pt x="579" y="137"/>
                    <a:pt x="579" y="137"/>
                    <a:pt x="579" y="137"/>
                  </a:cubicBezTo>
                  <a:cubicBezTo>
                    <a:pt x="585" y="137"/>
                    <a:pt x="591" y="138"/>
                    <a:pt x="598" y="139"/>
                  </a:cubicBezTo>
                  <a:cubicBezTo>
                    <a:pt x="603" y="140"/>
                    <a:pt x="608" y="141"/>
                    <a:pt x="612" y="141"/>
                  </a:cubicBezTo>
                  <a:cubicBezTo>
                    <a:pt x="616" y="142"/>
                    <a:pt x="620" y="141"/>
                    <a:pt x="625" y="141"/>
                  </a:cubicBezTo>
                  <a:cubicBezTo>
                    <a:pt x="630" y="141"/>
                    <a:pt x="636" y="141"/>
                    <a:pt x="640" y="141"/>
                  </a:cubicBezTo>
                  <a:cubicBezTo>
                    <a:pt x="657" y="143"/>
                    <a:pt x="675" y="148"/>
                    <a:pt x="691" y="153"/>
                  </a:cubicBezTo>
                  <a:cubicBezTo>
                    <a:pt x="702" y="156"/>
                    <a:pt x="714" y="159"/>
                    <a:pt x="724" y="161"/>
                  </a:cubicBezTo>
                  <a:cubicBezTo>
                    <a:pt x="734" y="164"/>
                    <a:pt x="734" y="164"/>
                    <a:pt x="734" y="164"/>
                  </a:cubicBezTo>
                  <a:cubicBezTo>
                    <a:pt x="760" y="169"/>
                    <a:pt x="785" y="174"/>
                    <a:pt x="813" y="178"/>
                  </a:cubicBezTo>
                  <a:cubicBezTo>
                    <a:pt x="814" y="178"/>
                    <a:pt x="814" y="178"/>
                    <a:pt x="814" y="178"/>
                  </a:cubicBezTo>
                  <a:cubicBezTo>
                    <a:pt x="815" y="179"/>
                    <a:pt x="815" y="179"/>
                    <a:pt x="815" y="179"/>
                  </a:cubicBezTo>
                  <a:cubicBezTo>
                    <a:pt x="820" y="191"/>
                    <a:pt x="825" y="198"/>
                    <a:pt x="831" y="207"/>
                  </a:cubicBezTo>
                  <a:cubicBezTo>
                    <a:pt x="833" y="209"/>
                    <a:pt x="835" y="212"/>
                    <a:pt x="837" y="214"/>
                  </a:cubicBezTo>
                  <a:cubicBezTo>
                    <a:pt x="842" y="219"/>
                    <a:pt x="847" y="224"/>
                    <a:pt x="847" y="232"/>
                  </a:cubicBezTo>
                  <a:cubicBezTo>
                    <a:pt x="848" y="244"/>
                    <a:pt x="839" y="253"/>
                    <a:pt x="830" y="264"/>
                  </a:cubicBezTo>
                  <a:cubicBezTo>
                    <a:pt x="826" y="268"/>
                    <a:pt x="822" y="273"/>
                    <a:pt x="819" y="278"/>
                  </a:cubicBezTo>
                  <a:cubicBezTo>
                    <a:pt x="816" y="282"/>
                    <a:pt x="814" y="287"/>
                    <a:pt x="812" y="291"/>
                  </a:cubicBezTo>
                  <a:cubicBezTo>
                    <a:pt x="811" y="295"/>
                    <a:pt x="809" y="299"/>
                    <a:pt x="807" y="302"/>
                  </a:cubicBezTo>
                  <a:cubicBezTo>
                    <a:pt x="805" y="305"/>
                    <a:pt x="802" y="308"/>
                    <a:pt x="799" y="310"/>
                  </a:cubicBezTo>
                  <a:cubicBezTo>
                    <a:pt x="794" y="315"/>
                    <a:pt x="791" y="317"/>
                    <a:pt x="795" y="324"/>
                  </a:cubicBezTo>
                  <a:cubicBezTo>
                    <a:pt x="796" y="326"/>
                    <a:pt x="796" y="326"/>
                    <a:pt x="796" y="326"/>
                  </a:cubicBezTo>
                  <a:cubicBezTo>
                    <a:pt x="794" y="327"/>
                    <a:pt x="794" y="327"/>
                    <a:pt x="794" y="327"/>
                  </a:cubicBezTo>
                  <a:cubicBezTo>
                    <a:pt x="791" y="329"/>
                    <a:pt x="788" y="332"/>
                    <a:pt x="785" y="334"/>
                  </a:cubicBezTo>
                  <a:cubicBezTo>
                    <a:pt x="765" y="349"/>
                    <a:pt x="746" y="363"/>
                    <a:pt x="747" y="397"/>
                  </a:cubicBezTo>
                  <a:cubicBezTo>
                    <a:pt x="747" y="402"/>
                    <a:pt x="749" y="403"/>
                    <a:pt x="755" y="405"/>
                  </a:cubicBezTo>
                  <a:cubicBezTo>
                    <a:pt x="760" y="406"/>
                    <a:pt x="764" y="408"/>
                    <a:pt x="767" y="412"/>
                  </a:cubicBezTo>
                  <a:cubicBezTo>
                    <a:pt x="767" y="413"/>
                    <a:pt x="767" y="413"/>
                    <a:pt x="767" y="413"/>
                  </a:cubicBezTo>
                  <a:cubicBezTo>
                    <a:pt x="767" y="414"/>
                    <a:pt x="767" y="414"/>
                    <a:pt x="767" y="414"/>
                  </a:cubicBezTo>
                  <a:cubicBezTo>
                    <a:pt x="766" y="418"/>
                    <a:pt x="766" y="422"/>
                    <a:pt x="765" y="426"/>
                  </a:cubicBezTo>
                  <a:cubicBezTo>
                    <a:pt x="765" y="433"/>
                    <a:pt x="764" y="439"/>
                    <a:pt x="762" y="446"/>
                  </a:cubicBezTo>
                  <a:cubicBezTo>
                    <a:pt x="760" y="450"/>
                    <a:pt x="757" y="454"/>
                    <a:pt x="755" y="458"/>
                  </a:cubicBezTo>
                  <a:cubicBezTo>
                    <a:pt x="751" y="464"/>
                    <a:pt x="747" y="470"/>
                    <a:pt x="746" y="477"/>
                  </a:cubicBezTo>
                  <a:cubicBezTo>
                    <a:pt x="742" y="496"/>
                    <a:pt x="739" y="515"/>
                    <a:pt x="735" y="536"/>
                  </a:cubicBezTo>
                  <a:cubicBezTo>
                    <a:pt x="732" y="553"/>
                    <a:pt x="729" y="572"/>
                    <a:pt x="726" y="590"/>
                  </a:cubicBezTo>
                  <a:cubicBezTo>
                    <a:pt x="723" y="605"/>
                    <a:pt x="719" y="621"/>
                    <a:pt x="715" y="636"/>
                  </a:cubicBezTo>
                  <a:cubicBezTo>
                    <a:pt x="710" y="656"/>
                    <a:pt x="705" y="678"/>
                    <a:pt x="702" y="698"/>
                  </a:cubicBezTo>
                  <a:lnTo>
                    <a:pt x="701" y="701"/>
                  </a:lnTo>
                  <a:close/>
                  <a:moveTo>
                    <a:pt x="15" y="520"/>
                  </a:moveTo>
                  <a:cubicBezTo>
                    <a:pt x="38" y="532"/>
                    <a:pt x="62" y="538"/>
                    <a:pt x="89" y="544"/>
                  </a:cubicBezTo>
                  <a:cubicBezTo>
                    <a:pt x="104" y="547"/>
                    <a:pt x="119" y="551"/>
                    <a:pt x="134" y="555"/>
                  </a:cubicBezTo>
                  <a:cubicBezTo>
                    <a:pt x="135" y="556"/>
                    <a:pt x="136" y="556"/>
                    <a:pt x="137" y="556"/>
                  </a:cubicBezTo>
                  <a:cubicBezTo>
                    <a:pt x="139" y="557"/>
                    <a:pt x="142" y="558"/>
                    <a:pt x="146" y="559"/>
                  </a:cubicBezTo>
                  <a:cubicBezTo>
                    <a:pt x="156" y="562"/>
                    <a:pt x="156" y="562"/>
                    <a:pt x="156" y="562"/>
                  </a:cubicBezTo>
                  <a:cubicBezTo>
                    <a:pt x="331" y="610"/>
                    <a:pt x="511" y="660"/>
                    <a:pt x="697" y="695"/>
                  </a:cubicBezTo>
                  <a:cubicBezTo>
                    <a:pt x="700" y="675"/>
                    <a:pt x="705" y="654"/>
                    <a:pt x="710" y="634"/>
                  </a:cubicBezTo>
                  <a:cubicBezTo>
                    <a:pt x="713" y="619"/>
                    <a:pt x="717" y="604"/>
                    <a:pt x="720" y="589"/>
                  </a:cubicBezTo>
                  <a:cubicBezTo>
                    <a:pt x="724" y="571"/>
                    <a:pt x="727" y="552"/>
                    <a:pt x="730" y="535"/>
                  </a:cubicBezTo>
                  <a:cubicBezTo>
                    <a:pt x="733" y="515"/>
                    <a:pt x="736" y="495"/>
                    <a:pt x="740" y="476"/>
                  </a:cubicBezTo>
                  <a:cubicBezTo>
                    <a:pt x="742" y="468"/>
                    <a:pt x="746" y="462"/>
                    <a:pt x="750" y="455"/>
                  </a:cubicBezTo>
                  <a:cubicBezTo>
                    <a:pt x="753" y="451"/>
                    <a:pt x="755" y="447"/>
                    <a:pt x="757" y="444"/>
                  </a:cubicBezTo>
                  <a:cubicBezTo>
                    <a:pt x="759" y="438"/>
                    <a:pt x="759" y="432"/>
                    <a:pt x="760" y="426"/>
                  </a:cubicBezTo>
                  <a:cubicBezTo>
                    <a:pt x="760" y="422"/>
                    <a:pt x="760" y="418"/>
                    <a:pt x="761" y="414"/>
                  </a:cubicBezTo>
                  <a:cubicBezTo>
                    <a:pt x="760" y="412"/>
                    <a:pt x="757" y="411"/>
                    <a:pt x="754" y="410"/>
                  </a:cubicBezTo>
                  <a:cubicBezTo>
                    <a:pt x="748" y="409"/>
                    <a:pt x="741" y="407"/>
                    <a:pt x="741" y="397"/>
                  </a:cubicBezTo>
                  <a:cubicBezTo>
                    <a:pt x="741" y="360"/>
                    <a:pt x="762" y="345"/>
                    <a:pt x="782" y="329"/>
                  </a:cubicBezTo>
                  <a:cubicBezTo>
                    <a:pt x="784" y="328"/>
                    <a:pt x="787" y="326"/>
                    <a:pt x="789" y="324"/>
                  </a:cubicBezTo>
                  <a:cubicBezTo>
                    <a:pt x="785" y="315"/>
                    <a:pt x="791" y="310"/>
                    <a:pt x="796" y="306"/>
                  </a:cubicBezTo>
                  <a:cubicBezTo>
                    <a:pt x="798" y="304"/>
                    <a:pt x="801" y="302"/>
                    <a:pt x="802" y="299"/>
                  </a:cubicBezTo>
                  <a:cubicBezTo>
                    <a:pt x="804" y="296"/>
                    <a:pt x="806" y="293"/>
                    <a:pt x="807" y="289"/>
                  </a:cubicBezTo>
                  <a:cubicBezTo>
                    <a:pt x="809" y="284"/>
                    <a:pt x="811" y="279"/>
                    <a:pt x="814" y="275"/>
                  </a:cubicBezTo>
                  <a:cubicBezTo>
                    <a:pt x="818" y="270"/>
                    <a:pt x="822" y="265"/>
                    <a:pt x="826" y="260"/>
                  </a:cubicBezTo>
                  <a:cubicBezTo>
                    <a:pt x="835" y="250"/>
                    <a:pt x="842" y="242"/>
                    <a:pt x="842" y="233"/>
                  </a:cubicBezTo>
                  <a:cubicBezTo>
                    <a:pt x="842" y="227"/>
                    <a:pt x="838" y="223"/>
                    <a:pt x="833" y="218"/>
                  </a:cubicBezTo>
                  <a:cubicBezTo>
                    <a:pt x="831" y="216"/>
                    <a:pt x="828" y="213"/>
                    <a:pt x="826" y="210"/>
                  </a:cubicBezTo>
                  <a:cubicBezTo>
                    <a:pt x="820" y="201"/>
                    <a:pt x="815" y="194"/>
                    <a:pt x="810" y="183"/>
                  </a:cubicBezTo>
                  <a:cubicBezTo>
                    <a:pt x="783" y="179"/>
                    <a:pt x="759" y="174"/>
                    <a:pt x="733" y="169"/>
                  </a:cubicBezTo>
                  <a:cubicBezTo>
                    <a:pt x="723" y="167"/>
                    <a:pt x="723" y="167"/>
                    <a:pt x="723" y="167"/>
                  </a:cubicBezTo>
                  <a:cubicBezTo>
                    <a:pt x="712" y="165"/>
                    <a:pt x="701" y="161"/>
                    <a:pt x="690" y="158"/>
                  </a:cubicBezTo>
                  <a:cubicBezTo>
                    <a:pt x="673" y="154"/>
                    <a:pt x="656" y="149"/>
                    <a:pt x="639" y="147"/>
                  </a:cubicBezTo>
                  <a:cubicBezTo>
                    <a:pt x="635" y="146"/>
                    <a:pt x="630" y="146"/>
                    <a:pt x="625" y="147"/>
                  </a:cubicBezTo>
                  <a:cubicBezTo>
                    <a:pt x="621" y="147"/>
                    <a:pt x="616" y="147"/>
                    <a:pt x="611" y="147"/>
                  </a:cubicBezTo>
                  <a:cubicBezTo>
                    <a:pt x="607" y="147"/>
                    <a:pt x="602" y="146"/>
                    <a:pt x="597" y="145"/>
                  </a:cubicBezTo>
                  <a:cubicBezTo>
                    <a:pt x="591" y="144"/>
                    <a:pt x="584" y="143"/>
                    <a:pt x="579" y="143"/>
                  </a:cubicBezTo>
                  <a:cubicBezTo>
                    <a:pt x="578" y="143"/>
                    <a:pt x="578" y="143"/>
                    <a:pt x="578" y="143"/>
                  </a:cubicBezTo>
                  <a:cubicBezTo>
                    <a:pt x="565" y="143"/>
                    <a:pt x="552" y="145"/>
                    <a:pt x="539" y="147"/>
                  </a:cubicBezTo>
                  <a:cubicBezTo>
                    <a:pt x="525" y="149"/>
                    <a:pt x="510" y="151"/>
                    <a:pt x="495" y="151"/>
                  </a:cubicBezTo>
                  <a:cubicBezTo>
                    <a:pt x="490" y="151"/>
                    <a:pt x="485" y="149"/>
                    <a:pt x="481" y="146"/>
                  </a:cubicBezTo>
                  <a:cubicBezTo>
                    <a:pt x="477" y="145"/>
                    <a:pt x="474" y="143"/>
                    <a:pt x="470" y="143"/>
                  </a:cubicBezTo>
                  <a:cubicBezTo>
                    <a:pt x="464" y="142"/>
                    <a:pt x="458" y="143"/>
                    <a:pt x="451" y="144"/>
                  </a:cubicBezTo>
                  <a:cubicBezTo>
                    <a:pt x="446" y="145"/>
                    <a:pt x="441" y="146"/>
                    <a:pt x="436" y="146"/>
                  </a:cubicBezTo>
                  <a:cubicBezTo>
                    <a:pt x="431" y="146"/>
                    <a:pt x="426" y="145"/>
                    <a:pt x="421" y="143"/>
                  </a:cubicBezTo>
                  <a:cubicBezTo>
                    <a:pt x="420" y="142"/>
                    <a:pt x="420" y="142"/>
                    <a:pt x="420" y="142"/>
                  </a:cubicBezTo>
                  <a:cubicBezTo>
                    <a:pt x="405" y="127"/>
                    <a:pt x="388" y="119"/>
                    <a:pt x="366" y="119"/>
                  </a:cubicBezTo>
                  <a:cubicBezTo>
                    <a:pt x="366" y="119"/>
                    <a:pt x="366" y="119"/>
                    <a:pt x="366" y="119"/>
                  </a:cubicBezTo>
                  <a:cubicBezTo>
                    <a:pt x="362" y="119"/>
                    <a:pt x="359" y="120"/>
                    <a:pt x="356" y="122"/>
                  </a:cubicBezTo>
                  <a:cubicBezTo>
                    <a:pt x="354" y="124"/>
                    <a:pt x="351" y="126"/>
                    <a:pt x="347" y="127"/>
                  </a:cubicBezTo>
                  <a:cubicBezTo>
                    <a:pt x="339" y="128"/>
                    <a:pt x="326" y="128"/>
                    <a:pt x="317" y="127"/>
                  </a:cubicBezTo>
                  <a:cubicBezTo>
                    <a:pt x="313" y="126"/>
                    <a:pt x="311" y="123"/>
                    <a:pt x="310" y="121"/>
                  </a:cubicBezTo>
                  <a:cubicBezTo>
                    <a:pt x="310" y="119"/>
                    <a:pt x="309" y="119"/>
                    <a:pt x="308" y="118"/>
                  </a:cubicBezTo>
                  <a:cubicBezTo>
                    <a:pt x="307" y="117"/>
                    <a:pt x="304" y="117"/>
                    <a:pt x="302" y="117"/>
                  </a:cubicBezTo>
                  <a:cubicBezTo>
                    <a:pt x="299" y="116"/>
                    <a:pt x="295" y="116"/>
                    <a:pt x="292" y="114"/>
                  </a:cubicBezTo>
                  <a:cubicBezTo>
                    <a:pt x="273" y="102"/>
                    <a:pt x="276" y="91"/>
                    <a:pt x="278" y="77"/>
                  </a:cubicBezTo>
                  <a:cubicBezTo>
                    <a:pt x="280" y="69"/>
                    <a:pt x="282" y="59"/>
                    <a:pt x="279" y="45"/>
                  </a:cubicBezTo>
                  <a:cubicBezTo>
                    <a:pt x="279" y="45"/>
                    <a:pt x="279" y="45"/>
                    <a:pt x="279" y="44"/>
                  </a:cubicBezTo>
                  <a:cubicBezTo>
                    <a:pt x="277" y="44"/>
                    <a:pt x="273" y="41"/>
                    <a:pt x="274" y="36"/>
                  </a:cubicBezTo>
                  <a:cubicBezTo>
                    <a:pt x="274" y="36"/>
                    <a:pt x="274" y="36"/>
                    <a:pt x="273" y="35"/>
                  </a:cubicBezTo>
                  <a:cubicBezTo>
                    <a:pt x="267" y="30"/>
                    <a:pt x="261" y="25"/>
                    <a:pt x="251" y="25"/>
                  </a:cubicBezTo>
                  <a:cubicBezTo>
                    <a:pt x="248" y="25"/>
                    <a:pt x="245" y="26"/>
                    <a:pt x="242" y="26"/>
                  </a:cubicBezTo>
                  <a:cubicBezTo>
                    <a:pt x="239" y="27"/>
                    <a:pt x="239" y="27"/>
                    <a:pt x="239" y="27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39" y="20"/>
                    <a:pt x="237" y="17"/>
                    <a:pt x="236" y="15"/>
                  </a:cubicBezTo>
                  <a:cubicBezTo>
                    <a:pt x="232" y="12"/>
                    <a:pt x="226" y="9"/>
                    <a:pt x="221" y="9"/>
                  </a:cubicBezTo>
                  <a:cubicBezTo>
                    <a:pt x="218" y="9"/>
                    <a:pt x="214" y="10"/>
                    <a:pt x="211" y="13"/>
                  </a:cubicBezTo>
                  <a:cubicBezTo>
                    <a:pt x="211" y="14"/>
                    <a:pt x="211" y="14"/>
                    <a:pt x="211" y="14"/>
                  </a:cubicBezTo>
                  <a:cubicBezTo>
                    <a:pt x="210" y="14"/>
                    <a:pt x="210" y="14"/>
                    <a:pt x="210" y="14"/>
                  </a:cubicBezTo>
                  <a:cubicBezTo>
                    <a:pt x="209" y="15"/>
                    <a:pt x="207" y="15"/>
                    <a:pt x="206" y="15"/>
                  </a:cubicBezTo>
                  <a:cubicBezTo>
                    <a:pt x="200" y="15"/>
                    <a:pt x="199" y="10"/>
                    <a:pt x="199" y="8"/>
                  </a:cubicBezTo>
                  <a:cubicBezTo>
                    <a:pt x="198" y="5"/>
                    <a:pt x="198" y="5"/>
                    <a:pt x="197" y="5"/>
                  </a:cubicBezTo>
                  <a:cubicBezTo>
                    <a:pt x="197" y="5"/>
                    <a:pt x="197" y="5"/>
                    <a:pt x="196" y="5"/>
                  </a:cubicBezTo>
                  <a:cubicBezTo>
                    <a:pt x="196" y="16"/>
                    <a:pt x="192" y="25"/>
                    <a:pt x="189" y="33"/>
                  </a:cubicBezTo>
                  <a:cubicBezTo>
                    <a:pt x="187" y="38"/>
                    <a:pt x="185" y="43"/>
                    <a:pt x="184" y="48"/>
                  </a:cubicBezTo>
                  <a:cubicBezTo>
                    <a:pt x="183" y="50"/>
                    <a:pt x="184" y="53"/>
                    <a:pt x="184" y="56"/>
                  </a:cubicBezTo>
                  <a:cubicBezTo>
                    <a:pt x="184" y="60"/>
                    <a:pt x="185" y="64"/>
                    <a:pt x="184" y="68"/>
                  </a:cubicBezTo>
                  <a:cubicBezTo>
                    <a:pt x="183" y="73"/>
                    <a:pt x="181" y="76"/>
                    <a:pt x="179" y="78"/>
                  </a:cubicBezTo>
                  <a:cubicBezTo>
                    <a:pt x="177" y="80"/>
                    <a:pt x="176" y="81"/>
                    <a:pt x="176" y="84"/>
                  </a:cubicBezTo>
                  <a:cubicBezTo>
                    <a:pt x="176" y="85"/>
                    <a:pt x="177" y="86"/>
                    <a:pt x="179" y="88"/>
                  </a:cubicBezTo>
                  <a:cubicBezTo>
                    <a:pt x="181" y="90"/>
                    <a:pt x="183" y="92"/>
                    <a:pt x="184" y="95"/>
                  </a:cubicBezTo>
                  <a:cubicBezTo>
                    <a:pt x="185" y="102"/>
                    <a:pt x="185" y="102"/>
                    <a:pt x="185" y="102"/>
                  </a:cubicBezTo>
                  <a:cubicBezTo>
                    <a:pt x="180" y="98"/>
                    <a:pt x="180" y="98"/>
                    <a:pt x="180" y="98"/>
                  </a:cubicBezTo>
                  <a:cubicBezTo>
                    <a:pt x="175" y="94"/>
                    <a:pt x="172" y="94"/>
                    <a:pt x="168" y="97"/>
                  </a:cubicBezTo>
                  <a:cubicBezTo>
                    <a:pt x="165" y="119"/>
                    <a:pt x="156" y="138"/>
                    <a:pt x="146" y="156"/>
                  </a:cubicBezTo>
                  <a:cubicBezTo>
                    <a:pt x="136" y="177"/>
                    <a:pt x="126" y="197"/>
                    <a:pt x="128" y="220"/>
                  </a:cubicBezTo>
                  <a:cubicBezTo>
                    <a:pt x="128" y="222"/>
                    <a:pt x="128" y="222"/>
                    <a:pt x="128" y="222"/>
                  </a:cubicBezTo>
                  <a:cubicBezTo>
                    <a:pt x="127" y="223"/>
                    <a:pt x="127" y="223"/>
                    <a:pt x="127" y="223"/>
                  </a:cubicBezTo>
                  <a:cubicBezTo>
                    <a:pt x="116" y="231"/>
                    <a:pt x="112" y="245"/>
                    <a:pt x="107" y="260"/>
                  </a:cubicBezTo>
                  <a:cubicBezTo>
                    <a:pt x="103" y="272"/>
                    <a:pt x="99" y="285"/>
                    <a:pt x="91" y="294"/>
                  </a:cubicBezTo>
                  <a:cubicBezTo>
                    <a:pt x="90" y="299"/>
                    <a:pt x="92" y="301"/>
                    <a:pt x="93" y="303"/>
                  </a:cubicBezTo>
                  <a:cubicBezTo>
                    <a:pt x="95" y="307"/>
                    <a:pt x="97" y="310"/>
                    <a:pt x="96" y="318"/>
                  </a:cubicBezTo>
                  <a:cubicBezTo>
                    <a:pt x="95" y="320"/>
                    <a:pt x="95" y="320"/>
                    <a:pt x="95" y="320"/>
                  </a:cubicBezTo>
                  <a:cubicBezTo>
                    <a:pt x="92" y="320"/>
                    <a:pt x="92" y="320"/>
                    <a:pt x="92" y="320"/>
                  </a:cubicBezTo>
                  <a:cubicBezTo>
                    <a:pt x="90" y="319"/>
                    <a:pt x="88" y="319"/>
                    <a:pt x="86" y="319"/>
                  </a:cubicBezTo>
                  <a:cubicBezTo>
                    <a:pt x="82" y="319"/>
                    <a:pt x="81" y="321"/>
                    <a:pt x="78" y="324"/>
                  </a:cubicBezTo>
                  <a:cubicBezTo>
                    <a:pt x="76" y="327"/>
                    <a:pt x="74" y="330"/>
                    <a:pt x="71" y="331"/>
                  </a:cubicBezTo>
                  <a:cubicBezTo>
                    <a:pt x="68" y="336"/>
                    <a:pt x="70" y="339"/>
                    <a:pt x="71" y="343"/>
                  </a:cubicBezTo>
                  <a:cubicBezTo>
                    <a:pt x="74" y="348"/>
                    <a:pt x="76" y="354"/>
                    <a:pt x="67" y="363"/>
                  </a:cubicBezTo>
                  <a:cubicBezTo>
                    <a:pt x="63" y="367"/>
                    <a:pt x="63" y="367"/>
                    <a:pt x="63" y="367"/>
                  </a:cubicBezTo>
                  <a:cubicBezTo>
                    <a:pt x="62" y="362"/>
                    <a:pt x="62" y="362"/>
                    <a:pt x="62" y="362"/>
                  </a:cubicBezTo>
                  <a:cubicBezTo>
                    <a:pt x="62" y="359"/>
                    <a:pt x="61" y="357"/>
                    <a:pt x="61" y="357"/>
                  </a:cubicBezTo>
                  <a:cubicBezTo>
                    <a:pt x="60" y="357"/>
                    <a:pt x="59" y="359"/>
                    <a:pt x="59" y="360"/>
                  </a:cubicBezTo>
                  <a:cubicBezTo>
                    <a:pt x="56" y="363"/>
                    <a:pt x="53" y="368"/>
                    <a:pt x="49" y="368"/>
                  </a:cubicBezTo>
                  <a:cubicBezTo>
                    <a:pt x="48" y="368"/>
                    <a:pt x="47" y="367"/>
                    <a:pt x="46" y="367"/>
                  </a:cubicBezTo>
                  <a:cubicBezTo>
                    <a:pt x="44" y="377"/>
                    <a:pt x="39" y="385"/>
                    <a:pt x="34" y="393"/>
                  </a:cubicBezTo>
                  <a:cubicBezTo>
                    <a:pt x="25" y="408"/>
                    <a:pt x="16" y="422"/>
                    <a:pt x="27" y="444"/>
                  </a:cubicBezTo>
                  <a:cubicBezTo>
                    <a:pt x="28" y="446"/>
                    <a:pt x="28" y="446"/>
                    <a:pt x="28" y="446"/>
                  </a:cubicBezTo>
                  <a:cubicBezTo>
                    <a:pt x="26" y="447"/>
                    <a:pt x="26" y="447"/>
                    <a:pt x="26" y="447"/>
                  </a:cubicBezTo>
                  <a:cubicBezTo>
                    <a:pt x="13" y="461"/>
                    <a:pt x="6" y="495"/>
                    <a:pt x="15" y="5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90">
              <a:extLst>
                <a:ext uri="{FF2B5EF4-FFF2-40B4-BE49-F238E27FC236}">
                  <a16:creationId xmlns:a16="http://schemas.microsoft.com/office/drawing/2014/main" id="{205B8BF4-9FC7-4031-9A90-2CABFD77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2088" y="2219326"/>
              <a:ext cx="15875" cy="20638"/>
            </a:xfrm>
            <a:custGeom>
              <a:avLst/>
              <a:gdLst>
                <a:gd name="T0" fmla="*/ 3 w 15"/>
                <a:gd name="T1" fmla="*/ 2 h 20"/>
                <a:gd name="T2" fmla="*/ 15 w 15"/>
                <a:gd name="T3" fmla="*/ 10 h 20"/>
                <a:gd name="T4" fmla="*/ 3 w 15"/>
                <a:gd name="T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0">
                  <a:moveTo>
                    <a:pt x="3" y="2"/>
                  </a:moveTo>
                  <a:cubicBezTo>
                    <a:pt x="12" y="0"/>
                    <a:pt x="9" y="10"/>
                    <a:pt x="15" y="10"/>
                  </a:cubicBezTo>
                  <a:cubicBezTo>
                    <a:pt x="14" y="20"/>
                    <a:pt x="0" y="11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91">
              <a:extLst>
                <a:ext uri="{FF2B5EF4-FFF2-40B4-BE49-F238E27FC236}">
                  <a16:creationId xmlns:a16="http://schemas.microsoft.com/office/drawing/2014/main" id="{FA9C0D3F-ACE7-49FB-B077-CF2CCF22BD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2088" y="2219326"/>
              <a:ext cx="19050" cy="17463"/>
            </a:xfrm>
            <a:custGeom>
              <a:avLst/>
              <a:gdLst>
                <a:gd name="T0" fmla="*/ 12 w 20"/>
                <a:gd name="T1" fmla="*/ 18 h 18"/>
                <a:gd name="T2" fmla="*/ 3 w 20"/>
                <a:gd name="T3" fmla="*/ 13 h 18"/>
                <a:gd name="T4" fmla="*/ 2 w 20"/>
                <a:gd name="T5" fmla="*/ 2 h 18"/>
                <a:gd name="T6" fmla="*/ 2 w 20"/>
                <a:gd name="T7" fmla="*/ 1 h 18"/>
                <a:gd name="T8" fmla="*/ 4 w 20"/>
                <a:gd name="T9" fmla="*/ 1 h 18"/>
                <a:gd name="T10" fmla="*/ 7 w 20"/>
                <a:gd name="T11" fmla="*/ 0 h 18"/>
                <a:gd name="T12" fmla="*/ 14 w 20"/>
                <a:gd name="T13" fmla="*/ 6 h 18"/>
                <a:gd name="T14" fmla="*/ 16 w 20"/>
                <a:gd name="T15" fmla="*/ 9 h 18"/>
                <a:gd name="T16" fmla="*/ 20 w 20"/>
                <a:gd name="T17" fmla="*/ 9 h 18"/>
                <a:gd name="T18" fmla="*/ 19 w 20"/>
                <a:gd name="T19" fmla="*/ 12 h 18"/>
                <a:gd name="T20" fmla="*/ 12 w 20"/>
                <a:gd name="T21" fmla="*/ 18 h 18"/>
                <a:gd name="T22" fmla="*/ 6 w 20"/>
                <a:gd name="T23" fmla="*/ 6 h 18"/>
                <a:gd name="T24" fmla="*/ 8 w 20"/>
                <a:gd name="T25" fmla="*/ 10 h 18"/>
                <a:gd name="T26" fmla="*/ 12 w 20"/>
                <a:gd name="T27" fmla="*/ 13 h 18"/>
                <a:gd name="T28" fmla="*/ 9 w 20"/>
                <a:gd name="T29" fmla="*/ 8 h 18"/>
                <a:gd name="T30" fmla="*/ 6 w 20"/>
                <a:gd name="T3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18">
                  <a:moveTo>
                    <a:pt x="12" y="18"/>
                  </a:moveTo>
                  <a:cubicBezTo>
                    <a:pt x="9" y="18"/>
                    <a:pt x="5" y="16"/>
                    <a:pt x="3" y="13"/>
                  </a:cubicBezTo>
                  <a:cubicBezTo>
                    <a:pt x="1" y="9"/>
                    <a:pt x="0" y="6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11" y="0"/>
                    <a:pt x="13" y="4"/>
                    <a:pt x="14" y="6"/>
                  </a:cubicBezTo>
                  <a:cubicBezTo>
                    <a:pt x="15" y="8"/>
                    <a:pt x="15" y="9"/>
                    <a:pt x="1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6"/>
                    <a:pt x="16" y="18"/>
                    <a:pt x="12" y="18"/>
                  </a:cubicBezTo>
                  <a:close/>
                  <a:moveTo>
                    <a:pt x="6" y="6"/>
                  </a:moveTo>
                  <a:cubicBezTo>
                    <a:pt x="6" y="7"/>
                    <a:pt x="7" y="9"/>
                    <a:pt x="8" y="10"/>
                  </a:cubicBezTo>
                  <a:cubicBezTo>
                    <a:pt x="9" y="12"/>
                    <a:pt x="11" y="13"/>
                    <a:pt x="12" y="13"/>
                  </a:cubicBezTo>
                  <a:cubicBezTo>
                    <a:pt x="11" y="12"/>
                    <a:pt x="10" y="10"/>
                    <a:pt x="9" y="8"/>
                  </a:cubicBezTo>
                  <a:cubicBezTo>
                    <a:pt x="8" y="6"/>
                    <a:pt x="8" y="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92">
              <a:extLst>
                <a:ext uri="{FF2B5EF4-FFF2-40B4-BE49-F238E27FC236}">
                  <a16:creationId xmlns:a16="http://schemas.microsoft.com/office/drawing/2014/main" id="{6A3972D6-4404-4081-83E0-D76004FB7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213" y="2241551"/>
              <a:ext cx="17463" cy="15875"/>
            </a:xfrm>
            <a:custGeom>
              <a:avLst/>
              <a:gdLst>
                <a:gd name="T0" fmla="*/ 8 w 18"/>
                <a:gd name="T1" fmla="*/ 0 h 16"/>
                <a:gd name="T2" fmla="*/ 0 w 18"/>
                <a:gd name="T3" fmla="*/ 13 h 16"/>
                <a:gd name="T4" fmla="*/ 8 w 18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6">
                  <a:moveTo>
                    <a:pt x="8" y="0"/>
                  </a:moveTo>
                  <a:cubicBezTo>
                    <a:pt x="18" y="2"/>
                    <a:pt x="8" y="16"/>
                    <a:pt x="0" y="13"/>
                  </a:cubicBezTo>
                  <a:cubicBezTo>
                    <a:pt x="2" y="7"/>
                    <a:pt x="7" y="6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93">
              <a:extLst>
                <a:ext uri="{FF2B5EF4-FFF2-40B4-BE49-F238E27FC236}">
                  <a16:creationId xmlns:a16="http://schemas.microsoft.com/office/drawing/2014/main" id="{7568A6EE-CB8A-4AD7-B9E8-98A9CD1FA5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3038" y="2238376"/>
              <a:ext cx="17463" cy="19050"/>
            </a:xfrm>
            <a:custGeom>
              <a:avLst/>
              <a:gdLst>
                <a:gd name="T0" fmla="*/ 6 w 18"/>
                <a:gd name="T1" fmla="*/ 19 h 19"/>
                <a:gd name="T2" fmla="*/ 2 w 18"/>
                <a:gd name="T3" fmla="*/ 18 h 19"/>
                <a:gd name="T4" fmla="*/ 0 w 18"/>
                <a:gd name="T5" fmla="*/ 17 h 19"/>
                <a:gd name="T6" fmla="*/ 0 w 18"/>
                <a:gd name="T7" fmla="*/ 15 h 19"/>
                <a:gd name="T8" fmla="*/ 5 w 18"/>
                <a:gd name="T9" fmla="*/ 8 h 19"/>
                <a:gd name="T10" fmla="*/ 8 w 18"/>
                <a:gd name="T11" fmla="*/ 3 h 19"/>
                <a:gd name="T12" fmla="*/ 9 w 18"/>
                <a:gd name="T13" fmla="*/ 0 h 19"/>
                <a:gd name="T14" fmla="*/ 12 w 18"/>
                <a:gd name="T15" fmla="*/ 1 h 19"/>
                <a:gd name="T16" fmla="*/ 18 w 18"/>
                <a:gd name="T17" fmla="*/ 8 h 19"/>
                <a:gd name="T18" fmla="*/ 6 w 18"/>
                <a:gd name="T19" fmla="*/ 19 h 19"/>
                <a:gd name="T20" fmla="*/ 13 w 18"/>
                <a:gd name="T21" fmla="*/ 8 h 19"/>
                <a:gd name="T22" fmla="*/ 9 w 18"/>
                <a:gd name="T23" fmla="*/ 12 h 19"/>
                <a:gd name="T24" fmla="*/ 8 w 18"/>
                <a:gd name="T25" fmla="*/ 13 h 19"/>
                <a:gd name="T26" fmla="*/ 13 w 18"/>
                <a:gd name="T27" fmla="*/ 8 h 19"/>
                <a:gd name="T28" fmla="*/ 13 w 18"/>
                <a:gd name="T2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9">
                  <a:moveTo>
                    <a:pt x="6" y="19"/>
                  </a:moveTo>
                  <a:cubicBezTo>
                    <a:pt x="5" y="19"/>
                    <a:pt x="3" y="19"/>
                    <a:pt x="2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2"/>
                    <a:pt x="3" y="10"/>
                    <a:pt x="5" y="8"/>
                  </a:cubicBezTo>
                  <a:cubicBezTo>
                    <a:pt x="7" y="6"/>
                    <a:pt x="8" y="5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7" y="2"/>
                    <a:pt x="18" y="5"/>
                    <a:pt x="18" y="8"/>
                  </a:cubicBezTo>
                  <a:cubicBezTo>
                    <a:pt x="18" y="13"/>
                    <a:pt x="12" y="19"/>
                    <a:pt x="6" y="19"/>
                  </a:cubicBezTo>
                  <a:close/>
                  <a:moveTo>
                    <a:pt x="13" y="8"/>
                  </a:moveTo>
                  <a:cubicBezTo>
                    <a:pt x="12" y="9"/>
                    <a:pt x="10" y="11"/>
                    <a:pt x="9" y="12"/>
                  </a:cubicBezTo>
                  <a:cubicBezTo>
                    <a:pt x="9" y="12"/>
                    <a:pt x="8" y="13"/>
                    <a:pt x="8" y="13"/>
                  </a:cubicBezTo>
                  <a:cubicBezTo>
                    <a:pt x="10" y="12"/>
                    <a:pt x="13" y="9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94">
              <a:extLst>
                <a:ext uri="{FF2B5EF4-FFF2-40B4-BE49-F238E27FC236}">
                  <a16:creationId xmlns:a16="http://schemas.microsoft.com/office/drawing/2014/main" id="{C4F4C44C-2C4D-437C-AB5D-11C2F4350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5875" y="2093913"/>
              <a:ext cx="674688" cy="500063"/>
            </a:xfrm>
            <a:custGeom>
              <a:avLst/>
              <a:gdLst>
                <a:gd name="T0" fmla="*/ 21 w 685"/>
                <a:gd name="T1" fmla="*/ 288 h 510"/>
                <a:gd name="T2" fmla="*/ 29 w 685"/>
                <a:gd name="T3" fmla="*/ 276 h 510"/>
                <a:gd name="T4" fmla="*/ 5 w 685"/>
                <a:gd name="T5" fmla="*/ 256 h 510"/>
                <a:gd name="T6" fmla="*/ 9 w 685"/>
                <a:gd name="T7" fmla="*/ 216 h 510"/>
                <a:gd name="T8" fmla="*/ 9 w 685"/>
                <a:gd name="T9" fmla="*/ 107 h 510"/>
                <a:gd name="T10" fmla="*/ 1 w 685"/>
                <a:gd name="T11" fmla="*/ 63 h 510"/>
                <a:gd name="T12" fmla="*/ 5 w 685"/>
                <a:gd name="T13" fmla="*/ 55 h 510"/>
                <a:gd name="T14" fmla="*/ 21 w 685"/>
                <a:gd name="T15" fmla="*/ 51 h 510"/>
                <a:gd name="T16" fmla="*/ 46 w 685"/>
                <a:gd name="T17" fmla="*/ 67 h 510"/>
                <a:gd name="T18" fmla="*/ 86 w 685"/>
                <a:gd name="T19" fmla="*/ 95 h 510"/>
                <a:gd name="T20" fmla="*/ 134 w 685"/>
                <a:gd name="T21" fmla="*/ 103 h 510"/>
                <a:gd name="T22" fmla="*/ 162 w 685"/>
                <a:gd name="T23" fmla="*/ 127 h 510"/>
                <a:gd name="T24" fmla="*/ 138 w 685"/>
                <a:gd name="T25" fmla="*/ 151 h 510"/>
                <a:gd name="T26" fmla="*/ 102 w 685"/>
                <a:gd name="T27" fmla="*/ 196 h 510"/>
                <a:gd name="T28" fmla="*/ 138 w 685"/>
                <a:gd name="T29" fmla="*/ 204 h 510"/>
                <a:gd name="T30" fmla="*/ 118 w 685"/>
                <a:gd name="T31" fmla="*/ 252 h 510"/>
                <a:gd name="T32" fmla="*/ 130 w 685"/>
                <a:gd name="T33" fmla="*/ 256 h 510"/>
                <a:gd name="T34" fmla="*/ 158 w 685"/>
                <a:gd name="T35" fmla="*/ 236 h 510"/>
                <a:gd name="T36" fmla="*/ 186 w 685"/>
                <a:gd name="T37" fmla="*/ 196 h 510"/>
                <a:gd name="T38" fmla="*/ 190 w 685"/>
                <a:gd name="T39" fmla="*/ 180 h 510"/>
                <a:gd name="T40" fmla="*/ 206 w 685"/>
                <a:gd name="T41" fmla="*/ 147 h 510"/>
                <a:gd name="T42" fmla="*/ 202 w 685"/>
                <a:gd name="T43" fmla="*/ 127 h 510"/>
                <a:gd name="T44" fmla="*/ 210 w 685"/>
                <a:gd name="T45" fmla="*/ 43 h 510"/>
                <a:gd name="T46" fmla="*/ 202 w 685"/>
                <a:gd name="T47" fmla="*/ 35 h 510"/>
                <a:gd name="T48" fmla="*/ 198 w 685"/>
                <a:gd name="T49" fmla="*/ 27 h 510"/>
                <a:gd name="T50" fmla="*/ 210 w 685"/>
                <a:gd name="T51" fmla="*/ 15 h 510"/>
                <a:gd name="T52" fmla="*/ 299 w 685"/>
                <a:gd name="T53" fmla="*/ 39 h 510"/>
                <a:gd name="T54" fmla="*/ 351 w 685"/>
                <a:gd name="T55" fmla="*/ 55 h 510"/>
                <a:gd name="T56" fmla="*/ 395 w 685"/>
                <a:gd name="T57" fmla="*/ 63 h 510"/>
                <a:gd name="T58" fmla="*/ 444 w 685"/>
                <a:gd name="T59" fmla="*/ 75 h 510"/>
                <a:gd name="T60" fmla="*/ 584 w 685"/>
                <a:gd name="T61" fmla="*/ 103 h 510"/>
                <a:gd name="T62" fmla="*/ 685 w 685"/>
                <a:gd name="T63" fmla="*/ 127 h 510"/>
                <a:gd name="T64" fmla="*/ 673 w 685"/>
                <a:gd name="T65" fmla="*/ 188 h 510"/>
                <a:gd name="T66" fmla="*/ 669 w 685"/>
                <a:gd name="T67" fmla="*/ 208 h 510"/>
                <a:gd name="T68" fmla="*/ 620 w 685"/>
                <a:gd name="T69" fmla="*/ 417 h 510"/>
                <a:gd name="T70" fmla="*/ 608 w 685"/>
                <a:gd name="T71" fmla="*/ 461 h 510"/>
                <a:gd name="T72" fmla="*/ 616 w 685"/>
                <a:gd name="T73" fmla="*/ 505 h 510"/>
                <a:gd name="T74" fmla="*/ 472 w 685"/>
                <a:gd name="T75" fmla="*/ 481 h 510"/>
                <a:gd name="T76" fmla="*/ 456 w 685"/>
                <a:gd name="T77" fmla="*/ 477 h 510"/>
                <a:gd name="T78" fmla="*/ 403 w 685"/>
                <a:gd name="T79" fmla="*/ 469 h 510"/>
                <a:gd name="T80" fmla="*/ 367 w 685"/>
                <a:gd name="T81" fmla="*/ 473 h 510"/>
                <a:gd name="T82" fmla="*/ 291 w 685"/>
                <a:gd name="T83" fmla="*/ 477 h 510"/>
                <a:gd name="T84" fmla="*/ 279 w 685"/>
                <a:gd name="T85" fmla="*/ 453 h 510"/>
                <a:gd name="T86" fmla="*/ 271 w 685"/>
                <a:gd name="T87" fmla="*/ 461 h 510"/>
                <a:gd name="T88" fmla="*/ 222 w 685"/>
                <a:gd name="T89" fmla="*/ 469 h 510"/>
                <a:gd name="T90" fmla="*/ 162 w 685"/>
                <a:gd name="T91" fmla="*/ 441 h 510"/>
                <a:gd name="T92" fmla="*/ 142 w 685"/>
                <a:gd name="T93" fmla="*/ 445 h 510"/>
                <a:gd name="T94" fmla="*/ 86 w 685"/>
                <a:gd name="T95" fmla="*/ 433 h 510"/>
                <a:gd name="T96" fmla="*/ 86 w 685"/>
                <a:gd name="T97" fmla="*/ 365 h 510"/>
                <a:gd name="T98" fmla="*/ 50 w 685"/>
                <a:gd name="T99" fmla="*/ 348 h 510"/>
                <a:gd name="T100" fmla="*/ 38 w 685"/>
                <a:gd name="T101" fmla="*/ 328 h 510"/>
                <a:gd name="T102" fmla="*/ 13 w 685"/>
                <a:gd name="T103" fmla="*/ 32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5" h="510">
                  <a:moveTo>
                    <a:pt x="13" y="312"/>
                  </a:moveTo>
                  <a:cubicBezTo>
                    <a:pt x="16" y="297"/>
                    <a:pt x="2" y="289"/>
                    <a:pt x="21" y="288"/>
                  </a:cubicBezTo>
                  <a:cubicBezTo>
                    <a:pt x="19" y="284"/>
                    <a:pt x="12" y="284"/>
                    <a:pt x="13" y="276"/>
                  </a:cubicBezTo>
                  <a:cubicBezTo>
                    <a:pt x="24" y="276"/>
                    <a:pt x="21" y="283"/>
                    <a:pt x="29" y="276"/>
                  </a:cubicBezTo>
                  <a:cubicBezTo>
                    <a:pt x="38" y="263"/>
                    <a:pt x="14" y="264"/>
                    <a:pt x="25" y="260"/>
                  </a:cubicBezTo>
                  <a:cubicBezTo>
                    <a:pt x="25" y="252"/>
                    <a:pt x="10" y="266"/>
                    <a:pt x="5" y="256"/>
                  </a:cubicBezTo>
                  <a:cubicBezTo>
                    <a:pt x="4" y="238"/>
                    <a:pt x="27" y="243"/>
                    <a:pt x="38" y="236"/>
                  </a:cubicBezTo>
                  <a:cubicBezTo>
                    <a:pt x="25" y="232"/>
                    <a:pt x="21" y="220"/>
                    <a:pt x="9" y="216"/>
                  </a:cubicBezTo>
                  <a:cubicBezTo>
                    <a:pt x="16" y="198"/>
                    <a:pt x="6" y="179"/>
                    <a:pt x="9" y="155"/>
                  </a:cubicBezTo>
                  <a:cubicBezTo>
                    <a:pt x="11" y="146"/>
                    <a:pt x="15" y="124"/>
                    <a:pt x="9" y="107"/>
                  </a:cubicBezTo>
                  <a:cubicBezTo>
                    <a:pt x="8" y="102"/>
                    <a:pt x="2" y="101"/>
                    <a:pt x="1" y="95"/>
                  </a:cubicBezTo>
                  <a:cubicBezTo>
                    <a:pt x="0" y="86"/>
                    <a:pt x="0" y="71"/>
                    <a:pt x="1" y="63"/>
                  </a:cubicBezTo>
                  <a:cubicBezTo>
                    <a:pt x="1" y="63"/>
                    <a:pt x="8" y="68"/>
                    <a:pt x="9" y="67"/>
                  </a:cubicBezTo>
                  <a:cubicBezTo>
                    <a:pt x="9" y="67"/>
                    <a:pt x="5" y="58"/>
                    <a:pt x="5" y="55"/>
                  </a:cubicBezTo>
                  <a:cubicBezTo>
                    <a:pt x="6" y="49"/>
                    <a:pt x="25" y="41"/>
                    <a:pt x="9" y="43"/>
                  </a:cubicBezTo>
                  <a:cubicBezTo>
                    <a:pt x="11" y="32"/>
                    <a:pt x="16" y="46"/>
                    <a:pt x="21" y="51"/>
                  </a:cubicBezTo>
                  <a:cubicBezTo>
                    <a:pt x="32" y="60"/>
                    <a:pt x="41" y="60"/>
                    <a:pt x="34" y="75"/>
                  </a:cubicBezTo>
                  <a:cubicBezTo>
                    <a:pt x="38" y="72"/>
                    <a:pt x="38" y="66"/>
                    <a:pt x="46" y="67"/>
                  </a:cubicBezTo>
                  <a:cubicBezTo>
                    <a:pt x="47" y="84"/>
                    <a:pt x="64" y="80"/>
                    <a:pt x="82" y="87"/>
                  </a:cubicBezTo>
                  <a:cubicBezTo>
                    <a:pt x="84" y="88"/>
                    <a:pt x="84" y="95"/>
                    <a:pt x="86" y="95"/>
                  </a:cubicBezTo>
                  <a:cubicBezTo>
                    <a:pt x="91" y="98"/>
                    <a:pt x="103" y="96"/>
                    <a:pt x="110" y="99"/>
                  </a:cubicBezTo>
                  <a:cubicBezTo>
                    <a:pt x="115" y="102"/>
                    <a:pt x="120" y="112"/>
                    <a:pt x="134" y="103"/>
                  </a:cubicBezTo>
                  <a:cubicBezTo>
                    <a:pt x="129" y="121"/>
                    <a:pt x="157" y="116"/>
                    <a:pt x="146" y="127"/>
                  </a:cubicBezTo>
                  <a:cubicBezTo>
                    <a:pt x="151" y="127"/>
                    <a:pt x="157" y="127"/>
                    <a:pt x="162" y="127"/>
                  </a:cubicBezTo>
                  <a:cubicBezTo>
                    <a:pt x="162" y="135"/>
                    <a:pt x="162" y="143"/>
                    <a:pt x="162" y="151"/>
                  </a:cubicBezTo>
                  <a:cubicBezTo>
                    <a:pt x="145" y="143"/>
                    <a:pt x="147" y="160"/>
                    <a:pt x="138" y="151"/>
                  </a:cubicBezTo>
                  <a:cubicBezTo>
                    <a:pt x="128" y="152"/>
                    <a:pt x="144" y="158"/>
                    <a:pt x="138" y="168"/>
                  </a:cubicBezTo>
                  <a:cubicBezTo>
                    <a:pt x="133" y="171"/>
                    <a:pt x="104" y="187"/>
                    <a:pt x="102" y="196"/>
                  </a:cubicBezTo>
                  <a:cubicBezTo>
                    <a:pt x="100" y="203"/>
                    <a:pt x="117" y="206"/>
                    <a:pt x="106" y="212"/>
                  </a:cubicBezTo>
                  <a:cubicBezTo>
                    <a:pt x="114" y="206"/>
                    <a:pt x="129" y="208"/>
                    <a:pt x="138" y="204"/>
                  </a:cubicBezTo>
                  <a:cubicBezTo>
                    <a:pt x="127" y="212"/>
                    <a:pt x="121" y="227"/>
                    <a:pt x="102" y="228"/>
                  </a:cubicBezTo>
                  <a:cubicBezTo>
                    <a:pt x="110" y="233"/>
                    <a:pt x="107" y="249"/>
                    <a:pt x="118" y="252"/>
                  </a:cubicBezTo>
                  <a:cubicBezTo>
                    <a:pt x="122" y="249"/>
                    <a:pt x="124" y="245"/>
                    <a:pt x="126" y="240"/>
                  </a:cubicBezTo>
                  <a:cubicBezTo>
                    <a:pt x="126" y="246"/>
                    <a:pt x="136" y="247"/>
                    <a:pt x="130" y="256"/>
                  </a:cubicBezTo>
                  <a:cubicBezTo>
                    <a:pt x="144" y="250"/>
                    <a:pt x="145" y="238"/>
                    <a:pt x="154" y="232"/>
                  </a:cubicBezTo>
                  <a:cubicBezTo>
                    <a:pt x="158" y="229"/>
                    <a:pt x="158" y="236"/>
                    <a:pt x="158" y="236"/>
                  </a:cubicBezTo>
                  <a:cubicBezTo>
                    <a:pt x="166" y="235"/>
                    <a:pt x="174" y="223"/>
                    <a:pt x="182" y="220"/>
                  </a:cubicBezTo>
                  <a:cubicBezTo>
                    <a:pt x="179" y="212"/>
                    <a:pt x="186" y="203"/>
                    <a:pt x="186" y="196"/>
                  </a:cubicBezTo>
                  <a:cubicBezTo>
                    <a:pt x="186" y="192"/>
                    <a:pt x="183" y="182"/>
                    <a:pt x="182" y="184"/>
                  </a:cubicBezTo>
                  <a:cubicBezTo>
                    <a:pt x="184" y="178"/>
                    <a:pt x="188" y="183"/>
                    <a:pt x="190" y="180"/>
                  </a:cubicBezTo>
                  <a:cubicBezTo>
                    <a:pt x="193" y="176"/>
                    <a:pt x="188" y="167"/>
                    <a:pt x="190" y="164"/>
                  </a:cubicBezTo>
                  <a:cubicBezTo>
                    <a:pt x="194" y="158"/>
                    <a:pt x="205" y="156"/>
                    <a:pt x="206" y="147"/>
                  </a:cubicBezTo>
                  <a:cubicBezTo>
                    <a:pt x="213" y="151"/>
                    <a:pt x="222" y="156"/>
                    <a:pt x="214" y="164"/>
                  </a:cubicBezTo>
                  <a:cubicBezTo>
                    <a:pt x="229" y="156"/>
                    <a:pt x="206" y="144"/>
                    <a:pt x="202" y="127"/>
                  </a:cubicBezTo>
                  <a:cubicBezTo>
                    <a:pt x="200" y="116"/>
                    <a:pt x="213" y="101"/>
                    <a:pt x="198" y="91"/>
                  </a:cubicBezTo>
                  <a:cubicBezTo>
                    <a:pt x="204" y="80"/>
                    <a:pt x="213" y="60"/>
                    <a:pt x="210" y="43"/>
                  </a:cubicBezTo>
                  <a:cubicBezTo>
                    <a:pt x="210" y="38"/>
                    <a:pt x="204" y="42"/>
                    <a:pt x="202" y="39"/>
                  </a:cubicBezTo>
                  <a:cubicBezTo>
                    <a:pt x="201" y="37"/>
                    <a:pt x="208" y="27"/>
                    <a:pt x="202" y="35"/>
                  </a:cubicBezTo>
                  <a:cubicBezTo>
                    <a:pt x="196" y="32"/>
                    <a:pt x="200" y="26"/>
                    <a:pt x="206" y="27"/>
                  </a:cubicBezTo>
                  <a:cubicBezTo>
                    <a:pt x="207" y="19"/>
                    <a:pt x="197" y="26"/>
                    <a:pt x="198" y="27"/>
                  </a:cubicBezTo>
                  <a:cubicBezTo>
                    <a:pt x="188" y="22"/>
                    <a:pt x="203" y="10"/>
                    <a:pt x="194" y="19"/>
                  </a:cubicBezTo>
                  <a:cubicBezTo>
                    <a:pt x="188" y="0"/>
                    <a:pt x="205" y="14"/>
                    <a:pt x="210" y="15"/>
                  </a:cubicBezTo>
                  <a:cubicBezTo>
                    <a:pt x="223" y="16"/>
                    <a:pt x="244" y="19"/>
                    <a:pt x="259" y="23"/>
                  </a:cubicBezTo>
                  <a:cubicBezTo>
                    <a:pt x="273" y="27"/>
                    <a:pt x="287" y="36"/>
                    <a:pt x="299" y="39"/>
                  </a:cubicBezTo>
                  <a:cubicBezTo>
                    <a:pt x="305" y="41"/>
                    <a:pt x="313" y="38"/>
                    <a:pt x="319" y="39"/>
                  </a:cubicBezTo>
                  <a:cubicBezTo>
                    <a:pt x="332" y="42"/>
                    <a:pt x="342" y="53"/>
                    <a:pt x="351" y="55"/>
                  </a:cubicBezTo>
                  <a:cubicBezTo>
                    <a:pt x="353" y="56"/>
                    <a:pt x="361" y="50"/>
                    <a:pt x="367" y="51"/>
                  </a:cubicBezTo>
                  <a:cubicBezTo>
                    <a:pt x="376" y="52"/>
                    <a:pt x="386" y="61"/>
                    <a:pt x="395" y="63"/>
                  </a:cubicBezTo>
                  <a:cubicBezTo>
                    <a:pt x="402" y="65"/>
                    <a:pt x="409" y="62"/>
                    <a:pt x="415" y="63"/>
                  </a:cubicBezTo>
                  <a:cubicBezTo>
                    <a:pt x="424" y="65"/>
                    <a:pt x="435" y="74"/>
                    <a:pt x="444" y="75"/>
                  </a:cubicBezTo>
                  <a:cubicBezTo>
                    <a:pt x="468" y="79"/>
                    <a:pt x="489" y="86"/>
                    <a:pt x="512" y="91"/>
                  </a:cubicBezTo>
                  <a:cubicBezTo>
                    <a:pt x="536" y="97"/>
                    <a:pt x="560" y="98"/>
                    <a:pt x="584" y="103"/>
                  </a:cubicBezTo>
                  <a:cubicBezTo>
                    <a:pt x="589" y="104"/>
                    <a:pt x="596" y="110"/>
                    <a:pt x="600" y="111"/>
                  </a:cubicBezTo>
                  <a:cubicBezTo>
                    <a:pt x="630" y="118"/>
                    <a:pt x="659" y="117"/>
                    <a:pt x="685" y="127"/>
                  </a:cubicBezTo>
                  <a:cubicBezTo>
                    <a:pt x="677" y="141"/>
                    <a:pt x="680" y="150"/>
                    <a:pt x="677" y="172"/>
                  </a:cubicBezTo>
                  <a:cubicBezTo>
                    <a:pt x="677" y="171"/>
                    <a:pt x="674" y="185"/>
                    <a:pt x="673" y="188"/>
                  </a:cubicBezTo>
                  <a:cubicBezTo>
                    <a:pt x="672" y="189"/>
                    <a:pt x="665" y="191"/>
                    <a:pt x="665" y="192"/>
                  </a:cubicBezTo>
                  <a:cubicBezTo>
                    <a:pt x="664" y="194"/>
                    <a:pt x="669" y="201"/>
                    <a:pt x="669" y="208"/>
                  </a:cubicBezTo>
                  <a:cubicBezTo>
                    <a:pt x="666" y="229"/>
                    <a:pt x="656" y="247"/>
                    <a:pt x="653" y="276"/>
                  </a:cubicBezTo>
                  <a:cubicBezTo>
                    <a:pt x="647" y="324"/>
                    <a:pt x="628" y="375"/>
                    <a:pt x="620" y="417"/>
                  </a:cubicBezTo>
                  <a:cubicBezTo>
                    <a:pt x="618" y="428"/>
                    <a:pt x="621" y="437"/>
                    <a:pt x="616" y="449"/>
                  </a:cubicBezTo>
                  <a:cubicBezTo>
                    <a:pt x="615" y="452"/>
                    <a:pt x="608" y="462"/>
                    <a:pt x="608" y="461"/>
                  </a:cubicBezTo>
                  <a:cubicBezTo>
                    <a:pt x="608" y="465"/>
                    <a:pt x="615" y="468"/>
                    <a:pt x="616" y="473"/>
                  </a:cubicBezTo>
                  <a:cubicBezTo>
                    <a:pt x="620" y="488"/>
                    <a:pt x="612" y="495"/>
                    <a:pt x="616" y="505"/>
                  </a:cubicBezTo>
                  <a:cubicBezTo>
                    <a:pt x="587" y="510"/>
                    <a:pt x="558" y="496"/>
                    <a:pt x="528" y="489"/>
                  </a:cubicBezTo>
                  <a:cubicBezTo>
                    <a:pt x="510" y="485"/>
                    <a:pt x="488" y="487"/>
                    <a:pt x="472" y="481"/>
                  </a:cubicBezTo>
                  <a:cubicBezTo>
                    <a:pt x="470" y="481"/>
                    <a:pt x="468" y="473"/>
                    <a:pt x="468" y="473"/>
                  </a:cubicBezTo>
                  <a:cubicBezTo>
                    <a:pt x="466" y="473"/>
                    <a:pt x="460" y="477"/>
                    <a:pt x="456" y="477"/>
                  </a:cubicBezTo>
                  <a:cubicBezTo>
                    <a:pt x="448" y="477"/>
                    <a:pt x="439" y="470"/>
                    <a:pt x="431" y="469"/>
                  </a:cubicBezTo>
                  <a:cubicBezTo>
                    <a:pt x="418" y="468"/>
                    <a:pt x="416" y="471"/>
                    <a:pt x="403" y="469"/>
                  </a:cubicBezTo>
                  <a:cubicBezTo>
                    <a:pt x="397" y="468"/>
                    <a:pt x="371" y="465"/>
                    <a:pt x="371" y="465"/>
                  </a:cubicBezTo>
                  <a:cubicBezTo>
                    <a:pt x="369" y="466"/>
                    <a:pt x="367" y="473"/>
                    <a:pt x="367" y="473"/>
                  </a:cubicBezTo>
                  <a:cubicBezTo>
                    <a:pt x="361" y="473"/>
                    <a:pt x="352" y="469"/>
                    <a:pt x="343" y="469"/>
                  </a:cubicBezTo>
                  <a:cubicBezTo>
                    <a:pt x="335" y="469"/>
                    <a:pt x="298" y="479"/>
                    <a:pt x="291" y="477"/>
                  </a:cubicBezTo>
                  <a:cubicBezTo>
                    <a:pt x="288" y="476"/>
                    <a:pt x="286" y="466"/>
                    <a:pt x="279" y="469"/>
                  </a:cubicBezTo>
                  <a:cubicBezTo>
                    <a:pt x="285" y="461"/>
                    <a:pt x="278" y="464"/>
                    <a:pt x="279" y="453"/>
                  </a:cubicBezTo>
                  <a:cubicBezTo>
                    <a:pt x="274" y="454"/>
                    <a:pt x="275" y="461"/>
                    <a:pt x="279" y="461"/>
                  </a:cubicBezTo>
                  <a:cubicBezTo>
                    <a:pt x="278" y="469"/>
                    <a:pt x="270" y="461"/>
                    <a:pt x="271" y="461"/>
                  </a:cubicBezTo>
                  <a:cubicBezTo>
                    <a:pt x="267" y="462"/>
                    <a:pt x="264" y="469"/>
                    <a:pt x="263" y="469"/>
                  </a:cubicBezTo>
                  <a:cubicBezTo>
                    <a:pt x="251" y="471"/>
                    <a:pt x="239" y="468"/>
                    <a:pt x="222" y="469"/>
                  </a:cubicBezTo>
                  <a:cubicBezTo>
                    <a:pt x="225" y="458"/>
                    <a:pt x="214" y="461"/>
                    <a:pt x="214" y="453"/>
                  </a:cubicBezTo>
                  <a:cubicBezTo>
                    <a:pt x="191" y="454"/>
                    <a:pt x="181" y="440"/>
                    <a:pt x="162" y="441"/>
                  </a:cubicBezTo>
                  <a:cubicBezTo>
                    <a:pt x="158" y="441"/>
                    <a:pt x="153" y="448"/>
                    <a:pt x="150" y="449"/>
                  </a:cubicBezTo>
                  <a:cubicBezTo>
                    <a:pt x="144" y="451"/>
                    <a:pt x="144" y="445"/>
                    <a:pt x="142" y="445"/>
                  </a:cubicBezTo>
                  <a:cubicBezTo>
                    <a:pt x="131" y="444"/>
                    <a:pt x="126" y="454"/>
                    <a:pt x="122" y="453"/>
                  </a:cubicBezTo>
                  <a:cubicBezTo>
                    <a:pt x="113" y="452"/>
                    <a:pt x="100" y="435"/>
                    <a:pt x="86" y="433"/>
                  </a:cubicBezTo>
                  <a:cubicBezTo>
                    <a:pt x="84" y="408"/>
                    <a:pt x="91" y="393"/>
                    <a:pt x="86" y="373"/>
                  </a:cubicBezTo>
                  <a:cubicBezTo>
                    <a:pt x="85" y="370"/>
                    <a:pt x="85" y="362"/>
                    <a:pt x="86" y="365"/>
                  </a:cubicBezTo>
                  <a:cubicBezTo>
                    <a:pt x="83" y="358"/>
                    <a:pt x="83" y="365"/>
                    <a:pt x="82" y="365"/>
                  </a:cubicBezTo>
                  <a:cubicBezTo>
                    <a:pt x="65" y="356"/>
                    <a:pt x="74" y="338"/>
                    <a:pt x="50" y="348"/>
                  </a:cubicBezTo>
                  <a:cubicBezTo>
                    <a:pt x="57" y="340"/>
                    <a:pt x="48" y="343"/>
                    <a:pt x="50" y="344"/>
                  </a:cubicBezTo>
                  <a:cubicBezTo>
                    <a:pt x="46" y="342"/>
                    <a:pt x="45" y="331"/>
                    <a:pt x="38" y="328"/>
                  </a:cubicBezTo>
                  <a:cubicBezTo>
                    <a:pt x="35" y="328"/>
                    <a:pt x="28" y="330"/>
                    <a:pt x="25" y="328"/>
                  </a:cubicBezTo>
                  <a:cubicBezTo>
                    <a:pt x="23" y="326"/>
                    <a:pt x="23" y="316"/>
                    <a:pt x="13" y="3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5">
              <a:extLst>
                <a:ext uri="{FF2B5EF4-FFF2-40B4-BE49-F238E27FC236}">
                  <a16:creationId xmlns:a16="http://schemas.microsoft.com/office/drawing/2014/main" id="{EAF21E06-E971-4B34-88AE-0096177490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2700" y="2098676"/>
              <a:ext cx="681038" cy="495300"/>
            </a:xfrm>
            <a:custGeom>
              <a:avLst/>
              <a:gdLst>
                <a:gd name="T0" fmla="*/ 468 w 692"/>
                <a:gd name="T1" fmla="*/ 472 h 504"/>
                <a:gd name="T2" fmla="*/ 373 w 692"/>
                <a:gd name="T3" fmla="*/ 467 h 504"/>
                <a:gd name="T4" fmla="*/ 283 w 692"/>
                <a:gd name="T5" fmla="*/ 467 h 504"/>
                <a:gd name="T6" fmla="*/ 222 w 692"/>
                <a:gd name="T7" fmla="*/ 467 h 504"/>
                <a:gd name="T8" fmla="*/ 144 w 692"/>
                <a:gd name="T9" fmla="*/ 443 h 504"/>
                <a:gd name="T10" fmla="*/ 87 w 692"/>
                <a:gd name="T11" fmla="*/ 400 h 504"/>
                <a:gd name="T12" fmla="*/ 51 w 692"/>
                <a:gd name="T13" fmla="*/ 341 h 504"/>
                <a:gd name="T14" fmla="*/ 15 w 692"/>
                <a:gd name="T15" fmla="*/ 313 h 504"/>
                <a:gd name="T16" fmla="*/ 54 w 692"/>
                <a:gd name="T17" fmla="*/ 335 h 504"/>
                <a:gd name="T18" fmla="*/ 89 w 692"/>
                <a:gd name="T19" fmla="*/ 359 h 504"/>
                <a:gd name="T20" fmla="*/ 145 w 692"/>
                <a:gd name="T21" fmla="*/ 437 h 504"/>
                <a:gd name="T22" fmla="*/ 220 w 692"/>
                <a:gd name="T23" fmla="*/ 448 h 504"/>
                <a:gd name="T24" fmla="*/ 273 w 692"/>
                <a:gd name="T25" fmla="*/ 453 h 504"/>
                <a:gd name="T26" fmla="*/ 285 w 692"/>
                <a:gd name="T27" fmla="*/ 445 h 504"/>
                <a:gd name="T28" fmla="*/ 361 w 692"/>
                <a:gd name="T29" fmla="*/ 464 h 504"/>
                <a:gd name="T30" fmla="*/ 407 w 692"/>
                <a:gd name="T31" fmla="*/ 461 h 504"/>
                <a:gd name="T32" fmla="*/ 476 w 692"/>
                <a:gd name="T33" fmla="*/ 474 h 504"/>
                <a:gd name="T34" fmla="*/ 609 w 692"/>
                <a:gd name="T35" fmla="*/ 458 h 504"/>
                <a:gd name="T36" fmla="*/ 621 w 692"/>
                <a:gd name="T37" fmla="*/ 411 h 504"/>
                <a:gd name="T38" fmla="*/ 673 w 692"/>
                <a:gd name="T39" fmla="*/ 181 h 504"/>
                <a:gd name="T40" fmla="*/ 684 w 692"/>
                <a:gd name="T41" fmla="*/ 124 h 504"/>
                <a:gd name="T42" fmla="*/ 446 w 692"/>
                <a:gd name="T43" fmla="*/ 73 h 504"/>
                <a:gd name="T44" fmla="*/ 353 w 692"/>
                <a:gd name="T45" fmla="*/ 53 h 504"/>
                <a:gd name="T46" fmla="*/ 206 w 692"/>
                <a:gd name="T47" fmla="*/ 10 h 504"/>
                <a:gd name="T48" fmla="*/ 212 w 692"/>
                <a:gd name="T49" fmla="*/ 25 h 504"/>
                <a:gd name="T50" fmla="*/ 208 w 692"/>
                <a:gd name="T51" fmla="*/ 122 h 504"/>
                <a:gd name="T52" fmla="*/ 196 w 692"/>
                <a:gd name="T53" fmla="*/ 160 h 504"/>
                <a:gd name="T54" fmla="*/ 189 w 692"/>
                <a:gd name="T55" fmla="*/ 216 h 504"/>
                <a:gd name="T56" fmla="*/ 151 w 692"/>
                <a:gd name="T57" fmla="*/ 238 h 504"/>
                <a:gd name="T58" fmla="*/ 120 w 692"/>
                <a:gd name="T59" fmla="*/ 250 h 504"/>
                <a:gd name="T60" fmla="*/ 112 w 692"/>
                <a:gd name="T61" fmla="*/ 208 h 504"/>
                <a:gd name="T62" fmla="*/ 139 w 692"/>
                <a:gd name="T63" fmla="*/ 161 h 504"/>
                <a:gd name="T64" fmla="*/ 162 w 692"/>
                <a:gd name="T65" fmla="*/ 125 h 504"/>
                <a:gd name="T66" fmla="*/ 99 w 692"/>
                <a:gd name="T67" fmla="*/ 94 h 504"/>
                <a:gd name="T68" fmla="*/ 30 w 692"/>
                <a:gd name="T69" fmla="*/ 78 h 504"/>
                <a:gd name="T70" fmla="*/ 16 w 692"/>
                <a:gd name="T71" fmla="*/ 63 h 504"/>
                <a:gd name="T72" fmla="*/ 16 w 692"/>
                <a:gd name="T73" fmla="*/ 180 h 504"/>
                <a:gd name="T74" fmla="*/ 21 w 692"/>
                <a:gd name="T75" fmla="*/ 251 h 504"/>
                <a:gd name="T76" fmla="*/ 24 w 692"/>
                <a:gd name="T77" fmla="*/ 275 h 504"/>
                <a:gd name="T78" fmla="*/ 19 w 692"/>
                <a:gd name="T79" fmla="*/ 308 h 504"/>
                <a:gd name="T80" fmla="*/ 26 w 692"/>
                <a:gd name="T81" fmla="*/ 271 h 504"/>
                <a:gd name="T82" fmla="*/ 6 w 692"/>
                <a:gd name="T83" fmla="*/ 252 h 504"/>
                <a:gd name="T84" fmla="*/ 11 w 692"/>
                <a:gd name="T85" fmla="*/ 181 h 504"/>
                <a:gd name="T86" fmla="*/ 3 w 692"/>
                <a:gd name="T87" fmla="*/ 55 h 504"/>
                <a:gd name="T88" fmla="*/ 21 w 692"/>
                <a:gd name="T89" fmla="*/ 37 h 504"/>
                <a:gd name="T90" fmla="*/ 51 w 692"/>
                <a:gd name="T91" fmla="*/ 62 h 504"/>
                <a:gd name="T92" fmla="*/ 135 w 692"/>
                <a:gd name="T93" fmla="*/ 96 h 504"/>
                <a:gd name="T94" fmla="*/ 164 w 692"/>
                <a:gd name="T95" fmla="*/ 149 h 504"/>
                <a:gd name="T96" fmla="*/ 115 w 692"/>
                <a:gd name="T97" fmla="*/ 201 h 504"/>
                <a:gd name="T98" fmla="*/ 126 w 692"/>
                <a:gd name="T99" fmla="*/ 234 h 504"/>
                <a:gd name="T100" fmla="*/ 172 w 692"/>
                <a:gd name="T101" fmla="*/ 221 h 504"/>
                <a:gd name="T102" fmla="*/ 183 w 692"/>
                <a:gd name="T103" fmla="*/ 178 h 504"/>
                <a:gd name="T104" fmla="*/ 207 w 692"/>
                <a:gd name="T105" fmla="*/ 142 h 504"/>
                <a:gd name="T106" fmla="*/ 199 w 692"/>
                <a:gd name="T107" fmla="*/ 85 h 504"/>
                <a:gd name="T108" fmla="*/ 198 w 692"/>
                <a:gd name="T109" fmla="*/ 23 h 504"/>
                <a:gd name="T110" fmla="*/ 262 w 692"/>
                <a:gd name="T111" fmla="*/ 15 h 504"/>
                <a:gd name="T112" fmla="*/ 371 w 692"/>
                <a:gd name="T113" fmla="*/ 43 h 504"/>
                <a:gd name="T114" fmla="*/ 516 w 692"/>
                <a:gd name="T115" fmla="*/ 83 h 504"/>
                <a:gd name="T116" fmla="*/ 690 w 692"/>
                <a:gd name="T117" fmla="*/ 124 h 504"/>
                <a:gd name="T118" fmla="*/ 678 w 692"/>
                <a:gd name="T119" fmla="*/ 184 h 504"/>
                <a:gd name="T120" fmla="*/ 626 w 692"/>
                <a:gd name="T121" fmla="*/ 412 h 504"/>
                <a:gd name="T122" fmla="*/ 623 w 692"/>
                <a:gd name="T123" fmla="*/ 502 h 504"/>
                <a:gd name="T124" fmla="*/ 198 w 692"/>
                <a:gd name="T125" fmla="*/ 7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92" h="504">
                  <a:moveTo>
                    <a:pt x="607" y="504"/>
                  </a:moveTo>
                  <a:cubicBezTo>
                    <a:pt x="590" y="504"/>
                    <a:pt x="573" y="499"/>
                    <a:pt x="557" y="494"/>
                  </a:cubicBezTo>
                  <a:cubicBezTo>
                    <a:pt x="548" y="491"/>
                    <a:pt x="539" y="489"/>
                    <a:pt x="530" y="487"/>
                  </a:cubicBezTo>
                  <a:cubicBezTo>
                    <a:pt x="523" y="485"/>
                    <a:pt x="515" y="485"/>
                    <a:pt x="506" y="484"/>
                  </a:cubicBezTo>
                  <a:cubicBezTo>
                    <a:pt x="495" y="483"/>
                    <a:pt x="483" y="482"/>
                    <a:pt x="474" y="479"/>
                  </a:cubicBezTo>
                  <a:cubicBezTo>
                    <a:pt x="472" y="478"/>
                    <a:pt x="471" y="476"/>
                    <a:pt x="470" y="472"/>
                  </a:cubicBezTo>
                  <a:cubicBezTo>
                    <a:pt x="470" y="472"/>
                    <a:pt x="469" y="472"/>
                    <a:pt x="469" y="471"/>
                  </a:cubicBezTo>
                  <a:cubicBezTo>
                    <a:pt x="469" y="471"/>
                    <a:pt x="468" y="472"/>
                    <a:pt x="468" y="472"/>
                  </a:cubicBezTo>
                  <a:cubicBezTo>
                    <a:pt x="465" y="473"/>
                    <a:pt x="462" y="475"/>
                    <a:pt x="458" y="475"/>
                  </a:cubicBezTo>
                  <a:cubicBezTo>
                    <a:pt x="454" y="475"/>
                    <a:pt x="449" y="473"/>
                    <a:pt x="445" y="470"/>
                  </a:cubicBezTo>
                  <a:cubicBezTo>
                    <a:pt x="441" y="469"/>
                    <a:pt x="437" y="467"/>
                    <a:pt x="434" y="467"/>
                  </a:cubicBezTo>
                  <a:cubicBezTo>
                    <a:pt x="428" y="466"/>
                    <a:pt x="425" y="467"/>
                    <a:pt x="421" y="467"/>
                  </a:cubicBezTo>
                  <a:cubicBezTo>
                    <a:pt x="417" y="467"/>
                    <a:pt x="413" y="468"/>
                    <a:pt x="406" y="467"/>
                  </a:cubicBezTo>
                  <a:cubicBezTo>
                    <a:pt x="402" y="466"/>
                    <a:pt x="393" y="465"/>
                    <a:pt x="385" y="464"/>
                  </a:cubicBezTo>
                  <a:cubicBezTo>
                    <a:pt x="380" y="464"/>
                    <a:pt x="377" y="463"/>
                    <a:pt x="375" y="463"/>
                  </a:cubicBezTo>
                  <a:cubicBezTo>
                    <a:pt x="374" y="463"/>
                    <a:pt x="374" y="466"/>
                    <a:pt x="373" y="467"/>
                  </a:cubicBezTo>
                  <a:cubicBezTo>
                    <a:pt x="376" y="471"/>
                    <a:pt x="376" y="471"/>
                    <a:pt x="376" y="471"/>
                  </a:cubicBezTo>
                  <a:cubicBezTo>
                    <a:pt x="370" y="471"/>
                    <a:pt x="370" y="471"/>
                    <a:pt x="370" y="471"/>
                  </a:cubicBezTo>
                  <a:cubicBezTo>
                    <a:pt x="367" y="471"/>
                    <a:pt x="363" y="470"/>
                    <a:pt x="359" y="469"/>
                  </a:cubicBezTo>
                  <a:cubicBezTo>
                    <a:pt x="355" y="468"/>
                    <a:pt x="351" y="467"/>
                    <a:pt x="346" y="467"/>
                  </a:cubicBezTo>
                  <a:cubicBezTo>
                    <a:pt x="343" y="467"/>
                    <a:pt x="336" y="468"/>
                    <a:pt x="328" y="470"/>
                  </a:cubicBezTo>
                  <a:cubicBezTo>
                    <a:pt x="310" y="474"/>
                    <a:pt x="298" y="476"/>
                    <a:pt x="293" y="475"/>
                  </a:cubicBezTo>
                  <a:cubicBezTo>
                    <a:pt x="291" y="474"/>
                    <a:pt x="290" y="472"/>
                    <a:pt x="289" y="470"/>
                  </a:cubicBezTo>
                  <a:cubicBezTo>
                    <a:pt x="286" y="466"/>
                    <a:pt x="285" y="465"/>
                    <a:pt x="283" y="467"/>
                  </a:cubicBezTo>
                  <a:cubicBezTo>
                    <a:pt x="280" y="462"/>
                    <a:pt x="280" y="462"/>
                    <a:pt x="280" y="462"/>
                  </a:cubicBezTo>
                  <a:cubicBezTo>
                    <a:pt x="280" y="462"/>
                    <a:pt x="279" y="462"/>
                    <a:pt x="279" y="462"/>
                  </a:cubicBezTo>
                  <a:cubicBezTo>
                    <a:pt x="277" y="462"/>
                    <a:pt x="275" y="461"/>
                    <a:pt x="273" y="460"/>
                  </a:cubicBezTo>
                  <a:cubicBezTo>
                    <a:pt x="272" y="461"/>
                    <a:pt x="271" y="462"/>
                    <a:pt x="270" y="463"/>
                  </a:cubicBezTo>
                  <a:cubicBezTo>
                    <a:pt x="269" y="465"/>
                    <a:pt x="268" y="467"/>
                    <a:pt x="266" y="467"/>
                  </a:cubicBezTo>
                  <a:cubicBezTo>
                    <a:pt x="260" y="468"/>
                    <a:pt x="253" y="467"/>
                    <a:pt x="246" y="467"/>
                  </a:cubicBezTo>
                  <a:cubicBezTo>
                    <a:pt x="240" y="467"/>
                    <a:pt x="233" y="466"/>
                    <a:pt x="226" y="467"/>
                  </a:cubicBezTo>
                  <a:cubicBezTo>
                    <a:pt x="222" y="467"/>
                    <a:pt x="222" y="467"/>
                    <a:pt x="222" y="467"/>
                  </a:cubicBezTo>
                  <a:cubicBezTo>
                    <a:pt x="223" y="463"/>
                    <a:pt x="223" y="463"/>
                    <a:pt x="223" y="463"/>
                  </a:cubicBezTo>
                  <a:cubicBezTo>
                    <a:pt x="224" y="459"/>
                    <a:pt x="223" y="458"/>
                    <a:pt x="220" y="457"/>
                  </a:cubicBezTo>
                  <a:cubicBezTo>
                    <a:pt x="218" y="455"/>
                    <a:pt x="216" y="454"/>
                    <a:pt x="215" y="451"/>
                  </a:cubicBezTo>
                  <a:cubicBezTo>
                    <a:pt x="203" y="451"/>
                    <a:pt x="195" y="447"/>
                    <a:pt x="188" y="444"/>
                  </a:cubicBezTo>
                  <a:cubicBezTo>
                    <a:pt x="181" y="441"/>
                    <a:pt x="174" y="438"/>
                    <a:pt x="165" y="439"/>
                  </a:cubicBezTo>
                  <a:cubicBezTo>
                    <a:pt x="164" y="439"/>
                    <a:pt x="161" y="441"/>
                    <a:pt x="159" y="443"/>
                  </a:cubicBezTo>
                  <a:cubicBezTo>
                    <a:pt x="157" y="445"/>
                    <a:pt x="155" y="446"/>
                    <a:pt x="154" y="447"/>
                  </a:cubicBezTo>
                  <a:cubicBezTo>
                    <a:pt x="148" y="448"/>
                    <a:pt x="146" y="445"/>
                    <a:pt x="144" y="443"/>
                  </a:cubicBezTo>
                  <a:cubicBezTo>
                    <a:pt x="144" y="443"/>
                    <a:pt x="144" y="443"/>
                    <a:pt x="144" y="443"/>
                  </a:cubicBezTo>
                  <a:cubicBezTo>
                    <a:pt x="139" y="443"/>
                    <a:pt x="136" y="445"/>
                    <a:pt x="132" y="447"/>
                  </a:cubicBezTo>
                  <a:cubicBezTo>
                    <a:pt x="130" y="449"/>
                    <a:pt x="127" y="451"/>
                    <a:pt x="125" y="451"/>
                  </a:cubicBezTo>
                  <a:cubicBezTo>
                    <a:pt x="120" y="450"/>
                    <a:pt x="115" y="446"/>
                    <a:pt x="109" y="442"/>
                  </a:cubicBezTo>
                  <a:cubicBezTo>
                    <a:pt x="102" y="437"/>
                    <a:pt x="95" y="432"/>
                    <a:pt x="88" y="431"/>
                  </a:cubicBezTo>
                  <a:cubicBezTo>
                    <a:pt x="86" y="430"/>
                    <a:pt x="86" y="430"/>
                    <a:pt x="86" y="430"/>
                  </a:cubicBezTo>
                  <a:cubicBezTo>
                    <a:pt x="86" y="428"/>
                    <a:pt x="86" y="428"/>
                    <a:pt x="86" y="428"/>
                  </a:cubicBezTo>
                  <a:cubicBezTo>
                    <a:pt x="85" y="417"/>
                    <a:pt x="86" y="408"/>
                    <a:pt x="87" y="400"/>
                  </a:cubicBezTo>
                  <a:cubicBezTo>
                    <a:pt x="88" y="389"/>
                    <a:pt x="89" y="379"/>
                    <a:pt x="86" y="368"/>
                  </a:cubicBezTo>
                  <a:cubicBezTo>
                    <a:pt x="86" y="368"/>
                    <a:pt x="85" y="365"/>
                    <a:pt x="85" y="362"/>
                  </a:cubicBezTo>
                  <a:cubicBezTo>
                    <a:pt x="85" y="363"/>
                    <a:pt x="85" y="363"/>
                    <a:pt x="85" y="363"/>
                  </a:cubicBezTo>
                  <a:cubicBezTo>
                    <a:pt x="83" y="362"/>
                    <a:pt x="83" y="362"/>
                    <a:pt x="83" y="362"/>
                  </a:cubicBezTo>
                  <a:cubicBezTo>
                    <a:pt x="76" y="358"/>
                    <a:pt x="73" y="353"/>
                    <a:pt x="71" y="349"/>
                  </a:cubicBezTo>
                  <a:cubicBezTo>
                    <a:pt x="68" y="343"/>
                    <a:pt x="67" y="341"/>
                    <a:pt x="54" y="346"/>
                  </a:cubicBezTo>
                  <a:cubicBezTo>
                    <a:pt x="51" y="342"/>
                    <a:pt x="51" y="342"/>
                    <a:pt x="51" y="342"/>
                  </a:cubicBezTo>
                  <a:cubicBezTo>
                    <a:pt x="51" y="342"/>
                    <a:pt x="51" y="341"/>
                    <a:pt x="51" y="341"/>
                  </a:cubicBezTo>
                  <a:cubicBezTo>
                    <a:pt x="49" y="340"/>
                    <a:pt x="48" y="337"/>
                    <a:pt x="47" y="335"/>
                  </a:cubicBezTo>
                  <a:cubicBezTo>
                    <a:pt x="45" y="331"/>
                    <a:pt x="43" y="327"/>
                    <a:pt x="40" y="326"/>
                  </a:cubicBezTo>
                  <a:cubicBezTo>
                    <a:pt x="39" y="326"/>
                    <a:pt x="37" y="326"/>
                    <a:pt x="36" y="326"/>
                  </a:cubicBezTo>
                  <a:cubicBezTo>
                    <a:pt x="32" y="327"/>
                    <a:pt x="29" y="327"/>
                    <a:pt x="27" y="326"/>
                  </a:cubicBezTo>
                  <a:cubicBezTo>
                    <a:pt x="25" y="324"/>
                    <a:pt x="25" y="323"/>
                    <a:pt x="24" y="321"/>
                  </a:cubicBezTo>
                  <a:cubicBezTo>
                    <a:pt x="23" y="319"/>
                    <a:pt x="23" y="318"/>
                    <a:pt x="22" y="317"/>
                  </a:cubicBezTo>
                  <a:cubicBezTo>
                    <a:pt x="21" y="317"/>
                    <a:pt x="19" y="317"/>
                    <a:pt x="18" y="318"/>
                  </a:cubicBezTo>
                  <a:cubicBezTo>
                    <a:pt x="15" y="313"/>
                    <a:pt x="15" y="313"/>
                    <a:pt x="15" y="313"/>
                  </a:cubicBezTo>
                  <a:cubicBezTo>
                    <a:pt x="19" y="311"/>
                    <a:pt x="21" y="311"/>
                    <a:pt x="24" y="312"/>
                  </a:cubicBezTo>
                  <a:cubicBezTo>
                    <a:pt x="27" y="313"/>
                    <a:pt x="28" y="317"/>
                    <a:pt x="29" y="319"/>
                  </a:cubicBezTo>
                  <a:cubicBezTo>
                    <a:pt x="29" y="320"/>
                    <a:pt x="30" y="321"/>
                    <a:pt x="30" y="321"/>
                  </a:cubicBezTo>
                  <a:cubicBezTo>
                    <a:pt x="31" y="321"/>
                    <a:pt x="33" y="321"/>
                    <a:pt x="35" y="321"/>
                  </a:cubicBezTo>
                  <a:cubicBezTo>
                    <a:pt x="37" y="320"/>
                    <a:pt x="40" y="320"/>
                    <a:pt x="41" y="321"/>
                  </a:cubicBezTo>
                  <a:cubicBezTo>
                    <a:pt x="47" y="322"/>
                    <a:pt x="50" y="328"/>
                    <a:pt x="52" y="333"/>
                  </a:cubicBezTo>
                  <a:cubicBezTo>
                    <a:pt x="52" y="333"/>
                    <a:pt x="52" y="334"/>
                    <a:pt x="53" y="335"/>
                  </a:cubicBezTo>
                  <a:cubicBezTo>
                    <a:pt x="53" y="335"/>
                    <a:pt x="54" y="335"/>
                    <a:pt x="54" y="335"/>
                  </a:cubicBezTo>
                  <a:cubicBezTo>
                    <a:pt x="56" y="335"/>
                    <a:pt x="57" y="336"/>
                    <a:pt x="58" y="337"/>
                  </a:cubicBezTo>
                  <a:cubicBezTo>
                    <a:pt x="58" y="338"/>
                    <a:pt x="58" y="338"/>
                    <a:pt x="58" y="338"/>
                  </a:cubicBezTo>
                  <a:cubicBezTo>
                    <a:pt x="69" y="335"/>
                    <a:pt x="72" y="340"/>
                    <a:pt x="76" y="346"/>
                  </a:cubicBezTo>
                  <a:cubicBezTo>
                    <a:pt x="78" y="349"/>
                    <a:pt x="80" y="353"/>
                    <a:pt x="84" y="356"/>
                  </a:cubicBezTo>
                  <a:cubicBezTo>
                    <a:pt x="84" y="355"/>
                    <a:pt x="85" y="354"/>
                    <a:pt x="87" y="354"/>
                  </a:cubicBezTo>
                  <a:cubicBezTo>
                    <a:pt x="87" y="354"/>
                    <a:pt x="87" y="354"/>
                    <a:pt x="87" y="354"/>
                  </a:cubicBezTo>
                  <a:cubicBezTo>
                    <a:pt x="89" y="354"/>
                    <a:pt x="91" y="357"/>
                    <a:pt x="91" y="358"/>
                  </a:cubicBezTo>
                  <a:cubicBezTo>
                    <a:pt x="89" y="359"/>
                    <a:pt x="89" y="359"/>
                    <a:pt x="89" y="359"/>
                  </a:cubicBezTo>
                  <a:cubicBezTo>
                    <a:pt x="91" y="360"/>
                    <a:pt x="91" y="360"/>
                    <a:pt x="91" y="360"/>
                  </a:cubicBezTo>
                  <a:cubicBezTo>
                    <a:pt x="91" y="361"/>
                    <a:pt x="91" y="365"/>
                    <a:pt x="91" y="367"/>
                  </a:cubicBezTo>
                  <a:cubicBezTo>
                    <a:pt x="95" y="379"/>
                    <a:pt x="94" y="389"/>
                    <a:pt x="93" y="400"/>
                  </a:cubicBezTo>
                  <a:cubicBezTo>
                    <a:pt x="92" y="408"/>
                    <a:pt x="91" y="416"/>
                    <a:pt x="91" y="426"/>
                  </a:cubicBezTo>
                  <a:cubicBezTo>
                    <a:pt x="99" y="428"/>
                    <a:pt x="106" y="433"/>
                    <a:pt x="112" y="437"/>
                  </a:cubicBezTo>
                  <a:cubicBezTo>
                    <a:pt x="117" y="441"/>
                    <a:pt x="122" y="445"/>
                    <a:pt x="125" y="445"/>
                  </a:cubicBezTo>
                  <a:cubicBezTo>
                    <a:pt x="126" y="445"/>
                    <a:pt x="128" y="444"/>
                    <a:pt x="129" y="443"/>
                  </a:cubicBezTo>
                  <a:cubicBezTo>
                    <a:pt x="133" y="440"/>
                    <a:pt x="138" y="437"/>
                    <a:pt x="145" y="437"/>
                  </a:cubicBezTo>
                  <a:cubicBezTo>
                    <a:pt x="147" y="437"/>
                    <a:pt x="148" y="439"/>
                    <a:pt x="149" y="440"/>
                  </a:cubicBezTo>
                  <a:cubicBezTo>
                    <a:pt x="150" y="441"/>
                    <a:pt x="150" y="442"/>
                    <a:pt x="152" y="441"/>
                  </a:cubicBezTo>
                  <a:cubicBezTo>
                    <a:pt x="153" y="441"/>
                    <a:pt x="154" y="440"/>
                    <a:pt x="155" y="439"/>
                  </a:cubicBezTo>
                  <a:cubicBezTo>
                    <a:pt x="158" y="436"/>
                    <a:pt x="161" y="433"/>
                    <a:pt x="165" y="433"/>
                  </a:cubicBezTo>
                  <a:cubicBezTo>
                    <a:pt x="175" y="433"/>
                    <a:pt x="182" y="436"/>
                    <a:pt x="190" y="439"/>
                  </a:cubicBezTo>
                  <a:cubicBezTo>
                    <a:pt x="198" y="442"/>
                    <a:pt x="206" y="446"/>
                    <a:pt x="217" y="445"/>
                  </a:cubicBezTo>
                  <a:cubicBezTo>
                    <a:pt x="220" y="445"/>
                    <a:pt x="220" y="445"/>
                    <a:pt x="220" y="445"/>
                  </a:cubicBezTo>
                  <a:cubicBezTo>
                    <a:pt x="220" y="448"/>
                    <a:pt x="220" y="448"/>
                    <a:pt x="220" y="448"/>
                  </a:cubicBezTo>
                  <a:cubicBezTo>
                    <a:pt x="220" y="450"/>
                    <a:pt x="221" y="451"/>
                    <a:pt x="223" y="452"/>
                  </a:cubicBezTo>
                  <a:cubicBezTo>
                    <a:pt x="226" y="454"/>
                    <a:pt x="229" y="456"/>
                    <a:pt x="229" y="461"/>
                  </a:cubicBezTo>
                  <a:cubicBezTo>
                    <a:pt x="235" y="461"/>
                    <a:pt x="241" y="461"/>
                    <a:pt x="247" y="461"/>
                  </a:cubicBezTo>
                  <a:cubicBezTo>
                    <a:pt x="253" y="462"/>
                    <a:pt x="259" y="462"/>
                    <a:pt x="265" y="461"/>
                  </a:cubicBezTo>
                  <a:cubicBezTo>
                    <a:pt x="265" y="461"/>
                    <a:pt x="265" y="460"/>
                    <a:pt x="266" y="460"/>
                  </a:cubicBezTo>
                  <a:cubicBezTo>
                    <a:pt x="267" y="458"/>
                    <a:pt x="269" y="456"/>
                    <a:pt x="271" y="454"/>
                  </a:cubicBezTo>
                  <a:cubicBezTo>
                    <a:pt x="271" y="454"/>
                    <a:pt x="271" y="454"/>
                    <a:pt x="271" y="454"/>
                  </a:cubicBezTo>
                  <a:cubicBezTo>
                    <a:pt x="273" y="453"/>
                    <a:pt x="273" y="453"/>
                    <a:pt x="273" y="453"/>
                  </a:cubicBezTo>
                  <a:cubicBezTo>
                    <a:pt x="273" y="453"/>
                    <a:pt x="273" y="453"/>
                    <a:pt x="273" y="453"/>
                  </a:cubicBezTo>
                  <a:cubicBezTo>
                    <a:pt x="273" y="453"/>
                    <a:pt x="273" y="453"/>
                    <a:pt x="273" y="453"/>
                  </a:cubicBezTo>
                  <a:cubicBezTo>
                    <a:pt x="274" y="456"/>
                    <a:pt x="274" y="456"/>
                    <a:pt x="274" y="456"/>
                  </a:cubicBezTo>
                  <a:cubicBezTo>
                    <a:pt x="276" y="455"/>
                    <a:pt x="276" y="455"/>
                    <a:pt x="276" y="455"/>
                  </a:cubicBezTo>
                  <a:cubicBezTo>
                    <a:pt x="276" y="455"/>
                    <a:pt x="276" y="455"/>
                    <a:pt x="276" y="455"/>
                  </a:cubicBezTo>
                  <a:cubicBezTo>
                    <a:pt x="276" y="454"/>
                    <a:pt x="276" y="453"/>
                    <a:pt x="276" y="453"/>
                  </a:cubicBezTo>
                  <a:cubicBezTo>
                    <a:pt x="275" y="449"/>
                    <a:pt x="278" y="446"/>
                    <a:pt x="281" y="445"/>
                  </a:cubicBezTo>
                  <a:cubicBezTo>
                    <a:pt x="285" y="445"/>
                    <a:pt x="285" y="445"/>
                    <a:pt x="285" y="445"/>
                  </a:cubicBezTo>
                  <a:cubicBezTo>
                    <a:pt x="284" y="448"/>
                    <a:pt x="284" y="448"/>
                    <a:pt x="284" y="448"/>
                  </a:cubicBezTo>
                  <a:cubicBezTo>
                    <a:pt x="284" y="452"/>
                    <a:pt x="285" y="454"/>
                    <a:pt x="286" y="455"/>
                  </a:cubicBezTo>
                  <a:cubicBezTo>
                    <a:pt x="287" y="457"/>
                    <a:pt x="288" y="459"/>
                    <a:pt x="287" y="461"/>
                  </a:cubicBezTo>
                  <a:cubicBezTo>
                    <a:pt x="290" y="462"/>
                    <a:pt x="292" y="466"/>
                    <a:pt x="294" y="468"/>
                  </a:cubicBezTo>
                  <a:cubicBezTo>
                    <a:pt x="294" y="468"/>
                    <a:pt x="295" y="469"/>
                    <a:pt x="295" y="470"/>
                  </a:cubicBezTo>
                  <a:cubicBezTo>
                    <a:pt x="298" y="470"/>
                    <a:pt x="315" y="467"/>
                    <a:pt x="326" y="465"/>
                  </a:cubicBezTo>
                  <a:cubicBezTo>
                    <a:pt x="335" y="463"/>
                    <a:pt x="343" y="461"/>
                    <a:pt x="346" y="461"/>
                  </a:cubicBezTo>
                  <a:cubicBezTo>
                    <a:pt x="351" y="461"/>
                    <a:pt x="356" y="462"/>
                    <a:pt x="361" y="464"/>
                  </a:cubicBezTo>
                  <a:cubicBezTo>
                    <a:pt x="363" y="464"/>
                    <a:pt x="366" y="465"/>
                    <a:pt x="368" y="465"/>
                  </a:cubicBezTo>
                  <a:cubicBezTo>
                    <a:pt x="369" y="463"/>
                    <a:pt x="370" y="460"/>
                    <a:pt x="371" y="459"/>
                  </a:cubicBezTo>
                  <a:cubicBezTo>
                    <a:pt x="371" y="458"/>
                    <a:pt x="371" y="458"/>
                    <a:pt x="371" y="458"/>
                  </a:cubicBezTo>
                  <a:cubicBezTo>
                    <a:pt x="374" y="457"/>
                    <a:pt x="374" y="457"/>
                    <a:pt x="374" y="457"/>
                  </a:cubicBezTo>
                  <a:cubicBezTo>
                    <a:pt x="374" y="460"/>
                    <a:pt x="374" y="460"/>
                    <a:pt x="374" y="460"/>
                  </a:cubicBezTo>
                  <a:cubicBezTo>
                    <a:pt x="375" y="457"/>
                    <a:pt x="375" y="457"/>
                    <a:pt x="375" y="457"/>
                  </a:cubicBezTo>
                  <a:cubicBezTo>
                    <a:pt x="376" y="457"/>
                    <a:pt x="381" y="458"/>
                    <a:pt x="385" y="459"/>
                  </a:cubicBezTo>
                  <a:cubicBezTo>
                    <a:pt x="393" y="460"/>
                    <a:pt x="403" y="461"/>
                    <a:pt x="407" y="461"/>
                  </a:cubicBezTo>
                  <a:cubicBezTo>
                    <a:pt x="413" y="462"/>
                    <a:pt x="416" y="462"/>
                    <a:pt x="420" y="462"/>
                  </a:cubicBezTo>
                  <a:cubicBezTo>
                    <a:pt x="424" y="461"/>
                    <a:pt x="428" y="461"/>
                    <a:pt x="435" y="461"/>
                  </a:cubicBezTo>
                  <a:cubicBezTo>
                    <a:pt x="439" y="462"/>
                    <a:pt x="443" y="464"/>
                    <a:pt x="447" y="465"/>
                  </a:cubicBezTo>
                  <a:cubicBezTo>
                    <a:pt x="451" y="467"/>
                    <a:pt x="455" y="469"/>
                    <a:pt x="459" y="469"/>
                  </a:cubicBezTo>
                  <a:cubicBezTo>
                    <a:pt x="461" y="469"/>
                    <a:pt x="463" y="468"/>
                    <a:pt x="465" y="467"/>
                  </a:cubicBezTo>
                  <a:cubicBezTo>
                    <a:pt x="468" y="466"/>
                    <a:pt x="469" y="465"/>
                    <a:pt x="471" y="465"/>
                  </a:cubicBezTo>
                  <a:cubicBezTo>
                    <a:pt x="473" y="466"/>
                    <a:pt x="474" y="467"/>
                    <a:pt x="475" y="470"/>
                  </a:cubicBezTo>
                  <a:cubicBezTo>
                    <a:pt x="475" y="471"/>
                    <a:pt x="476" y="473"/>
                    <a:pt x="476" y="474"/>
                  </a:cubicBezTo>
                  <a:cubicBezTo>
                    <a:pt x="485" y="477"/>
                    <a:pt x="496" y="478"/>
                    <a:pt x="507" y="478"/>
                  </a:cubicBezTo>
                  <a:cubicBezTo>
                    <a:pt x="515" y="479"/>
                    <a:pt x="524" y="480"/>
                    <a:pt x="532" y="481"/>
                  </a:cubicBezTo>
                  <a:cubicBezTo>
                    <a:pt x="541" y="483"/>
                    <a:pt x="550" y="486"/>
                    <a:pt x="558" y="489"/>
                  </a:cubicBezTo>
                  <a:cubicBezTo>
                    <a:pt x="578" y="495"/>
                    <a:pt x="597" y="500"/>
                    <a:pt x="616" y="498"/>
                  </a:cubicBezTo>
                  <a:cubicBezTo>
                    <a:pt x="615" y="494"/>
                    <a:pt x="616" y="490"/>
                    <a:pt x="616" y="486"/>
                  </a:cubicBezTo>
                  <a:cubicBezTo>
                    <a:pt x="618" y="481"/>
                    <a:pt x="619" y="476"/>
                    <a:pt x="617" y="469"/>
                  </a:cubicBezTo>
                  <a:cubicBezTo>
                    <a:pt x="616" y="467"/>
                    <a:pt x="615" y="466"/>
                    <a:pt x="613" y="464"/>
                  </a:cubicBezTo>
                  <a:cubicBezTo>
                    <a:pt x="612" y="463"/>
                    <a:pt x="610" y="461"/>
                    <a:pt x="609" y="458"/>
                  </a:cubicBezTo>
                  <a:cubicBezTo>
                    <a:pt x="608" y="458"/>
                    <a:pt x="608" y="458"/>
                    <a:pt x="608" y="458"/>
                  </a:cubicBezTo>
                  <a:cubicBezTo>
                    <a:pt x="609" y="456"/>
                    <a:pt x="609" y="456"/>
                    <a:pt x="609" y="456"/>
                  </a:cubicBezTo>
                  <a:cubicBezTo>
                    <a:pt x="609" y="456"/>
                    <a:pt x="609" y="456"/>
                    <a:pt x="609" y="456"/>
                  </a:cubicBezTo>
                  <a:cubicBezTo>
                    <a:pt x="611" y="456"/>
                    <a:pt x="611" y="456"/>
                    <a:pt x="611" y="456"/>
                  </a:cubicBezTo>
                  <a:cubicBezTo>
                    <a:pt x="610" y="454"/>
                    <a:pt x="610" y="454"/>
                    <a:pt x="610" y="454"/>
                  </a:cubicBezTo>
                  <a:cubicBezTo>
                    <a:pt x="611" y="453"/>
                    <a:pt x="616" y="445"/>
                    <a:pt x="617" y="443"/>
                  </a:cubicBezTo>
                  <a:cubicBezTo>
                    <a:pt x="619" y="436"/>
                    <a:pt x="619" y="431"/>
                    <a:pt x="620" y="425"/>
                  </a:cubicBezTo>
                  <a:cubicBezTo>
                    <a:pt x="620" y="420"/>
                    <a:pt x="620" y="416"/>
                    <a:pt x="621" y="411"/>
                  </a:cubicBezTo>
                  <a:cubicBezTo>
                    <a:pt x="624" y="394"/>
                    <a:pt x="629" y="375"/>
                    <a:pt x="634" y="356"/>
                  </a:cubicBezTo>
                  <a:cubicBezTo>
                    <a:pt x="642" y="328"/>
                    <a:pt x="649" y="299"/>
                    <a:pt x="653" y="271"/>
                  </a:cubicBezTo>
                  <a:cubicBezTo>
                    <a:pt x="655" y="255"/>
                    <a:pt x="659" y="242"/>
                    <a:pt x="662" y="231"/>
                  </a:cubicBezTo>
                  <a:cubicBezTo>
                    <a:pt x="665" y="222"/>
                    <a:pt x="668" y="212"/>
                    <a:pt x="669" y="202"/>
                  </a:cubicBezTo>
                  <a:cubicBezTo>
                    <a:pt x="669" y="199"/>
                    <a:pt x="668" y="196"/>
                    <a:pt x="666" y="193"/>
                  </a:cubicBezTo>
                  <a:cubicBezTo>
                    <a:pt x="665" y="190"/>
                    <a:pt x="665" y="188"/>
                    <a:pt x="665" y="186"/>
                  </a:cubicBezTo>
                  <a:cubicBezTo>
                    <a:pt x="665" y="184"/>
                    <a:pt x="666" y="184"/>
                    <a:pt x="670" y="183"/>
                  </a:cubicBezTo>
                  <a:cubicBezTo>
                    <a:pt x="671" y="182"/>
                    <a:pt x="673" y="181"/>
                    <a:pt x="673" y="181"/>
                  </a:cubicBezTo>
                  <a:cubicBezTo>
                    <a:pt x="674" y="180"/>
                    <a:pt x="675" y="177"/>
                    <a:pt x="677" y="167"/>
                  </a:cubicBezTo>
                  <a:cubicBezTo>
                    <a:pt x="677" y="166"/>
                    <a:pt x="677" y="166"/>
                    <a:pt x="677" y="166"/>
                  </a:cubicBezTo>
                  <a:cubicBezTo>
                    <a:pt x="677" y="166"/>
                    <a:pt x="677" y="166"/>
                    <a:pt x="677" y="166"/>
                  </a:cubicBezTo>
                  <a:cubicBezTo>
                    <a:pt x="677" y="166"/>
                    <a:pt x="677" y="166"/>
                    <a:pt x="677" y="166"/>
                  </a:cubicBezTo>
                  <a:cubicBezTo>
                    <a:pt x="677" y="166"/>
                    <a:pt x="677" y="166"/>
                    <a:pt x="677" y="166"/>
                  </a:cubicBezTo>
                  <a:cubicBezTo>
                    <a:pt x="677" y="166"/>
                    <a:pt x="677" y="166"/>
                    <a:pt x="677" y="166"/>
                  </a:cubicBezTo>
                  <a:cubicBezTo>
                    <a:pt x="678" y="158"/>
                    <a:pt x="679" y="152"/>
                    <a:pt x="679" y="147"/>
                  </a:cubicBezTo>
                  <a:cubicBezTo>
                    <a:pt x="680" y="139"/>
                    <a:pt x="680" y="132"/>
                    <a:pt x="684" y="124"/>
                  </a:cubicBezTo>
                  <a:cubicBezTo>
                    <a:pt x="669" y="119"/>
                    <a:pt x="654" y="117"/>
                    <a:pt x="637" y="114"/>
                  </a:cubicBezTo>
                  <a:cubicBezTo>
                    <a:pt x="626" y="113"/>
                    <a:pt x="614" y="112"/>
                    <a:pt x="603" y="109"/>
                  </a:cubicBezTo>
                  <a:cubicBezTo>
                    <a:pt x="600" y="108"/>
                    <a:pt x="597" y="107"/>
                    <a:pt x="594" y="105"/>
                  </a:cubicBezTo>
                  <a:cubicBezTo>
                    <a:pt x="592" y="103"/>
                    <a:pt x="589" y="101"/>
                    <a:pt x="587" y="101"/>
                  </a:cubicBezTo>
                  <a:cubicBezTo>
                    <a:pt x="575" y="98"/>
                    <a:pt x="563" y="97"/>
                    <a:pt x="552" y="95"/>
                  </a:cubicBezTo>
                  <a:cubicBezTo>
                    <a:pt x="540" y="94"/>
                    <a:pt x="527" y="92"/>
                    <a:pt x="514" y="89"/>
                  </a:cubicBezTo>
                  <a:cubicBezTo>
                    <a:pt x="507" y="87"/>
                    <a:pt x="499" y="85"/>
                    <a:pt x="492" y="83"/>
                  </a:cubicBezTo>
                  <a:cubicBezTo>
                    <a:pt x="478" y="80"/>
                    <a:pt x="462" y="76"/>
                    <a:pt x="446" y="73"/>
                  </a:cubicBezTo>
                  <a:cubicBezTo>
                    <a:pt x="441" y="72"/>
                    <a:pt x="436" y="69"/>
                    <a:pt x="430" y="66"/>
                  </a:cubicBezTo>
                  <a:cubicBezTo>
                    <a:pt x="426" y="64"/>
                    <a:pt x="422" y="62"/>
                    <a:pt x="418" y="61"/>
                  </a:cubicBezTo>
                  <a:cubicBezTo>
                    <a:pt x="415" y="60"/>
                    <a:pt x="412" y="60"/>
                    <a:pt x="409" y="61"/>
                  </a:cubicBezTo>
                  <a:cubicBezTo>
                    <a:pt x="405" y="61"/>
                    <a:pt x="401" y="62"/>
                    <a:pt x="398" y="61"/>
                  </a:cubicBezTo>
                  <a:cubicBezTo>
                    <a:pt x="393" y="60"/>
                    <a:pt x="388" y="57"/>
                    <a:pt x="384" y="55"/>
                  </a:cubicBezTo>
                  <a:cubicBezTo>
                    <a:pt x="379" y="52"/>
                    <a:pt x="374" y="49"/>
                    <a:pt x="370" y="49"/>
                  </a:cubicBezTo>
                  <a:cubicBezTo>
                    <a:pt x="367" y="48"/>
                    <a:pt x="363" y="50"/>
                    <a:pt x="360" y="51"/>
                  </a:cubicBezTo>
                  <a:cubicBezTo>
                    <a:pt x="357" y="52"/>
                    <a:pt x="355" y="53"/>
                    <a:pt x="353" y="53"/>
                  </a:cubicBezTo>
                  <a:cubicBezTo>
                    <a:pt x="349" y="52"/>
                    <a:pt x="345" y="49"/>
                    <a:pt x="340" y="46"/>
                  </a:cubicBezTo>
                  <a:cubicBezTo>
                    <a:pt x="334" y="42"/>
                    <a:pt x="328" y="38"/>
                    <a:pt x="321" y="37"/>
                  </a:cubicBezTo>
                  <a:cubicBezTo>
                    <a:pt x="319" y="36"/>
                    <a:pt x="316" y="36"/>
                    <a:pt x="313" y="37"/>
                  </a:cubicBezTo>
                  <a:cubicBezTo>
                    <a:pt x="309" y="37"/>
                    <a:pt x="305" y="38"/>
                    <a:pt x="301" y="37"/>
                  </a:cubicBezTo>
                  <a:cubicBezTo>
                    <a:pt x="295" y="35"/>
                    <a:pt x="289" y="32"/>
                    <a:pt x="283" y="29"/>
                  </a:cubicBezTo>
                  <a:cubicBezTo>
                    <a:pt x="276" y="26"/>
                    <a:pt x="268" y="23"/>
                    <a:pt x="261" y="20"/>
                  </a:cubicBezTo>
                  <a:cubicBezTo>
                    <a:pt x="247" y="17"/>
                    <a:pt x="225" y="14"/>
                    <a:pt x="213" y="13"/>
                  </a:cubicBezTo>
                  <a:cubicBezTo>
                    <a:pt x="211" y="12"/>
                    <a:pt x="209" y="11"/>
                    <a:pt x="206" y="10"/>
                  </a:cubicBezTo>
                  <a:cubicBezTo>
                    <a:pt x="205" y="9"/>
                    <a:pt x="203" y="8"/>
                    <a:pt x="202" y="8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03" y="11"/>
                    <a:pt x="203" y="12"/>
                    <a:pt x="202" y="13"/>
                  </a:cubicBezTo>
                  <a:cubicBezTo>
                    <a:pt x="201" y="14"/>
                    <a:pt x="200" y="16"/>
                    <a:pt x="200" y="17"/>
                  </a:cubicBezTo>
                  <a:cubicBezTo>
                    <a:pt x="200" y="17"/>
                    <a:pt x="201" y="18"/>
                    <a:pt x="201" y="18"/>
                  </a:cubicBezTo>
                  <a:cubicBezTo>
                    <a:pt x="203" y="16"/>
                    <a:pt x="206" y="15"/>
                    <a:pt x="208" y="16"/>
                  </a:cubicBezTo>
                  <a:cubicBezTo>
                    <a:pt x="209" y="16"/>
                    <a:pt x="212" y="17"/>
                    <a:pt x="212" y="22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0" y="28"/>
                    <a:pt x="210" y="30"/>
                  </a:cubicBezTo>
                  <a:cubicBezTo>
                    <a:pt x="209" y="30"/>
                    <a:pt x="209" y="31"/>
                    <a:pt x="208" y="32"/>
                  </a:cubicBezTo>
                  <a:cubicBezTo>
                    <a:pt x="209" y="32"/>
                    <a:pt x="209" y="32"/>
                    <a:pt x="209" y="32"/>
                  </a:cubicBezTo>
                  <a:cubicBezTo>
                    <a:pt x="211" y="32"/>
                    <a:pt x="215" y="32"/>
                    <a:pt x="216" y="37"/>
                  </a:cubicBezTo>
                  <a:cubicBezTo>
                    <a:pt x="219" y="56"/>
                    <a:pt x="209" y="77"/>
                    <a:pt x="205" y="85"/>
                  </a:cubicBezTo>
                  <a:cubicBezTo>
                    <a:pt x="214" y="92"/>
                    <a:pt x="211" y="102"/>
                    <a:pt x="209" y="110"/>
                  </a:cubicBezTo>
                  <a:cubicBezTo>
                    <a:pt x="208" y="114"/>
                    <a:pt x="207" y="118"/>
                    <a:pt x="208" y="122"/>
                  </a:cubicBezTo>
                  <a:cubicBezTo>
                    <a:pt x="209" y="128"/>
                    <a:pt x="214" y="134"/>
                    <a:pt x="218" y="139"/>
                  </a:cubicBezTo>
                  <a:cubicBezTo>
                    <a:pt x="222" y="144"/>
                    <a:pt x="226" y="149"/>
                    <a:pt x="225" y="154"/>
                  </a:cubicBezTo>
                  <a:cubicBezTo>
                    <a:pt x="224" y="157"/>
                    <a:pt x="222" y="159"/>
                    <a:pt x="219" y="161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7" y="155"/>
                    <a:pt x="218" y="154"/>
                    <a:pt x="218" y="153"/>
                  </a:cubicBezTo>
                  <a:cubicBezTo>
                    <a:pt x="217" y="150"/>
                    <a:pt x="214" y="148"/>
                    <a:pt x="211" y="146"/>
                  </a:cubicBezTo>
                  <a:cubicBezTo>
                    <a:pt x="209" y="151"/>
                    <a:pt x="205" y="153"/>
                    <a:pt x="201" y="156"/>
                  </a:cubicBezTo>
                  <a:cubicBezTo>
                    <a:pt x="199" y="157"/>
                    <a:pt x="197" y="158"/>
                    <a:pt x="196" y="160"/>
                  </a:cubicBezTo>
                  <a:cubicBezTo>
                    <a:pt x="195" y="161"/>
                    <a:pt x="196" y="164"/>
                    <a:pt x="196" y="166"/>
                  </a:cubicBezTo>
                  <a:cubicBezTo>
                    <a:pt x="197" y="170"/>
                    <a:pt x="197" y="173"/>
                    <a:pt x="196" y="176"/>
                  </a:cubicBezTo>
                  <a:cubicBezTo>
                    <a:pt x="194" y="179"/>
                    <a:pt x="191" y="179"/>
                    <a:pt x="189" y="179"/>
                  </a:cubicBezTo>
                  <a:cubicBezTo>
                    <a:pt x="189" y="179"/>
                    <a:pt x="189" y="179"/>
                    <a:pt x="189" y="179"/>
                  </a:cubicBezTo>
                  <a:cubicBezTo>
                    <a:pt x="191" y="183"/>
                    <a:pt x="192" y="190"/>
                    <a:pt x="192" y="191"/>
                  </a:cubicBezTo>
                  <a:cubicBezTo>
                    <a:pt x="192" y="194"/>
                    <a:pt x="191" y="198"/>
                    <a:pt x="189" y="201"/>
                  </a:cubicBezTo>
                  <a:cubicBezTo>
                    <a:pt x="188" y="206"/>
                    <a:pt x="186" y="210"/>
                    <a:pt x="188" y="214"/>
                  </a:cubicBezTo>
                  <a:cubicBezTo>
                    <a:pt x="189" y="216"/>
                    <a:pt x="189" y="216"/>
                    <a:pt x="189" y="216"/>
                  </a:cubicBezTo>
                  <a:cubicBezTo>
                    <a:pt x="186" y="217"/>
                    <a:pt x="186" y="217"/>
                    <a:pt x="186" y="217"/>
                  </a:cubicBezTo>
                  <a:cubicBezTo>
                    <a:pt x="183" y="219"/>
                    <a:pt x="179" y="222"/>
                    <a:pt x="175" y="225"/>
                  </a:cubicBezTo>
                  <a:cubicBezTo>
                    <a:pt x="171" y="229"/>
                    <a:pt x="166" y="233"/>
                    <a:pt x="162" y="234"/>
                  </a:cubicBezTo>
                  <a:cubicBezTo>
                    <a:pt x="160" y="234"/>
                    <a:pt x="160" y="234"/>
                    <a:pt x="160" y="234"/>
                  </a:cubicBezTo>
                  <a:cubicBezTo>
                    <a:pt x="159" y="232"/>
                    <a:pt x="159" y="232"/>
                    <a:pt x="159" y="232"/>
                  </a:cubicBezTo>
                  <a:cubicBezTo>
                    <a:pt x="158" y="231"/>
                    <a:pt x="158" y="231"/>
                    <a:pt x="158" y="231"/>
                  </a:cubicBezTo>
                  <a:cubicBezTo>
                    <a:pt x="158" y="230"/>
                    <a:pt x="158" y="230"/>
                    <a:pt x="158" y="230"/>
                  </a:cubicBezTo>
                  <a:cubicBezTo>
                    <a:pt x="155" y="232"/>
                    <a:pt x="153" y="235"/>
                    <a:pt x="151" y="238"/>
                  </a:cubicBezTo>
                  <a:cubicBezTo>
                    <a:pt x="147" y="244"/>
                    <a:pt x="143" y="250"/>
                    <a:pt x="134" y="254"/>
                  </a:cubicBezTo>
                  <a:cubicBezTo>
                    <a:pt x="126" y="257"/>
                    <a:pt x="126" y="257"/>
                    <a:pt x="126" y="257"/>
                  </a:cubicBezTo>
                  <a:cubicBezTo>
                    <a:pt x="131" y="249"/>
                    <a:pt x="131" y="249"/>
                    <a:pt x="131" y="249"/>
                  </a:cubicBezTo>
                  <a:cubicBezTo>
                    <a:pt x="133" y="246"/>
                    <a:pt x="132" y="245"/>
                    <a:pt x="130" y="242"/>
                  </a:cubicBezTo>
                  <a:cubicBezTo>
                    <a:pt x="130" y="242"/>
                    <a:pt x="129" y="242"/>
                    <a:pt x="129" y="241"/>
                  </a:cubicBezTo>
                  <a:cubicBezTo>
                    <a:pt x="127" y="244"/>
                    <a:pt x="125" y="247"/>
                    <a:pt x="123" y="249"/>
                  </a:cubicBezTo>
                  <a:cubicBezTo>
                    <a:pt x="122" y="250"/>
                    <a:pt x="122" y="250"/>
                    <a:pt x="122" y="250"/>
                  </a:cubicBezTo>
                  <a:cubicBezTo>
                    <a:pt x="120" y="250"/>
                    <a:pt x="120" y="250"/>
                    <a:pt x="120" y="250"/>
                  </a:cubicBezTo>
                  <a:cubicBezTo>
                    <a:pt x="113" y="248"/>
                    <a:pt x="111" y="241"/>
                    <a:pt x="109" y="235"/>
                  </a:cubicBezTo>
                  <a:cubicBezTo>
                    <a:pt x="107" y="231"/>
                    <a:pt x="106" y="227"/>
                    <a:pt x="103" y="225"/>
                  </a:cubicBezTo>
                  <a:cubicBezTo>
                    <a:pt x="96" y="221"/>
                    <a:pt x="96" y="221"/>
                    <a:pt x="96" y="221"/>
                  </a:cubicBezTo>
                  <a:cubicBezTo>
                    <a:pt x="105" y="220"/>
                    <a:pt x="105" y="220"/>
                    <a:pt x="105" y="220"/>
                  </a:cubicBezTo>
                  <a:cubicBezTo>
                    <a:pt x="117" y="219"/>
                    <a:pt x="123" y="213"/>
                    <a:pt x="130" y="206"/>
                  </a:cubicBezTo>
                  <a:cubicBezTo>
                    <a:pt x="130" y="205"/>
                    <a:pt x="131" y="205"/>
                    <a:pt x="131" y="204"/>
                  </a:cubicBezTo>
                  <a:cubicBezTo>
                    <a:pt x="130" y="204"/>
                    <a:pt x="128" y="205"/>
                    <a:pt x="127" y="205"/>
                  </a:cubicBezTo>
                  <a:cubicBezTo>
                    <a:pt x="121" y="205"/>
                    <a:pt x="116" y="206"/>
                    <a:pt x="112" y="208"/>
                  </a:cubicBezTo>
                  <a:cubicBezTo>
                    <a:pt x="111" y="209"/>
                    <a:pt x="111" y="209"/>
                    <a:pt x="110" y="209"/>
                  </a:cubicBezTo>
                  <a:cubicBezTo>
                    <a:pt x="107" y="204"/>
                    <a:pt x="107" y="204"/>
                    <a:pt x="107" y="204"/>
                  </a:cubicBezTo>
                  <a:cubicBezTo>
                    <a:pt x="108" y="204"/>
                    <a:pt x="109" y="204"/>
                    <a:pt x="109" y="203"/>
                  </a:cubicBezTo>
                  <a:cubicBezTo>
                    <a:pt x="110" y="203"/>
                    <a:pt x="110" y="203"/>
                    <a:pt x="110" y="203"/>
                  </a:cubicBezTo>
                  <a:cubicBezTo>
                    <a:pt x="110" y="202"/>
                    <a:pt x="108" y="201"/>
                    <a:pt x="107" y="200"/>
                  </a:cubicBezTo>
                  <a:cubicBezTo>
                    <a:pt x="105" y="198"/>
                    <a:pt x="101" y="195"/>
                    <a:pt x="102" y="190"/>
                  </a:cubicBezTo>
                  <a:cubicBezTo>
                    <a:pt x="104" y="183"/>
                    <a:pt x="119" y="173"/>
                    <a:pt x="134" y="164"/>
                  </a:cubicBezTo>
                  <a:cubicBezTo>
                    <a:pt x="136" y="162"/>
                    <a:pt x="138" y="161"/>
                    <a:pt x="139" y="161"/>
                  </a:cubicBezTo>
                  <a:cubicBezTo>
                    <a:pt x="140" y="158"/>
                    <a:pt x="139" y="156"/>
                    <a:pt x="137" y="153"/>
                  </a:cubicBezTo>
                  <a:cubicBezTo>
                    <a:pt x="135" y="151"/>
                    <a:pt x="134" y="149"/>
                    <a:pt x="135" y="147"/>
                  </a:cubicBezTo>
                  <a:cubicBezTo>
                    <a:pt x="136" y="144"/>
                    <a:pt x="138" y="144"/>
                    <a:pt x="141" y="144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3" y="144"/>
                    <a:pt x="143" y="144"/>
                    <a:pt x="143" y="144"/>
                  </a:cubicBezTo>
                  <a:cubicBezTo>
                    <a:pt x="145" y="147"/>
                    <a:pt x="146" y="146"/>
                    <a:pt x="148" y="145"/>
                  </a:cubicBezTo>
                  <a:cubicBezTo>
                    <a:pt x="151" y="143"/>
                    <a:pt x="155" y="140"/>
                    <a:pt x="162" y="142"/>
                  </a:cubicBezTo>
                  <a:cubicBezTo>
                    <a:pt x="162" y="125"/>
                    <a:pt x="162" y="125"/>
                    <a:pt x="162" y="125"/>
                  </a:cubicBezTo>
                  <a:cubicBezTo>
                    <a:pt x="143" y="125"/>
                    <a:pt x="143" y="125"/>
                    <a:pt x="143" y="125"/>
                  </a:cubicBezTo>
                  <a:cubicBezTo>
                    <a:pt x="147" y="120"/>
                    <a:pt x="147" y="120"/>
                    <a:pt x="147" y="120"/>
                  </a:cubicBezTo>
                  <a:cubicBezTo>
                    <a:pt x="149" y="119"/>
                    <a:pt x="149" y="118"/>
                    <a:pt x="149" y="118"/>
                  </a:cubicBezTo>
                  <a:cubicBezTo>
                    <a:pt x="149" y="117"/>
                    <a:pt x="146" y="116"/>
                    <a:pt x="145" y="116"/>
                  </a:cubicBezTo>
                  <a:cubicBezTo>
                    <a:pt x="141" y="114"/>
                    <a:pt x="134" y="111"/>
                    <a:pt x="134" y="103"/>
                  </a:cubicBezTo>
                  <a:cubicBezTo>
                    <a:pt x="124" y="107"/>
                    <a:pt x="119" y="102"/>
                    <a:pt x="115" y="99"/>
                  </a:cubicBezTo>
                  <a:cubicBezTo>
                    <a:pt x="114" y="98"/>
                    <a:pt x="113" y="97"/>
                    <a:pt x="112" y="97"/>
                  </a:cubicBezTo>
                  <a:cubicBezTo>
                    <a:pt x="109" y="95"/>
                    <a:pt x="104" y="95"/>
                    <a:pt x="99" y="94"/>
                  </a:cubicBezTo>
                  <a:cubicBezTo>
                    <a:pt x="95" y="94"/>
                    <a:pt x="91" y="94"/>
                    <a:pt x="88" y="93"/>
                  </a:cubicBezTo>
                  <a:cubicBezTo>
                    <a:pt x="86" y="92"/>
                    <a:pt x="85" y="90"/>
                    <a:pt x="84" y="87"/>
                  </a:cubicBezTo>
                  <a:cubicBezTo>
                    <a:pt x="84" y="87"/>
                    <a:pt x="84" y="85"/>
                    <a:pt x="83" y="85"/>
                  </a:cubicBezTo>
                  <a:cubicBezTo>
                    <a:pt x="78" y="83"/>
                    <a:pt x="73" y="82"/>
                    <a:pt x="68" y="81"/>
                  </a:cubicBezTo>
                  <a:cubicBezTo>
                    <a:pt x="58" y="78"/>
                    <a:pt x="48" y="76"/>
                    <a:pt x="46" y="65"/>
                  </a:cubicBezTo>
                  <a:cubicBezTo>
                    <a:pt x="44" y="65"/>
                    <a:pt x="43" y="66"/>
                    <a:pt x="42" y="68"/>
                  </a:cubicBezTo>
                  <a:cubicBezTo>
                    <a:pt x="41" y="70"/>
                    <a:pt x="40" y="71"/>
                    <a:pt x="38" y="72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8" y="60"/>
                    <a:pt x="36" y="58"/>
                    <a:pt x="30" y="54"/>
                  </a:cubicBezTo>
                  <a:cubicBezTo>
                    <a:pt x="28" y="52"/>
                    <a:pt x="25" y="50"/>
                    <a:pt x="23" y="48"/>
                  </a:cubicBezTo>
                  <a:cubicBezTo>
                    <a:pt x="21" y="47"/>
                    <a:pt x="20" y="45"/>
                    <a:pt x="18" y="43"/>
                  </a:cubicBezTo>
                  <a:cubicBezTo>
                    <a:pt x="18" y="43"/>
                    <a:pt x="17" y="44"/>
                    <a:pt x="17" y="44"/>
                  </a:cubicBezTo>
                  <a:cubicBezTo>
                    <a:pt x="15" y="46"/>
                    <a:pt x="11" y="49"/>
                    <a:pt x="11" y="50"/>
                  </a:cubicBezTo>
                  <a:cubicBezTo>
                    <a:pt x="11" y="52"/>
                    <a:pt x="12" y="56"/>
                    <a:pt x="15" y="61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3" y="66"/>
                    <a:pt x="10" y="65"/>
                    <a:pt x="7" y="63"/>
                  </a:cubicBezTo>
                  <a:cubicBezTo>
                    <a:pt x="6" y="72"/>
                    <a:pt x="6" y="82"/>
                    <a:pt x="7" y="90"/>
                  </a:cubicBezTo>
                  <a:cubicBezTo>
                    <a:pt x="7" y="92"/>
                    <a:pt x="9" y="93"/>
                    <a:pt x="10" y="95"/>
                  </a:cubicBezTo>
                  <a:cubicBezTo>
                    <a:pt x="12" y="97"/>
                    <a:pt x="14" y="98"/>
                    <a:pt x="15" y="101"/>
                  </a:cubicBezTo>
                  <a:cubicBezTo>
                    <a:pt x="21" y="117"/>
                    <a:pt x="17" y="136"/>
                    <a:pt x="16" y="147"/>
                  </a:cubicBezTo>
                  <a:cubicBezTo>
                    <a:pt x="15" y="149"/>
                    <a:pt x="15" y="150"/>
                    <a:pt x="15" y="151"/>
                  </a:cubicBezTo>
                  <a:cubicBezTo>
                    <a:pt x="14" y="161"/>
                    <a:pt x="15" y="171"/>
                    <a:pt x="16" y="180"/>
                  </a:cubicBezTo>
                  <a:cubicBezTo>
                    <a:pt x="17" y="190"/>
                    <a:pt x="19" y="200"/>
                    <a:pt x="16" y="209"/>
                  </a:cubicBezTo>
                  <a:cubicBezTo>
                    <a:pt x="21" y="212"/>
                    <a:pt x="24" y="215"/>
                    <a:pt x="28" y="219"/>
                  </a:cubicBezTo>
                  <a:cubicBezTo>
                    <a:pt x="32" y="223"/>
                    <a:pt x="36" y="226"/>
                    <a:pt x="41" y="228"/>
                  </a:cubicBezTo>
                  <a:cubicBezTo>
                    <a:pt x="47" y="230"/>
                    <a:pt x="47" y="230"/>
                    <a:pt x="47" y="230"/>
                  </a:cubicBezTo>
                  <a:cubicBezTo>
                    <a:pt x="42" y="233"/>
                    <a:pt x="42" y="233"/>
                    <a:pt x="42" y="233"/>
                  </a:cubicBezTo>
                  <a:cubicBezTo>
                    <a:pt x="38" y="236"/>
                    <a:pt x="33" y="237"/>
                    <a:pt x="27" y="238"/>
                  </a:cubicBezTo>
                  <a:cubicBezTo>
                    <a:pt x="17" y="240"/>
                    <a:pt x="11" y="242"/>
                    <a:pt x="11" y="250"/>
                  </a:cubicBezTo>
                  <a:cubicBezTo>
                    <a:pt x="13" y="253"/>
                    <a:pt x="15" y="253"/>
                    <a:pt x="21" y="251"/>
                  </a:cubicBezTo>
                  <a:cubicBezTo>
                    <a:pt x="24" y="250"/>
                    <a:pt x="27" y="249"/>
                    <a:pt x="29" y="251"/>
                  </a:cubicBezTo>
                  <a:cubicBezTo>
                    <a:pt x="30" y="251"/>
                    <a:pt x="31" y="253"/>
                    <a:pt x="31" y="255"/>
                  </a:cubicBezTo>
                  <a:cubicBezTo>
                    <a:pt x="31" y="257"/>
                    <a:pt x="31" y="257"/>
                    <a:pt x="31" y="257"/>
                  </a:cubicBezTo>
                  <a:cubicBezTo>
                    <a:pt x="31" y="257"/>
                    <a:pt x="31" y="257"/>
                    <a:pt x="31" y="257"/>
                  </a:cubicBezTo>
                  <a:cubicBezTo>
                    <a:pt x="33" y="259"/>
                    <a:pt x="36" y="261"/>
                    <a:pt x="37" y="264"/>
                  </a:cubicBezTo>
                  <a:cubicBezTo>
                    <a:pt x="37" y="267"/>
                    <a:pt x="37" y="269"/>
                    <a:pt x="35" y="273"/>
                  </a:cubicBezTo>
                  <a:cubicBezTo>
                    <a:pt x="34" y="273"/>
                    <a:pt x="34" y="273"/>
                    <a:pt x="34" y="273"/>
                  </a:cubicBezTo>
                  <a:cubicBezTo>
                    <a:pt x="29" y="278"/>
                    <a:pt x="27" y="277"/>
                    <a:pt x="24" y="275"/>
                  </a:cubicBezTo>
                  <a:cubicBezTo>
                    <a:pt x="22" y="275"/>
                    <a:pt x="21" y="274"/>
                    <a:pt x="19" y="274"/>
                  </a:cubicBezTo>
                  <a:cubicBezTo>
                    <a:pt x="19" y="276"/>
                    <a:pt x="21" y="276"/>
                    <a:pt x="22" y="278"/>
                  </a:cubicBezTo>
                  <a:cubicBezTo>
                    <a:pt x="24" y="279"/>
                    <a:pt x="26" y="280"/>
                    <a:pt x="27" y="282"/>
                  </a:cubicBezTo>
                  <a:cubicBezTo>
                    <a:pt x="29" y="286"/>
                    <a:pt x="29" y="286"/>
                    <a:pt x="29" y="286"/>
                  </a:cubicBezTo>
                  <a:cubicBezTo>
                    <a:pt x="25" y="286"/>
                    <a:pt x="25" y="286"/>
                    <a:pt x="25" y="286"/>
                  </a:cubicBezTo>
                  <a:cubicBezTo>
                    <a:pt x="18" y="286"/>
                    <a:pt x="17" y="287"/>
                    <a:pt x="17" y="287"/>
                  </a:cubicBezTo>
                  <a:cubicBezTo>
                    <a:pt x="17" y="288"/>
                    <a:pt x="17" y="291"/>
                    <a:pt x="18" y="293"/>
                  </a:cubicBezTo>
                  <a:cubicBezTo>
                    <a:pt x="19" y="296"/>
                    <a:pt x="20" y="302"/>
                    <a:pt x="19" y="308"/>
                  </a:cubicBezTo>
                  <a:cubicBezTo>
                    <a:pt x="14" y="307"/>
                    <a:pt x="14" y="307"/>
                    <a:pt x="14" y="307"/>
                  </a:cubicBezTo>
                  <a:cubicBezTo>
                    <a:pt x="15" y="302"/>
                    <a:pt x="13" y="298"/>
                    <a:pt x="12" y="294"/>
                  </a:cubicBezTo>
                  <a:cubicBezTo>
                    <a:pt x="11" y="290"/>
                    <a:pt x="10" y="287"/>
                    <a:pt x="13" y="284"/>
                  </a:cubicBezTo>
                  <a:cubicBezTo>
                    <a:pt x="14" y="283"/>
                    <a:pt x="15" y="282"/>
                    <a:pt x="18" y="281"/>
                  </a:cubicBezTo>
                  <a:cubicBezTo>
                    <a:pt x="15" y="279"/>
                    <a:pt x="13" y="276"/>
                    <a:pt x="14" y="271"/>
                  </a:cubicBezTo>
                  <a:cubicBezTo>
                    <a:pt x="14" y="268"/>
                    <a:pt x="14" y="268"/>
                    <a:pt x="14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22" y="268"/>
                    <a:pt x="25" y="270"/>
                    <a:pt x="26" y="271"/>
                  </a:cubicBezTo>
                  <a:cubicBezTo>
                    <a:pt x="27" y="271"/>
                    <a:pt x="27" y="271"/>
                    <a:pt x="27" y="271"/>
                  </a:cubicBezTo>
                  <a:cubicBezTo>
                    <a:pt x="27" y="271"/>
                    <a:pt x="28" y="271"/>
                    <a:pt x="30" y="269"/>
                  </a:cubicBezTo>
                  <a:cubicBezTo>
                    <a:pt x="31" y="268"/>
                    <a:pt x="32" y="266"/>
                    <a:pt x="31" y="265"/>
                  </a:cubicBezTo>
                  <a:cubicBezTo>
                    <a:pt x="31" y="264"/>
                    <a:pt x="28" y="262"/>
                    <a:pt x="26" y="261"/>
                  </a:cubicBezTo>
                  <a:cubicBezTo>
                    <a:pt x="24" y="260"/>
                    <a:pt x="22" y="259"/>
                    <a:pt x="22" y="257"/>
                  </a:cubicBezTo>
                  <a:cubicBezTo>
                    <a:pt x="22" y="256"/>
                    <a:pt x="22" y="256"/>
                    <a:pt x="22" y="256"/>
                  </a:cubicBezTo>
                  <a:cubicBezTo>
                    <a:pt x="22" y="256"/>
                    <a:pt x="22" y="256"/>
                    <a:pt x="22" y="256"/>
                  </a:cubicBezTo>
                  <a:cubicBezTo>
                    <a:pt x="18" y="258"/>
                    <a:pt x="10" y="260"/>
                    <a:pt x="6" y="252"/>
                  </a:cubicBezTo>
                  <a:cubicBezTo>
                    <a:pt x="6" y="251"/>
                    <a:pt x="6" y="251"/>
                    <a:pt x="6" y="251"/>
                  </a:cubicBezTo>
                  <a:cubicBezTo>
                    <a:pt x="5" y="237"/>
                    <a:pt x="17" y="235"/>
                    <a:pt x="26" y="233"/>
                  </a:cubicBezTo>
                  <a:cubicBezTo>
                    <a:pt x="29" y="232"/>
                    <a:pt x="32" y="232"/>
                    <a:pt x="34" y="231"/>
                  </a:cubicBezTo>
                  <a:cubicBezTo>
                    <a:pt x="30" y="229"/>
                    <a:pt x="27" y="226"/>
                    <a:pt x="24" y="223"/>
                  </a:cubicBezTo>
                  <a:cubicBezTo>
                    <a:pt x="20" y="219"/>
                    <a:pt x="17" y="215"/>
                    <a:pt x="11" y="213"/>
                  </a:cubicBezTo>
                  <a:cubicBezTo>
                    <a:pt x="9" y="212"/>
                    <a:pt x="9" y="212"/>
                    <a:pt x="9" y="212"/>
                  </a:cubicBezTo>
                  <a:cubicBezTo>
                    <a:pt x="10" y="210"/>
                    <a:pt x="10" y="210"/>
                    <a:pt x="10" y="210"/>
                  </a:cubicBezTo>
                  <a:cubicBezTo>
                    <a:pt x="13" y="201"/>
                    <a:pt x="12" y="192"/>
                    <a:pt x="11" y="181"/>
                  </a:cubicBezTo>
                  <a:cubicBezTo>
                    <a:pt x="9" y="171"/>
                    <a:pt x="8" y="161"/>
                    <a:pt x="10" y="150"/>
                  </a:cubicBezTo>
                  <a:cubicBezTo>
                    <a:pt x="10" y="149"/>
                    <a:pt x="10" y="148"/>
                    <a:pt x="10" y="146"/>
                  </a:cubicBezTo>
                  <a:cubicBezTo>
                    <a:pt x="12" y="136"/>
                    <a:pt x="15" y="117"/>
                    <a:pt x="10" y="103"/>
                  </a:cubicBezTo>
                  <a:cubicBezTo>
                    <a:pt x="9" y="101"/>
                    <a:pt x="8" y="100"/>
                    <a:pt x="7" y="99"/>
                  </a:cubicBezTo>
                  <a:cubicBezTo>
                    <a:pt x="5" y="97"/>
                    <a:pt x="2" y="95"/>
                    <a:pt x="2" y="91"/>
                  </a:cubicBezTo>
                  <a:cubicBezTo>
                    <a:pt x="0" y="80"/>
                    <a:pt x="1" y="65"/>
                    <a:pt x="2" y="58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5" y="55"/>
                    <a:pt x="5" y="55"/>
                    <a:pt x="7" y="56"/>
                  </a:cubicBezTo>
                  <a:cubicBezTo>
                    <a:pt x="6" y="54"/>
                    <a:pt x="5" y="51"/>
                    <a:pt x="6" y="50"/>
                  </a:cubicBezTo>
                  <a:cubicBezTo>
                    <a:pt x="6" y="46"/>
                    <a:pt x="9" y="43"/>
                    <a:pt x="12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6"/>
                    <a:pt x="10" y="32"/>
                    <a:pt x="13" y="31"/>
                  </a:cubicBezTo>
                  <a:cubicBezTo>
                    <a:pt x="16" y="31"/>
                    <a:pt x="18" y="33"/>
                    <a:pt x="20" y="36"/>
                  </a:cubicBezTo>
                  <a:cubicBezTo>
                    <a:pt x="20" y="36"/>
                    <a:pt x="21" y="36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8"/>
                    <a:pt x="22" y="38"/>
                    <a:pt x="22" y="38"/>
                  </a:cubicBezTo>
                  <a:cubicBezTo>
                    <a:pt x="23" y="40"/>
                    <a:pt x="25" y="43"/>
                    <a:pt x="26" y="44"/>
                  </a:cubicBezTo>
                  <a:cubicBezTo>
                    <a:pt x="29" y="46"/>
                    <a:pt x="31" y="48"/>
                    <a:pt x="33" y="49"/>
                  </a:cubicBezTo>
                  <a:cubicBezTo>
                    <a:pt x="38" y="52"/>
                    <a:pt x="42" y="55"/>
                    <a:pt x="42" y="60"/>
                  </a:cubicBezTo>
                  <a:cubicBezTo>
                    <a:pt x="44" y="59"/>
                    <a:pt x="46" y="59"/>
                    <a:pt x="49" y="59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2" y="71"/>
                    <a:pt x="58" y="73"/>
                    <a:pt x="70" y="75"/>
                  </a:cubicBezTo>
                  <a:cubicBezTo>
                    <a:pt x="75" y="76"/>
                    <a:pt x="80" y="77"/>
                    <a:pt x="86" y="80"/>
                  </a:cubicBezTo>
                  <a:cubicBezTo>
                    <a:pt x="88" y="80"/>
                    <a:pt x="89" y="83"/>
                    <a:pt x="90" y="86"/>
                  </a:cubicBezTo>
                  <a:cubicBezTo>
                    <a:pt x="90" y="86"/>
                    <a:pt x="90" y="87"/>
                    <a:pt x="90" y="88"/>
                  </a:cubicBezTo>
                  <a:cubicBezTo>
                    <a:pt x="93" y="89"/>
                    <a:pt x="96" y="89"/>
                    <a:pt x="99" y="89"/>
                  </a:cubicBezTo>
                  <a:cubicBezTo>
                    <a:pt x="105" y="89"/>
                    <a:pt x="110" y="90"/>
                    <a:pt x="114" y="92"/>
                  </a:cubicBezTo>
                  <a:cubicBezTo>
                    <a:pt x="116" y="93"/>
                    <a:pt x="117" y="94"/>
                    <a:pt x="118" y="95"/>
                  </a:cubicBezTo>
                  <a:cubicBezTo>
                    <a:pt x="123" y="99"/>
                    <a:pt x="126" y="102"/>
                    <a:pt x="135" y="96"/>
                  </a:cubicBezTo>
                  <a:cubicBezTo>
                    <a:pt x="142" y="92"/>
                    <a:pt x="142" y="92"/>
                    <a:pt x="142" y="92"/>
                  </a:cubicBezTo>
                  <a:cubicBezTo>
                    <a:pt x="140" y="99"/>
                    <a:pt x="140" y="99"/>
                    <a:pt x="140" y="99"/>
                  </a:cubicBezTo>
                  <a:cubicBezTo>
                    <a:pt x="138" y="106"/>
                    <a:pt x="141" y="108"/>
                    <a:pt x="147" y="111"/>
                  </a:cubicBezTo>
                  <a:cubicBezTo>
                    <a:pt x="150" y="112"/>
                    <a:pt x="154" y="114"/>
                    <a:pt x="154" y="117"/>
                  </a:cubicBezTo>
                  <a:cubicBezTo>
                    <a:pt x="154" y="118"/>
                    <a:pt x="154" y="119"/>
                    <a:pt x="154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151"/>
                    <a:pt x="168" y="151"/>
                    <a:pt x="168" y="151"/>
                  </a:cubicBezTo>
                  <a:cubicBezTo>
                    <a:pt x="164" y="149"/>
                    <a:pt x="164" y="149"/>
                    <a:pt x="164" y="149"/>
                  </a:cubicBezTo>
                  <a:cubicBezTo>
                    <a:pt x="156" y="145"/>
                    <a:pt x="154" y="147"/>
                    <a:pt x="151" y="149"/>
                  </a:cubicBezTo>
                  <a:cubicBezTo>
                    <a:pt x="149" y="151"/>
                    <a:pt x="146" y="153"/>
                    <a:pt x="142" y="151"/>
                  </a:cubicBezTo>
                  <a:cubicBezTo>
                    <a:pt x="144" y="154"/>
                    <a:pt x="147" y="158"/>
                    <a:pt x="143" y="164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2" y="166"/>
                    <a:pt x="140" y="167"/>
                    <a:pt x="137" y="168"/>
                  </a:cubicBezTo>
                  <a:cubicBezTo>
                    <a:pt x="129" y="173"/>
                    <a:pt x="109" y="186"/>
                    <a:pt x="107" y="191"/>
                  </a:cubicBezTo>
                  <a:cubicBezTo>
                    <a:pt x="107" y="193"/>
                    <a:pt x="109" y="194"/>
                    <a:pt x="111" y="196"/>
                  </a:cubicBezTo>
                  <a:cubicBezTo>
                    <a:pt x="113" y="197"/>
                    <a:pt x="115" y="199"/>
                    <a:pt x="115" y="201"/>
                  </a:cubicBezTo>
                  <a:cubicBezTo>
                    <a:pt x="119" y="200"/>
                    <a:pt x="122" y="200"/>
                    <a:pt x="126" y="199"/>
                  </a:cubicBezTo>
                  <a:cubicBezTo>
                    <a:pt x="131" y="199"/>
                    <a:pt x="136" y="198"/>
                    <a:pt x="140" y="196"/>
                  </a:cubicBezTo>
                  <a:cubicBezTo>
                    <a:pt x="143" y="201"/>
                    <a:pt x="143" y="201"/>
                    <a:pt x="143" y="201"/>
                  </a:cubicBezTo>
                  <a:cubicBezTo>
                    <a:pt x="139" y="203"/>
                    <a:pt x="137" y="206"/>
                    <a:pt x="134" y="210"/>
                  </a:cubicBezTo>
                  <a:cubicBezTo>
                    <a:pt x="128" y="216"/>
                    <a:pt x="121" y="223"/>
                    <a:pt x="111" y="225"/>
                  </a:cubicBezTo>
                  <a:cubicBezTo>
                    <a:pt x="112" y="227"/>
                    <a:pt x="113" y="230"/>
                    <a:pt x="114" y="233"/>
                  </a:cubicBezTo>
                  <a:cubicBezTo>
                    <a:pt x="116" y="239"/>
                    <a:pt x="117" y="242"/>
                    <a:pt x="120" y="244"/>
                  </a:cubicBezTo>
                  <a:cubicBezTo>
                    <a:pt x="123" y="241"/>
                    <a:pt x="125" y="237"/>
                    <a:pt x="126" y="234"/>
                  </a:cubicBezTo>
                  <a:cubicBezTo>
                    <a:pt x="132" y="235"/>
                    <a:pt x="132" y="235"/>
                    <a:pt x="132" y="235"/>
                  </a:cubicBezTo>
                  <a:cubicBezTo>
                    <a:pt x="132" y="236"/>
                    <a:pt x="133" y="237"/>
                    <a:pt x="134" y="239"/>
                  </a:cubicBezTo>
                  <a:cubicBezTo>
                    <a:pt x="135" y="240"/>
                    <a:pt x="137" y="242"/>
                    <a:pt x="138" y="245"/>
                  </a:cubicBezTo>
                  <a:cubicBezTo>
                    <a:pt x="141" y="242"/>
                    <a:pt x="144" y="239"/>
                    <a:pt x="146" y="235"/>
                  </a:cubicBezTo>
                  <a:cubicBezTo>
                    <a:pt x="149" y="231"/>
                    <a:pt x="151" y="227"/>
                    <a:pt x="156" y="225"/>
                  </a:cubicBezTo>
                  <a:cubicBezTo>
                    <a:pt x="158" y="223"/>
                    <a:pt x="159" y="224"/>
                    <a:pt x="160" y="224"/>
                  </a:cubicBezTo>
                  <a:cubicBezTo>
                    <a:pt x="162" y="225"/>
                    <a:pt x="163" y="226"/>
                    <a:pt x="163" y="227"/>
                  </a:cubicBezTo>
                  <a:cubicBezTo>
                    <a:pt x="166" y="226"/>
                    <a:pt x="169" y="223"/>
                    <a:pt x="172" y="221"/>
                  </a:cubicBezTo>
                  <a:cubicBezTo>
                    <a:pt x="175" y="218"/>
                    <a:pt x="178" y="215"/>
                    <a:pt x="182" y="213"/>
                  </a:cubicBezTo>
                  <a:cubicBezTo>
                    <a:pt x="181" y="208"/>
                    <a:pt x="183" y="203"/>
                    <a:pt x="184" y="199"/>
                  </a:cubicBezTo>
                  <a:cubicBezTo>
                    <a:pt x="185" y="196"/>
                    <a:pt x="186" y="193"/>
                    <a:pt x="186" y="191"/>
                  </a:cubicBezTo>
                  <a:cubicBezTo>
                    <a:pt x="187" y="188"/>
                    <a:pt x="184" y="182"/>
                    <a:pt x="184" y="180"/>
                  </a:cubicBezTo>
                  <a:cubicBezTo>
                    <a:pt x="184" y="181"/>
                    <a:pt x="185" y="181"/>
                    <a:pt x="186" y="181"/>
                  </a:cubicBezTo>
                  <a:cubicBezTo>
                    <a:pt x="186" y="179"/>
                    <a:pt x="186" y="179"/>
                    <a:pt x="186" y="179"/>
                  </a:cubicBezTo>
                  <a:cubicBezTo>
                    <a:pt x="183" y="178"/>
                    <a:pt x="183" y="178"/>
                    <a:pt x="183" y="178"/>
                  </a:cubicBezTo>
                  <a:cubicBezTo>
                    <a:pt x="183" y="178"/>
                    <a:pt x="183" y="178"/>
                    <a:pt x="183" y="178"/>
                  </a:cubicBezTo>
                  <a:cubicBezTo>
                    <a:pt x="183" y="176"/>
                    <a:pt x="183" y="176"/>
                    <a:pt x="183" y="176"/>
                  </a:cubicBezTo>
                  <a:cubicBezTo>
                    <a:pt x="184" y="176"/>
                    <a:pt x="184" y="176"/>
                    <a:pt x="184" y="176"/>
                  </a:cubicBezTo>
                  <a:cubicBezTo>
                    <a:pt x="185" y="173"/>
                    <a:pt x="188" y="173"/>
                    <a:pt x="190" y="173"/>
                  </a:cubicBezTo>
                  <a:cubicBezTo>
                    <a:pt x="190" y="173"/>
                    <a:pt x="191" y="173"/>
                    <a:pt x="191" y="173"/>
                  </a:cubicBezTo>
                  <a:cubicBezTo>
                    <a:pt x="192" y="172"/>
                    <a:pt x="191" y="169"/>
                    <a:pt x="191" y="167"/>
                  </a:cubicBezTo>
                  <a:cubicBezTo>
                    <a:pt x="190" y="164"/>
                    <a:pt x="189" y="160"/>
                    <a:pt x="191" y="157"/>
                  </a:cubicBezTo>
                  <a:cubicBezTo>
                    <a:pt x="193" y="154"/>
                    <a:pt x="196" y="153"/>
                    <a:pt x="198" y="151"/>
                  </a:cubicBezTo>
                  <a:cubicBezTo>
                    <a:pt x="202" y="148"/>
                    <a:pt x="206" y="146"/>
                    <a:pt x="207" y="142"/>
                  </a:cubicBezTo>
                  <a:cubicBezTo>
                    <a:pt x="207" y="138"/>
                    <a:pt x="207" y="138"/>
                    <a:pt x="207" y="138"/>
                  </a:cubicBezTo>
                  <a:cubicBezTo>
                    <a:pt x="211" y="140"/>
                    <a:pt x="211" y="140"/>
                    <a:pt x="211" y="140"/>
                  </a:cubicBezTo>
                  <a:cubicBezTo>
                    <a:pt x="211" y="140"/>
                    <a:pt x="212" y="141"/>
                    <a:pt x="212" y="141"/>
                  </a:cubicBezTo>
                  <a:cubicBezTo>
                    <a:pt x="208" y="136"/>
                    <a:pt x="204" y="130"/>
                    <a:pt x="203" y="123"/>
                  </a:cubicBezTo>
                  <a:cubicBezTo>
                    <a:pt x="202" y="118"/>
                    <a:pt x="203" y="113"/>
                    <a:pt x="204" y="108"/>
                  </a:cubicBezTo>
                  <a:cubicBezTo>
                    <a:pt x="206" y="99"/>
                    <a:pt x="207" y="93"/>
                    <a:pt x="200" y="89"/>
                  </a:cubicBezTo>
                  <a:cubicBezTo>
                    <a:pt x="198" y="87"/>
                    <a:pt x="198" y="87"/>
                    <a:pt x="198" y="87"/>
                  </a:cubicBezTo>
                  <a:cubicBezTo>
                    <a:pt x="199" y="85"/>
                    <a:pt x="199" y="85"/>
                    <a:pt x="199" y="85"/>
                  </a:cubicBezTo>
                  <a:cubicBezTo>
                    <a:pt x="202" y="79"/>
                    <a:pt x="214" y="57"/>
                    <a:pt x="211" y="38"/>
                  </a:cubicBezTo>
                  <a:cubicBezTo>
                    <a:pt x="211" y="38"/>
                    <a:pt x="210" y="38"/>
                    <a:pt x="210" y="38"/>
                  </a:cubicBezTo>
                  <a:cubicBezTo>
                    <a:pt x="210" y="38"/>
                    <a:pt x="210" y="38"/>
                    <a:pt x="209" y="38"/>
                  </a:cubicBezTo>
                  <a:cubicBezTo>
                    <a:pt x="208" y="38"/>
                    <a:pt x="204" y="38"/>
                    <a:pt x="203" y="35"/>
                  </a:cubicBezTo>
                  <a:cubicBezTo>
                    <a:pt x="202" y="34"/>
                    <a:pt x="202" y="33"/>
                    <a:pt x="203" y="32"/>
                  </a:cubicBezTo>
                  <a:cubicBezTo>
                    <a:pt x="199" y="30"/>
                    <a:pt x="199" y="27"/>
                    <a:pt x="199" y="25"/>
                  </a:cubicBezTo>
                  <a:cubicBezTo>
                    <a:pt x="199" y="24"/>
                    <a:pt x="199" y="24"/>
                    <a:pt x="199" y="24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198" y="23"/>
                    <a:pt x="198" y="23"/>
                    <a:pt x="198" y="23"/>
                  </a:cubicBezTo>
                  <a:cubicBezTo>
                    <a:pt x="195" y="21"/>
                    <a:pt x="195" y="17"/>
                    <a:pt x="195" y="16"/>
                  </a:cubicBezTo>
                  <a:cubicBezTo>
                    <a:pt x="195" y="16"/>
                    <a:pt x="195" y="16"/>
                    <a:pt x="195" y="15"/>
                  </a:cubicBezTo>
                  <a:cubicBezTo>
                    <a:pt x="195" y="15"/>
                    <a:pt x="195" y="15"/>
                    <a:pt x="195" y="15"/>
                  </a:cubicBezTo>
                  <a:cubicBezTo>
                    <a:pt x="193" y="11"/>
                    <a:pt x="192" y="5"/>
                    <a:pt x="195" y="3"/>
                  </a:cubicBezTo>
                  <a:cubicBezTo>
                    <a:pt x="198" y="0"/>
                    <a:pt x="203" y="2"/>
                    <a:pt x="208" y="5"/>
                  </a:cubicBezTo>
                  <a:cubicBezTo>
                    <a:pt x="210" y="6"/>
                    <a:pt x="213" y="7"/>
                    <a:pt x="214" y="7"/>
                  </a:cubicBezTo>
                  <a:cubicBezTo>
                    <a:pt x="226" y="8"/>
                    <a:pt x="248" y="11"/>
                    <a:pt x="262" y="15"/>
                  </a:cubicBezTo>
                  <a:cubicBezTo>
                    <a:pt x="270" y="17"/>
                    <a:pt x="278" y="21"/>
                    <a:pt x="285" y="24"/>
                  </a:cubicBezTo>
                  <a:cubicBezTo>
                    <a:pt x="291" y="27"/>
                    <a:pt x="297" y="30"/>
                    <a:pt x="303" y="31"/>
                  </a:cubicBezTo>
                  <a:cubicBezTo>
                    <a:pt x="305" y="32"/>
                    <a:pt x="309" y="32"/>
                    <a:pt x="312" y="31"/>
                  </a:cubicBezTo>
                  <a:cubicBezTo>
                    <a:pt x="315" y="31"/>
                    <a:pt x="319" y="31"/>
                    <a:pt x="322" y="31"/>
                  </a:cubicBezTo>
                  <a:cubicBezTo>
                    <a:pt x="330" y="33"/>
                    <a:pt x="337" y="37"/>
                    <a:pt x="343" y="41"/>
                  </a:cubicBezTo>
                  <a:cubicBezTo>
                    <a:pt x="347" y="44"/>
                    <a:pt x="351" y="46"/>
                    <a:pt x="355" y="47"/>
                  </a:cubicBezTo>
                  <a:cubicBezTo>
                    <a:pt x="355" y="47"/>
                    <a:pt x="357" y="47"/>
                    <a:pt x="358" y="46"/>
                  </a:cubicBezTo>
                  <a:cubicBezTo>
                    <a:pt x="361" y="45"/>
                    <a:pt x="366" y="43"/>
                    <a:pt x="371" y="43"/>
                  </a:cubicBezTo>
                  <a:cubicBezTo>
                    <a:pt x="376" y="44"/>
                    <a:pt x="381" y="47"/>
                    <a:pt x="387" y="50"/>
                  </a:cubicBezTo>
                  <a:cubicBezTo>
                    <a:pt x="391" y="52"/>
                    <a:pt x="395" y="54"/>
                    <a:pt x="399" y="55"/>
                  </a:cubicBezTo>
                  <a:cubicBezTo>
                    <a:pt x="402" y="56"/>
                    <a:pt x="405" y="56"/>
                    <a:pt x="408" y="55"/>
                  </a:cubicBezTo>
                  <a:cubicBezTo>
                    <a:pt x="412" y="55"/>
                    <a:pt x="415" y="55"/>
                    <a:pt x="419" y="55"/>
                  </a:cubicBezTo>
                  <a:cubicBezTo>
                    <a:pt x="423" y="56"/>
                    <a:pt x="428" y="59"/>
                    <a:pt x="433" y="61"/>
                  </a:cubicBezTo>
                  <a:cubicBezTo>
                    <a:pt x="438" y="64"/>
                    <a:pt x="443" y="67"/>
                    <a:pt x="447" y="67"/>
                  </a:cubicBezTo>
                  <a:cubicBezTo>
                    <a:pt x="464" y="70"/>
                    <a:pt x="479" y="74"/>
                    <a:pt x="493" y="78"/>
                  </a:cubicBezTo>
                  <a:cubicBezTo>
                    <a:pt x="501" y="80"/>
                    <a:pt x="508" y="82"/>
                    <a:pt x="516" y="83"/>
                  </a:cubicBezTo>
                  <a:cubicBezTo>
                    <a:pt x="528" y="86"/>
                    <a:pt x="541" y="88"/>
                    <a:pt x="553" y="90"/>
                  </a:cubicBezTo>
                  <a:cubicBezTo>
                    <a:pt x="564" y="91"/>
                    <a:pt x="576" y="93"/>
                    <a:pt x="588" y="96"/>
                  </a:cubicBezTo>
                  <a:cubicBezTo>
                    <a:pt x="591" y="96"/>
                    <a:pt x="594" y="98"/>
                    <a:pt x="597" y="100"/>
                  </a:cubicBezTo>
                  <a:cubicBezTo>
                    <a:pt x="600" y="102"/>
                    <a:pt x="602" y="103"/>
                    <a:pt x="604" y="104"/>
                  </a:cubicBezTo>
                  <a:cubicBezTo>
                    <a:pt x="615" y="106"/>
                    <a:pt x="627" y="108"/>
                    <a:pt x="638" y="109"/>
                  </a:cubicBezTo>
                  <a:cubicBezTo>
                    <a:pt x="656" y="111"/>
                    <a:pt x="673" y="113"/>
                    <a:pt x="689" y="120"/>
                  </a:cubicBezTo>
                  <a:cubicBezTo>
                    <a:pt x="692" y="121"/>
                    <a:pt x="692" y="121"/>
                    <a:pt x="692" y="121"/>
                  </a:cubicBezTo>
                  <a:cubicBezTo>
                    <a:pt x="690" y="124"/>
                    <a:pt x="690" y="124"/>
                    <a:pt x="690" y="124"/>
                  </a:cubicBezTo>
                  <a:cubicBezTo>
                    <a:pt x="686" y="132"/>
                    <a:pt x="685" y="138"/>
                    <a:pt x="685" y="147"/>
                  </a:cubicBezTo>
                  <a:cubicBezTo>
                    <a:pt x="684" y="152"/>
                    <a:pt x="684" y="158"/>
                    <a:pt x="683" y="164"/>
                  </a:cubicBezTo>
                  <a:cubicBezTo>
                    <a:pt x="683" y="164"/>
                    <a:pt x="683" y="164"/>
                    <a:pt x="683" y="164"/>
                  </a:cubicBezTo>
                  <a:cubicBezTo>
                    <a:pt x="682" y="167"/>
                    <a:pt x="682" y="167"/>
                    <a:pt x="682" y="167"/>
                  </a:cubicBezTo>
                  <a:cubicBezTo>
                    <a:pt x="680" y="167"/>
                    <a:pt x="680" y="167"/>
                    <a:pt x="680" y="167"/>
                  </a:cubicBezTo>
                  <a:cubicBezTo>
                    <a:pt x="682" y="167"/>
                    <a:pt x="682" y="167"/>
                    <a:pt x="682" y="167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80" y="180"/>
                    <a:pt x="679" y="183"/>
                    <a:pt x="678" y="184"/>
                  </a:cubicBezTo>
                  <a:cubicBezTo>
                    <a:pt x="677" y="185"/>
                    <a:pt x="676" y="186"/>
                    <a:pt x="672" y="188"/>
                  </a:cubicBezTo>
                  <a:cubicBezTo>
                    <a:pt x="671" y="188"/>
                    <a:pt x="671" y="188"/>
                    <a:pt x="671" y="188"/>
                  </a:cubicBezTo>
                  <a:cubicBezTo>
                    <a:pt x="671" y="189"/>
                    <a:pt x="671" y="190"/>
                    <a:pt x="672" y="191"/>
                  </a:cubicBezTo>
                  <a:cubicBezTo>
                    <a:pt x="673" y="194"/>
                    <a:pt x="675" y="199"/>
                    <a:pt x="674" y="203"/>
                  </a:cubicBezTo>
                  <a:cubicBezTo>
                    <a:pt x="673" y="213"/>
                    <a:pt x="670" y="223"/>
                    <a:pt x="667" y="233"/>
                  </a:cubicBezTo>
                  <a:cubicBezTo>
                    <a:pt x="664" y="244"/>
                    <a:pt x="660" y="256"/>
                    <a:pt x="658" y="271"/>
                  </a:cubicBezTo>
                  <a:cubicBezTo>
                    <a:pt x="655" y="300"/>
                    <a:pt x="647" y="329"/>
                    <a:pt x="640" y="357"/>
                  </a:cubicBezTo>
                  <a:cubicBezTo>
                    <a:pt x="634" y="377"/>
                    <a:pt x="629" y="395"/>
                    <a:pt x="626" y="412"/>
                  </a:cubicBezTo>
                  <a:cubicBezTo>
                    <a:pt x="625" y="417"/>
                    <a:pt x="625" y="421"/>
                    <a:pt x="625" y="425"/>
                  </a:cubicBezTo>
                  <a:cubicBezTo>
                    <a:pt x="625" y="431"/>
                    <a:pt x="625" y="437"/>
                    <a:pt x="622" y="445"/>
                  </a:cubicBezTo>
                  <a:cubicBezTo>
                    <a:pt x="622" y="445"/>
                    <a:pt x="618" y="453"/>
                    <a:pt x="614" y="457"/>
                  </a:cubicBezTo>
                  <a:cubicBezTo>
                    <a:pt x="615" y="458"/>
                    <a:pt x="616" y="459"/>
                    <a:pt x="617" y="460"/>
                  </a:cubicBezTo>
                  <a:cubicBezTo>
                    <a:pt x="619" y="462"/>
                    <a:pt x="621" y="465"/>
                    <a:pt x="622" y="467"/>
                  </a:cubicBezTo>
                  <a:cubicBezTo>
                    <a:pt x="624" y="476"/>
                    <a:pt x="623" y="482"/>
                    <a:pt x="622" y="487"/>
                  </a:cubicBezTo>
                  <a:cubicBezTo>
                    <a:pt x="621" y="492"/>
                    <a:pt x="620" y="495"/>
                    <a:pt x="622" y="499"/>
                  </a:cubicBezTo>
                  <a:cubicBezTo>
                    <a:pt x="623" y="502"/>
                    <a:pt x="623" y="502"/>
                    <a:pt x="623" y="502"/>
                  </a:cubicBezTo>
                  <a:cubicBezTo>
                    <a:pt x="620" y="503"/>
                    <a:pt x="620" y="503"/>
                    <a:pt x="620" y="503"/>
                  </a:cubicBezTo>
                  <a:cubicBezTo>
                    <a:pt x="616" y="504"/>
                    <a:pt x="611" y="504"/>
                    <a:pt x="607" y="504"/>
                  </a:cubicBezTo>
                  <a:close/>
                  <a:moveTo>
                    <a:pt x="87" y="361"/>
                  </a:moveTo>
                  <a:cubicBezTo>
                    <a:pt x="87" y="362"/>
                    <a:pt x="88" y="362"/>
                    <a:pt x="89" y="362"/>
                  </a:cubicBezTo>
                  <a:cubicBezTo>
                    <a:pt x="88" y="360"/>
                    <a:pt x="88" y="360"/>
                    <a:pt x="88" y="360"/>
                  </a:cubicBezTo>
                  <a:cubicBezTo>
                    <a:pt x="88" y="360"/>
                    <a:pt x="88" y="360"/>
                    <a:pt x="88" y="360"/>
                  </a:cubicBezTo>
                  <a:cubicBezTo>
                    <a:pt x="88" y="360"/>
                    <a:pt x="87" y="361"/>
                    <a:pt x="87" y="361"/>
                  </a:cubicBezTo>
                  <a:close/>
                  <a:moveTo>
                    <a:pt x="198" y="7"/>
                  </a:moveTo>
                  <a:cubicBezTo>
                    <a:pt x="198" y="7"/>
                    <a:pt x="198" y="7"/>
                    <a:pt x="199" y="8"/>
                  </a:cubicBezTo>
                  <a:cubicBezTo>
                    <a:pt x="199" y="8"/>
                    <a:pt x="199" y="8"/>
                    <a:pt x="200" y="8"/>
                  </a:cubicBezTo>
                  <a:cubicBezTo>
                    <a:pt x="201" y="8"/>
                    <a:pt x="201" y="8"/>
                    <a:pt x="201" y="8"/>
                  </a:cubicBezTo>
                  <a:cubicBezTo>
                    <a:pt x="200" y="7"/>
                    <a:pt x="199" y="7"/>
                    <a:pt x="19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96">
              <a:extLst>
                <a:ext uri="{FF2B5EF4-FFF2-40B4-BE49-F238E27FC236}">
                  <a16:creationId xmlns:a16="http://schemas.microsoft.com/office/drawing/2014/main" id="{68F3D5D0-728E-4618-B77E-15B034170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1763" y="2265363"/>
              <a:ext cx="49213" cy="36513"/>
            </a:xfrm>
            <a:custGeom>
              <a:avLst/>
              <a:gdLst>
                <a:gd name="T0" fmla="*/ 33 w 50"/>
                <a:gd name="T1" fmla="*/ 5 h 37"/>
                <a:gd name="T2" fmla="*/ 45 w 50"/>
                <a:gd name="T3" fmla="*/ 17 h 37"/>
                <a:gd name="T4" fmla="*/ 29 w 50"/>
                <a:gd name="T5" fmla="*/ 37 h 37"/>
                <a:gd name="T6" fmla="*/ 1 w 50"/>
                <a:gd name="T7" fmla="*/ 25 h 37"/>
                <a:gd name="T8" fmla="*/ 13 w 50"/>
                <a:gd name="T9" fmla="*/ 9 h 37"/>
                <a:gd name="T10" fmla="*/ 29 w 50"/>
                <a:gd name="T11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7">
                  <a:moveTo>
                    <a:pt x="33" y="5"/>
                  </a:moveTo>
                  <a:cubicBezTo>
                    <a:pt x="31" y="15"/>
                    <a:pt x="35" y="19"/>
                    <a:pt x="45" y="17"/>
                  </a:cubicBezTo>
                  <a:cubicBezTo>
                    <a:pt x="50" y="34"/>
                    <a:pt x="32" y="27"/>
                    <a:pt x="29" y="37"/>
                  </a:cubicBezTo>
                  <a:cubicBezTo>
                    <a:pt x="24" y="29"/>
                    <a:pt x="18" y="21"/>
                    <a:pt x="1" y="25"/>
                  </a:cubicBezTo>
                  <a:cubicBezTo>
                    <a:pt x="0" y="9"/>
                    <a:pt x="22" y="12"/>
                    <a:pt x="13" y="9"/>
                  </a:cubicBezTo>
                  <a:cubicBezTo>
                    <a:pt x="19" y="0"/>
                    <a:pt x="24" y="13"/>
                    <a:pt x="29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7">
              <a:extLst>
                <a:ext uri="{FF2B5EF4-FFF2-40B4-BE49-F238E27FC236}">
                  <a16:creationId xmlns:a16="http://schemas.microsoft.com/office/drawing/2014/main" id="{6A898AD0-6FA3-443E-ADCB-2023EB8367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8588" y="2265363"/>
              <a:ext cx="53975" cy="42863"/>
            </a:xfrm>
            <a:custGeom>
              <a:avLst/>
              <a:gdLst>
                <a:gd name="T0" fmla="*/ 33 w 55"/>
                <a:gd name="T1" fmla="*/ 43 h 43"/>
                <a:gd name="T2" fmla="*/ 30 w 55"/>
                <a:gd name="T3" fmla="*/ 38 h 43"/>
                <a:gd name="T4" fmla="*/ 4 w 55"/>
                <a:gd name="T5" fmla="*/ 27 h 43"/>
                <a:gd name="T6" fmla="*/ 1 w 55"/>
                <a:gd name="T7" fmla="*/ 28 h 43"/>
                <a:gd name="T8" fmla="*/ 1 w 55"/>
                <a:gd name="T9" fmla="*/ 25 h 43"/>
                <a:gd name="T10" fmla="*/ 12 w 55"/>
                <a:gd name="T11" fmla="*/ 10 h 43"/>
                <a:gd name="T12" fmla="*/ 14 w 55"/>
                <a:gd name="T13" fmla="*/ 7 h 43"/>
                <a:gd name="T14" fmla="*/ 25 w 55"/>
                <a:gd name="T15" fmla="*/ 3 h 43"/>
                <a:gd name="T16" fmla="*/ 29 w 55"/>
                <a:gd name="T17" fmla="*/ 0 h 43"/>
                <a:gd name="T18" fmla="*/ 35 w 55"/>
                <a:gd name="T19" fmla="*/ 2 h 43"/>
                <a:gd name="T20" fmla="*/ 34 w 55"/>
                <a:gd name="T21" fmla="*/ 4 h 43"/>
                <a:gd name="T22" fmla="*/ 39 w 55"/>
                <a:gd name="T23" fmla="*/ 5 h 43"/>
                <a:gd name="T24" fmla="*/ 39 w 55"/>
                <a:gd name="T25" fmla="*/ 14 h 43"/>
                <a:gd name="T26" fmla="*/ 48 w 55"/>
                <a:gd name="T27" fmla="*/ 14 h 43"/>
                <a:gd name="T28" fmla="*/ 50 w 55"/>
                <a:gd name="T29" fmla="*/ 13 h 43"/>
                <a:gd name="T30" fmla="*/ 51 w 55"/>
                <a:gd name="T31" fmla="*/ 16 h 43"/>
                <a:gd name="T32" fmla="*/ 41 w 55"/>
                <a:gd name="T33" fmla="*/ 33 h 43"/>
                <a:gd name="T34" fmla="*/ 35 w 55"/>
                <a:gd name="T35" fmla="*/ 38 h 43"/>
                <a:gd name="T36" fmla="*/ 33 w 55"/>
                <a:gd name="T37" fmla="*/ 43 h 43"/>
                <a:gd name="T38" fmla="*/ 12 w 55"/>
                <a:gd name="T39" fmla="*/ 21 h 43"/>
                <a:gd name="T40" fmla="*/ 32 w 55"/>
                <a:gd name="T41" fmla="*/ 32 h 43"/>
                <a:gd name="T42" fmla="*/ 39 w 55"/>
                <a:gd name="T43" fmla="*/ 28 h 43"/>
                <a:gd name="T44" fmla="*/ 46 w 55"/>
                <a:gd name="T45" fmla="*/ 20 h 43"/>
                <a:gd name="T46" fmla="*/ 35 w 55"/>
                <a:gd name="T47" fmla="*/ 17 h 43"/>
                <a:gd name="T48" fmla="*/ 33 w 55"/>
                <a:gd name="T49" fmla="*/ 5 h 43"/>
                <a:gd name="T50" fmla="*/ 23 w 55"/>
                <a:gd name="T51" fmla="*/ 9 h 43"/>
                <a:gd name="T52" fmla="*/ 21 w 55"/>
                <a:gd name="T53" fmla="*/ 8 h 43"/>
                <a:gd name="T54" fmla="*/ 21 w 55"/>
                <a:gd name="T55" fmla="*/ 10 h 43"/>
                <a:gd name="T56" fmla="*/ 17 w 55"/>
                <a:gd name="T57" fmla="*/ 14 h 43"/>
                <a:gd name="T58" fmla="*/ 7 w 55"/>
                <a:gd name="T59" fmla="*/ 21 h 43"/>
                <a:gd name="T60" fmla="*/ 12 w 55"/>
                <a:gd name="T61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43">
                  <a:moveTo>
                    <a:pt x="33" y="43"/>
                  </a:moveTo>
                  <a:cubicBezTo>
                    <a:pt x="30" y="38"/>
                    <a:pt x="30" y="38"/>
                    <a:pt x="30" y="38"/>
                  </a:cubicBezTo>
                  <a:cubicBezTo>
                    <a:pt x="25" y="31"/>
                    <a:pt x="20" y="24"/>
                    <a:pt x="4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15"/>
                    <a:pt x="7" y="12"/>
                    <a:pt x="12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8" y="1"/>
                    <a:pt x="22" y="3"/>
                    <a:pt x="25" y="3"/>
                  </a:cubicBezTo>
                  <a:cubicBezTo>
                    <a:pt x="27" y="4"/>
                    <a:pt x="28" y="4"/>
                    <a:pt x="29" y="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4" y="3"/>
                    <a:pt x="34" y="4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9"/>
                    <a:pt x="38" y="12"/>
                    <a:pt x="39" y="14"/>
                  </a:cubicBezTo>
                  <a:cubicBezTo>
                    <a:pt x="41" y="15"/>
                    <a:pt x="43" y="15"/>
                    <a:pt x="48" y="14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5" y="29"/>
                    <a:pt x="47" y="31"/>
                    <a:pt x="41" y="33"/>
                  </a:cubicBezTo>
                  <a:cubicBezTo>
                    <a:pt x="38" y="34"/>
                    <a:pt x="35" y="35"/>
                    <a:pt x="35" y="38"/>
                  </a:cubicBezTo>
                  <a:lnTo>
                    <a:pt x="33" y="43"/>
                  </a:lnTo>
                  <a:close/>
                  <a:moveTo>
                    <a:pt x="12" y="21"/>
                  </a:moveTo>
                  <a:cubicBezTo>
                    <a:pt x="22" y="21"/>
                    <a:pt x="28" y="26"/>
                    <a:pt x="32" y="32"/>
                  </a:cubicBezTo>
                  <a:cubicBezTo>
                    <a:pt x="34" y="30"/>
                    <a:pt x="37" y="29"/>
                    <a:pt x="39" y="28"/>
                  </a:cubicBezTo>
                  <a:cubicBezTo>
                    <a:pt x="44" y="26"/>
                    <a:pt x="47" y="25"/>
                    <a:pt x="46" y="20"/>
                  </a:cubicBezTo>
                  <a:cubicBezTo>
                    <a:pt x="41" y="21"/>
                    <a:pt x="38" y="20"/>
                    <a:pt x="35" y="17"/>
                  </a:cubicBezTo>
                  <a:cubicBezTo>
                    <a:pt x="33" y="15"/>
                    <a:pt x="32" y="11"/>
                    <a:pt x="33" y="5"/>
                  </a:cubicBezTo>
                  <a:cubicBezTo>
                    <a:pt x="30" y="10"/>
                    <a:pt x="27" y="9"/>
                    <a:pt x="23" y="9"/>
                  </a:cubicBezTo>
                  <a:cubicBezTo>
                    <a:pt x="22" y="8"/>
                    <a:pt x="21" y="8"/>
                    <a:pt x="21" y="8"/>
                  </a:cubicBezTo>
                  <a:cubicBezTo>
                    <a:pt x="21" y="9"/>
                    <a:pt x="21" y="9"/>
                    <a:pt x="21" y="10"/>
                  </a:cubicBezTo>
                  <a:cubicBezTo>
                    <a:pt x="21" y="13"/>
                    <a:pt x="19" y="13"/>
                    <a:pt x="17" y="14"/>
                  </a:cubicBezTo>
                  <a:cubicBezTo>
                    <a:pt x="12" y="15"/>
                    <a:pt x="8" y="17"/>
                    <a:pt x="7" y="21"/>
                  </a:cubicBezTo>
                  <a:cubicBezTo>
                    <a:pt x="9" y="21"/>
                    <a:pt x="10" y="21"/>
                    <a:pt x="1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8">
              <a:extLst>
                <a:ext uri="{FF2B5EF4-FFF2-40B4-BE49-F238E27FC236}">
                  <a16:creationId xmlns:a16="http://schemas.microsoft.com/office/drawing/2014/main" id="{5EC0B5A6-F3E1-4558-95DD-A4C7B242F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338" y="2266951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299">
              <a:extLst>
                <a:ext uri="{FF2B5EF4-FFF2-40B4-BE49-F238E27FC236}">
                  <a16:creationId xmlns:a16="http://schemas.microsoft.com/office/drawing/2014/main" id="{B3EB5F84-EF42-4A5C-B35F-F99D3825C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0338" y="2266951"/>
              <a:ext cx="0" cy="317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300">
              <a:extLst>
                <a:ext uri="{FF2B5EF4-FFF2-40B4-BE49-F238E27FC236}">
                  <a16:creationId xmlns:a16="http://schemas.microsoft.com/office/drawing/2014/main" id="{0AFFFC0C-9336-4354-A0D3-17009980B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7163" y="2266951"/>
              <a:ext cx="6350" cy="3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01">
              <a:extLst>
                <a:ext uri="{FF2B5EF4-FFF2-40B4-BE49-F238E27FC236}">
                  <a16:creationId xmlns:a16="http://schemas.microsoft.com/office/drawing/2014/main" id="{F7DA60B0-5E94-483C-AFDB-C731F0D02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338" y="2263776"/>
              <a:ext cx="4763" cy="6350"/>
            </a:xfrm>
            <a:custGeom>
              <a:avLst/>
              <a:gdLst>
                <a:gd name="T0" fmla="*/ 0 w 6"/>
                <a:gd name="T1" fmla="*/ 6 h 6"/>
                <a:gd name="T2" fmla="*/ 6 w 6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cubicBezTo>
                    <a:pt x="3" y="4"/>
                    <a:pt x="5" y="2"/>
                    <a:pt x="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02">
              <a:extLst>
                <a:ext uri="{FF2B5EF4-FFF2-40B4-BE49-F238E27FC236}">
                  <a16:creationId xmlns:a16="http://schemas.microsoft.com/office/drawing/2014/main" id="{DE979D3D-61E7-4050-B097-0D02DC264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0" y="2262188"/>
              <a:ext cx="9525" cy="9525"/>
            </a:xfrm>
            <a:custGeom>
              <a:avLst/>
              <a:gdLst>
                <a:gd name="T0" fmla="*/ 2 w 10"/>
                <a:gd name="T1" fmla="*/ 10 h 10"/>
                <a:gd name="T2" fmla="*/ 0 w 10"/>
                <a:gd name="T3" fmla="*/ 5 h 10"/>
                <a:gd name="T4" fmla="*/ 5 w 10"/>
                <a:gd name="T5" fmla="*/ 0 h 10"/>
                <a:gd name="T6" fmla="*/ 10 w 10"/>
                <a:gd name="T7" fmla="*/ 3 h 10"/>
                <a:gd name="T8" fmla="*/ 2 w 10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1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3" y="3"/>
                    <a:pt x="5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6"/>
                    <a:pt x="5" y="9"/>
                    <a:pt x="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03">
              <a:extLst>
                <a:ext uri="{FF2B5EF4-FFF2-40B4-BE49-F238E27FC236}">
                  <a16:creationId xmlns:a16="http://schemas.microsoft.com/office/drawing/2014/main" id="{9216C6D6-5BFF-4379-A3CF-1A52D666C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338" y="2270126"/>
              <a:ext cx="3175" cy="0"/>
            </a:xfrm>
            <a:custGeom>
              <a:avLst/>
              <a:gdLst>
                <a:gd name="T0" fmla="*/ 0 w 2"/>
                <a:gd name="T1" fmla="*/ 2 w 2"/>
                <a:gd name="T2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304">
              <a:extLst>
                <a:ext uri="{FF2B5EF4-FFF2-40B4-BE49-F238E27FC236}">
                  <a16:creationId xmlns:a16="http://schemas.microsoft.com/office/drawing/2014/main" id="{5A39FC37-E2F3-4133-8A40-12ACC2752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0338" y="2270126"/>
              <a:ext cx="3175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305">
              <a:extLst>
                <a:ext uri="{FF2B5EF4-FFF2-40B4-BE49-F238E27FC236}">
                  <a16:creationId xmlns:a16="http://schemas.microsoft.com/office/drawing/2014/main" id="{92785438-1C37-4DFD-8D60-8553BAB59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0338" y="2266951"/>
              <a:ext cx="3175" cy="4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06">
              <a:extLst>
                <a:ext uri="{FF2B5EF4-FFF2-40B4-BE49-F238E27FC236}">
                  <a16:creationId xmlns:a16="http://schemas.microsoft.com/office/drawing/2014/main" id="{F0438EB7-02D3-4007-90D8-51E4660C4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4725" y="2233613"/>
              <a:ext cx="381000" cy="588963"/>
            </a:xfrm>
            <a:custGeom>
              <a:avLst/>
              <a:gdLst>
                <a:gd name="T0" fmla="*/ 0 w 387"/>
                <a:gd name="T1" fmla="*/ 330 h 601"/>
                <a:gd name="T2" fmla="*/ 16 w 387"/>
                <a:gd name="T3" fmla="*/ 326 h 601"/>
                <a:gd name="T4" fmla="*/ 37 w 387"/>
                <a:gd name="T5" fmla="*/ 310 h 601"/>
                <a:gd name="T6" fmla="*/ 28 w 387"/>
                <a:gd name="T7" fmla="*/ 286 h 601"/>
                <a:gd name="T8" fmla="*/ 49 w 387"/>
                <a:gd name="T9" fmla="*/ 258 h 601"/>
                <a:gd name="T10" fmla="*/ 53 w 387"/>
                <a:gd name="T11" fmla="*/ 234 h 601"/>
                <a:gd name="T12" fmla="*/ 41 w 387"/>
                <a:gd name="T13" fmla="*/ 189 h 601"/>
                <a:gd name="T14" fmla="*/ 45 w 387"/>
                <a:gd name="T15" fmla="*/ 169 h 601"/>
                <a:gd name="T16" fmla="*/ 53 w 387"/>
                <a:gd name="T17" fmla="*/ 161 h 601"/>
                <a:gd name="T18" fmla="*/ 49 w 387"/>
                <a:gd name="T19" fmla="*/ 121 h 601"/>
                <a:gd name="T20" fmla="*/ 61 w 387"/>
                <a:gd name="T21" fmla="*/ 93 h 601"/>
                <a:gd name="T22" fmla="*/ 65 w 387"/>
                <a:gd name="T23" fmla="*/ 65 h 601"/>
                <a:gd name="T24" fmla="*/ 73 w 387"/>
                <a:gd name="T25" fmla="*/ 45 h 601"/>
                <a:gd name="T26" fmla="*/ 81 w 387"/>
                <a:gd name="T27" fmla="*/ 25 h 601"/>
                <a:gd name="T28" fmla="*/ 93 w 387"/>
                <a:gd name="T29" fmla="*/ 8 h 601"/>
                <a:gd name="T30" fmla="*/ 101 w 387"/>
                <a:gd name="T31" fmla="*/ 21 h 601"/>
                <a:gd name="T32" fmla="*/ 117 w 387"/>
                <a:gd name="T33" fmla="*/ 37 h 601"/>
                <a:gd name="T34" fmla="*/ 169 w 387"/>
                <a:gd name="T35" fmla="*/ 0 h 601"/>
                <a:gd name="T36" fmla="*/ 197 w 387"/>
                <a:gd name="T37" fmla="*/ 4 h 601"/>
                <a:gd name="T38" fmla="*/ 205 w 387"/>
                <a:gd name="T39" fmla="*/ 17 h 601"/>
                <a:gd name="T40" fmla="*/ 221 w 387"/>
                <a:gd name="T41" fmla="*/ 21 h 601"/>
                <a:gd name="T42" fmla="*/ 233 w 387"/>
                <a:gd name="T43" fmla="*/ 57 h 601"/>
                <a:gd name="T44" fmla="*/ 262 w 387"/>
                <a:gd name="T45" fmla="*/ 145 h 601"/>
                <a:gd name="T46" fmla="*/ 274 w 387"/>
                <a:gd name="T47" fmla="*/ 189 h 601"/>
                <a:gd name="T48" fmla="*/ 314 w 387"/>
                <a:gd name="T49" fmla="*/ 197 h 601"/>
                <a:gd name="T50" fmla="*/ 338 w 387"/>
                <a:gd name="T51" fmla="*/ 254 h 601"/>
                <a:gd name="T52" fmla="*/ 350 w 387"/>
                <a:gd name="T53" fmla="*/ 242 h 601"/>
                <a:gd name="T54" fmla="*/ 370 w 387"/>
                <a:gd name="T55" fmla="*/ 258 h 601"/>
                <a:gd name="T56" fmla="*/ 362 w 387"/>
                <a:gd name="T57" fmla="*/ 274 h 601"/>
                <a:gd name="T58" fmla="*/ 378 w 387"/>
                <a:gd name="T59" fmla="*/ 278 h 601"/>
                <a:gd name="T60" fmla="*/ 354 w 387"/>
                <a:gd name="T61" fmla="*/ 302 h 601"/>
                <a:gd name="T62" fmla="*/ 330 w 387"/>
                <a:gd name="T63" fmla="*/ 334 h 601"/>
                <a:gd name="T64" fmla="*/ 322 w 387"/>
                <a:gd name="T65" fmla="*/ 326 h 601"/>
                <a:gd name="T66" fmla="*/ 318 w 387"/>
                <a:gd name="T67" fmla="*/ 342 h 601"/>
                <a:gd name="T68" fmla="*/ 306 w 387"/>
                <a:gd name="T69" fmla="*/ 358 h 601"/>
                <a:gd name="T70" fmla="*/ 282 w 387"/>
                <a:gd name="T71" fmla="*/ 350 h 601"/>
                <a:gd name="T72" fmla="*/ 262 w 387"/>
                <a:gd name="T73" fmla="*/ 358 h 601"/>
                <a:gd name="T74" fmla="*/ 262 w 387"/>
                <a:gd name="T75" fmla="*/ 390 h 601"/>
                <a:gd name="T76" fmla="*/ 238 w 387"/>
                <a:gd name="T77" fmla="*/ 362 h 601"/>
                <a:gd name="T78" fmla="*/ 229 w 387"/>
                <a:gd name="T79" fmla="*/ 378 h 601"/>
                <a:gd name="T80" fmla="*/ 221 w 387"/>
                <a:gd name="T81" fmla="*/ 378 h 601"/>
                <a:gd name="T82" fmla="*/ 225 w 387"/>
                <a:gd name="T83" fmla="*/ 398 h 601"/>
                <a:gd name="T84" fmla="*/ 221 w 387"/>
                <a:gd name="T85" fmla="*/ 443 h 601"/>
                <a:gd name="T86" fmla="*/ 193 w 387"/>
                <a:gd name="T87" fmla="*/ 463 h 601"/>
                <a:gd name="T88" fmla="*/ 189 w 387"/>
                <a:gd name="T89" fmla="*/ 447 h 601"/>
                <a:gd name="T90" fmla="*/ 161 w 387"/>
                <a:gd name="T91" fmla="*/ 451 h 601"/>
                <a:gd name="T92" fmla="*/ 157 w 387"/>
                <a:gd name="T93" fmla="*/ 491 h 601"/>
                <a:gd name="T94" fmla="*/ 153 w 387"/>
                <a:gd name="T95" fmla="*/ 479 h 601"/>
                <a:gd name="T96" fmla="*/ 133 w 387"/>
                <a:gd name="T97" fmla="*/ 499 h 601"/>
                <a:gd name="T98" fmla="*/ 133 w 387"/>
                <a:gd name="T99" fmla="*/ 523 h 601"/>
                <a:gd name="T100" fmla="*/ 125 w 387"/>
                <a:gd name="T101" fmla="*/ 535 h 601"/>
                <a:gd name="T102" fmla="*/ 129 w 387"/>
                <a:gd name="T103" fmla="*/ 551 h 601"/>
                <a:gd name="T104" fmla="*/ 117 w 387"/>
                <a:gd name="T105" fmla="*/ 567 h 601"/>
                <a:gd name="T106" fmla="*/ 113 w 387"/>
                <a:gd name="T107" fmla="*/ 599 h 601"/>
                <a:gd name="T108" fmla="*/ 101 w 387"/>
                <a:gd name="T109" fmla="*/ 583 h 601"/>
                <a:gd name="T110" fmla="*/ 77 w 387"/>
                <a:gd name="T111" fmla="*/ 567 h 601"/>
                <a:gd name="T112" fmla="*/ 57 w 387"/>
                <a:gd name="T113" fmla="*/ 503 h 601"/>
                <a:gd name="T114" fmla="*/ 49 w 387"/>
                <a:gd name="T115" fmla="*/ 463 h 601"/>
                <a:gd name="T116" fmla="*/ 45 w 387"/>
                <a:gd name="T117" fmla="*/ 459 h 601"/>
                <a:gd name="T118" fmla="*/ 49 w 387"/>
                <a:gd name="T119" fmla="*/ 455 h 601"/>
                <a:gd name="T120" fmla="*/ 37 w 387"/>
                <a:gd name="T121" fmla="*/ 443 h 601"/>
                <a:gd name="T122" fmla="*/ 32 w 387"/>
                <a:gd name="T123" fmla="*/ 427 h 601"/>
                <a:gd name="T124" fmla="*/ 0 w 387"/>
                <a:gd name="T125" fmla="*/ 33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7" h="601">
                  <a:moveTo>
                    <a:pt x="0" y="330"/>
                  </a:moveTo>
                  <a:cubicBezTo>
                    <a:pt x="1" y="323"/>
                    <a:pt x="11" y="328"/>
                    <a:pt x="16" y="326"/>
                  </a:cubicBezTo>
                  <a:cubicBezTo>
                    <a:pt x="26" y="322"/>
                    <a:pt x="22" y="307"/>
                    <a:pt x="37" y="310"/>
                  </a:cubicBezTo>
                  <a:cubicBezTo>
                    <a:pt x="34" y="302"/>
                    <a:pt x="27" y="298"/>
                    <a:pt x="28" y="286"/>
                  </a:cubicBezTo>
                  <a:cubicBezTo>
                    <a:pt x="32" y="273"/>
                    <a:pt x="38" y="264"/>
                    <a:pt x="49" y="258"/>
                  </a:cubicBezTo>
                  <a:cubicBezTo>
                    <a:pt x="38" y="247"/>
                    <a:pt x="53" y="243"/>
                    <a:pt x="53" y="234"/>
                  </a:cubicBezTo>
                  <a:cubicBezTo>
                    <a:pt x="52" y="217"/>
                    <a:pt x="39" y="206"/>
                    <a:pt x="41" y="189"/>
                  </a:cubicBezTo>
                  <a:cubicBezTo>
                    <a:pt x="40" y="190"/>
                    <a:pt x="43" y="173"/>
                    <a:pt x="45" y="169"/>
                  </a:cubicBezTo>
                  <a:cubicBezTo>
                    <a:pt x="46" y="166"/>
                    <a:pt x="52" y="167"/>
                    <a:pt x="53" y="161"/>
                  </a:cubicBezTo>
                  <a:cubicBezTo>
                    <a:pt x="54" y="148"/>
                    <a:pt x="48" y="134"/>
                    <a:pt x="49" y="121"/>
                  </a:cubicBezTo>
                  <a:cubicBezTo>
                    <a:pt x="49" y="110"/>
                    <a:pt x="57" y="104"/>
                    <a:pt x="61" y="93"/>
                  </a:cubicBezTo>
                  <a:cubicBezTo>
                    <a:pt x="63" y="85"/>
                    <a:pt x="62" y="74"/>
                    <a:pt x="65" y="65"/>
                  </a:cubicBezTo>
                  <a:cubicBezTo>
                    <a:pt x="67" y="57"/>
                    <a:pt x="70" y="51"/>
                    <a:pt x="73" y="45"/>
                  </a:cubicBezTo>
                  <a:cubicBezTo>
                    <a:pt x="75" y="39"/>
                    <a:pt x="79" y="30"/>
                    <a:pt x="81" y="25"/>
                  </a:cubicBezTo>
                  <a:cubicBezTo>
                    <a:pt x="83" y="19"/>
                    <a:pt x="83" y="6"/>
                    <a:pt x="93" y="8"/>
                  </a:cubicBezTo>
                  <a:cubicBezTo>
                    <a:pt x="103" y="5"/>
                    <a:pt x="98" y="16"/>
                    <a:pt x="101" y="21"/>
                  </a:cubicBezTo>
                  <a:cubicBezTo>
                    <a:pt x="105" y="28"/>
                    <a:pt x="114" y="29"/>
                    <a:pt x="117" y="37"/>
                  </a:cubicBezTo>
                  <a:cubicBezTo>
                    <a:pt x="139" y="29"/>
                    <a:pt x="153" y="14"/>
                    <a:pt x="169" y="0"/>
                  </a:cubicBezTo>
                  <a:cubicBezTo>
                    <a:pt x="177" y="2"/>
                    <a:pt x="188" y="0"/>
                    <a:pt x="197" y="4"/>
                  </a:cubicBezTo>
                  <a:cubicBezTo>
                    <a:pt x="201" y="6"/>
                    <a:pt x="202" y="14"/>
                    <a:pt x="205" y="17"/>
                  </a:cubicBezTo>
                  <a:cubicBezTo>
                    <a:pt x="209" y="19"/>
                    <a:pt x="219" y="17"/>
                    <a:pt x="221" y="21"/>
                  </a:cubicBezTo>
                  <a:cubicBezTo>
                    <a:pt x="224" y="24"/>
                    <a:pt x="229" y="42"/>
                    <a:pt x="233" y="57"/>
                  </a:cubicBezTo>
                  <a:cubicBezTo>
                    <a:pt x="242" y="83"/>
                    <a:pt x="249" y="113"/>
                    <a:pt x="262" y="145"/>
                  </a:cubicBezTo>
                  <a:cubicBezTo>
                    <a:pt x="265" y="155"/>
                    <a:pt x="273" y="170"/>
                    <a:pt x="274" y="189"/>
                  </a:cubicBezTo>
                  <a:cubicBezTo>
                    <a:pt x="281" y="198"/>
                    <a:pt x="297" y="198"/>
                    <a:pt x="314" y="197"/>
                  </a:cubicBezTo>
                  <a:cubicBezTo>
                    <a:pt x="314" y="224"/>
                    <a:pt x="326" y="239"/>
                    <a:pt x="338" y="254"/>
                  </a:cubicBezTo>
                  <a:cubicBezTo>
                    <a:pt x="342" y="250"/>
                    <a:pt x="346" y="246"/>
                    <a:pt x="350" y="242"/>
                  </a:cubicBezTo>
                  <a:cubicBezTo>
                    <a:pt x="359" y="244"/>
                    <a:pt x="361" y="255"/>
                    <a:pt x="370" y="258"/>
                  </a:cubicBezTo>
                  <a:cubicBezTo>
                    <a:pt x="370" y="266"/>
                    <a:pt x="359" y="263"/>
                    <a:pt x="362" y="274"/>
                  </a:cubicBezTo>
                  <a:cubicBezTo>
                    <a:pt x="365" y="282"/>
                    <a:pt x="375" y="291"/>
                    <a:pt x="378" y="278"/>
                  </a:cubicBezTo>
                  <a:cubicBezTo>
                    <a:pt x="387" y="286"/>
                    <a:pt x="367" y="315"/>
                    <a:pt x="354" y="302"/>
                  </a:cubicBezTo>
                  <a:cubicBezTo>
                    <a:pt x="349" y="315"/>
                    <a:pt x="341" y="327"/>
                    <a:pt x="330" y="334"/>
                  </a:cubicBezTo>
                  <a:cubicBezTo>
                    <a:pt x="326" y="333"/>
                    <a:pt x="327" y="326"/>
                    <a:pt x="322" y="326"/>
                  </a:cubicBezTo>
                  <a:cubicBezTo>
                    <a:pt x="311" y="327"/>
                    <a:pt x="318" y="343"/>
                    <a:pt x="318" y="342"/>
                  </a:cubicBezTo>
                  <a:cubicBezTo>
                    <a:pt x="315" y="349"/>
                    <a:pt x="300" y="344"/>
                    <a:pt x="306" y="358"/>
                  </a:cubicBezTo>
                  <a:cubicBezTo>
                    <a:pt x="299" y="355"/>
                    <a:pt x="286" y="357"/>
                    <a:pt x="282" y="350"/>
                  </a:cubicBezTo>
                  <a:cubicBezTo>
                    <a:pt x="275" y="361"/>
                    <a:pt x="273" y="371"/>
                    <a:pt x="262" y="358"/>
                  </a:cubicBezTo>
                  <a:cubicBezTo>
                    <a:pt x="262" y="369"/>
                    <a:pt x="262" y="380"/>
                    <a:pt x="262" y="390"/>
                  </a:cubicBezTo>
                  <a:cubicBezTo>
                    <a:pt x="237" y="398"/>
                    <a:pt x="249" y="368"/>
                    <a:pt x="238" y="362"/>
                  </a:cubicBezTo>
                  <a:cubicBezTo>
                    <a:pt x="226" y="355"/>
                    <a:pt x="232" y="374"/>
                    <a:pt x="229" y="378"/>
                  </a:cubicBezTo>
                  <a:cubicBezTo>
                    <a:pt x="229" y="379"/>
                    <a:pt x="222" y="377"/>
                    <a:pt x="221" y="378"/>
                  </a:cubicBezTo>
                  <a:cubicBezTo>
                    <a:pt x="219" y="385"/>
                    <a:pt x="225" y="391"/>
                    <a:pt x="225" y="398"/>
                  </a:cubicBezTo>
                  <a:cubicBezTo>
                    <a:pt x="225" y="412"/>
                    <a:pt x="217" y="426"/>
                    <a:pt x="221" y="443"/>
                  </a:cubicBezTo>
                  <a:cubicBezTo>
                    <a:pt x="213" y="451"/>
                    <a:pt x="187" y="440"/>
                    <a:pt x="193" y="463"/>
                  </a:cubicBezTo>
                  <a:cubicBezTo>
                    <a:pt x="189" y="476"/>
                    <a:pt x="189" y="452"/>
                    <a:pt x="189" y="447"/>
                  </a:cubicBezTo>
                  <a:cubicBezTo>
                    <a:pt x="177" y="452"/>
                    <a:pt x="166" y="471"/>
                    <a:pt x="161" y="451"/>
                  </a:cubicBezTo>
                  <a:cubicBezTo>
                    <a:pt x="151" y="463"/>
                    <a:pt x="165" y="476"/>
                    <a:pt x="157" y="491"/>
                  </a:cubicBezTo>
                  <a:cubicBezTo>
                    <a:pt x="152" y="494"/>
                    <a:pt x="155" y="479"/>
                    <a:pt x="153" y="479"/>
                  </a:cubicBezTo>
                  <a:cubicBezTo>
                    <a:pt x="149" y="478"/>
                    <a:pt x="136" y="487"/>
                    <a:pt x="133" y="499"/>
                  </a:cubicBezTo>
                  <a:cubicBezTo>
                    <a:pt x="131" y="506"/>
                    <a:pt x="134" y="517"/>
                    <a:pt x="133" y="523"/>
                  </a:cubicBezTo>
                  <a:cubicBezTo>
                    <a:pt x="132" y="530"/>
                    <a:pt x="125" y="532"/>
                    <a:pt x="125" y="535"/>
                  </a:cubicBezTo>
                  <a:cubicBezTo>
                    <a:pt x="123" y="542"/>
                    <a:pt x="131" y="544"/>
                    <a:pt x="129" y="551"/>
                  </a:cubicBezTo>
                  <a:cubicBezTo>
                    <a:pt x="128" y="557"/>
                    <a:pt x="119" y="562"/>
                    <a:pt x="117" y="567"/>
                  </a:cubicBezTo>
                  <a:cubicBezTo>
                    <a:pt x="112" y="581"/>
                    <a:pt x="119" y="595"/>
                    <a:pt x="113" y="599"/>
                  </a:cubicBezTo>
                  <a:cubicBezTo>
                    <a:pt x="102" y="601"/>
                    <a:pt x="100" y="594"/>
                    <a:pt x="101" y="583"/>
                  </a:cubicBezTo>
                  <a:cubicBezTo>
                    <a:pt x="87" y="584"/>
                    <a:pt x="83" y="574"/>
                    <a:pt x="77" y="567"/>
                  </a:cubicBezTo>
                  <a:cubicBezTo>
                    <a:pt x="80" y="543"/>
                    <a:pt x="63" y="523"/>
                    <a:pt x="57" y="503"/>
                  </a:cubicBezTo>
                  <a:cubicBezTo>
                    <a:pt x="52" y="489"/>
                    <a:pt x="52" y="478"/>
                    <a:pt x="49" y="463"/>
                  </a:cubicBezTo>
                  <a:cubicBezTo>
                    <a:pt x="48" y="462"/>
                    <a:pt x="45" y="462"/>
                    <a:pt x="45" y="459"/>
                  </a:cubicBezTo>
                  <a:cubicBezTo>
                    <a:pt x="45" y="457"/>
                    <a:pt x="48" y="453"/>
                    <a:pt x="49" y="455"/>
                  </a:cubicBezTo>
                  <a:cubicBezTo>
                    <a:pt x="47" y="450"/>
                    <a:pt x="38" y="447"/>
                    <a:pt x="37" y="443"/>
                  </a:cubicBezTo>
                  <a:cubicBezTo>
                    <a:pt x="35" y="439"/>
                    <a:pt x="33" y="427"/>
                    <a:pt x="32" y="427"/>
                  </a:cubicBezTo>
                  <a:cubicBezTo>
                    <a:pt x="24" y="396"/>
                    <a:pt x="15" y="361"/>
                    <a:pt x="0" y="3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07">
              <a:extLst>
                <a:ext uri="{FF2B5EF4-FFF2-40B4-BE49-F238E27FC236}">
                  <a16:creationId xmlns:a16="http://schemas.microsoft.com/office/drawing/2014/main" id="{546C0B0D-5BC2-4D43-A510-68D057F6FA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31550" y="2230438"/>
              <a:ext cx="381000" cy="593725"/>
            </a:xfrm>
            <a:custGeom>
              <a:avLst/>
              <a:gdLst>
                <a:gd name="T0" fmla="*/ 77 w 387"/>
                <a:gd name="T1" fmla="*/ 571 h 605"/>
                <a:gd name="T2" fmla="*/ 45 w 387"/>
                <a:gd name="T3" fmla="*/ 462 h 605"/>
                <a:gd name="T4" fmla="*/ 30 w 387"/>
                <a:gd name="T5" fmla="*/ 419 h 605"/>
                <a:gd name="T6" fmla="*/ 18 w 387"/>
                <a:gd name="T7" fmla="*/ 327 h 605"/>
                <a:gd name="T8" fmla="*/ 49 w 387"/>
                <a:gd name="T9" fmla="*/ 244 h 605"/>
                <a:gd name="T10" fmla="*/ 41 w 387"/>
                <a:gd name="T11" fmla="*/ 192 h 605"/>
                <a:gd name="T12" fmla="*/ 53 w 387"/>
                <a:gd name="T13" fmla="*/ 164 h 605"/>
                <a:gd name="T14" fmla="*/ 65 w 387"/>
                <a:gd name="T15" fmla="*/ 67 h 605"/>
                <a:gd name="T16" fmla="*/ 94 w 387"/>
                <a:gd name="T17" fmla="*/ 8 h 605"/>
                <a:gd name="T18" fmla="*/ 121 w 387"/>
                <a:gd name="T19" fmla="*/ 36 h 605"/>
                <a:gd name="T20" fmla="*/ 201 w 387"/>
                <a:gd name="T21" fmla="*/ 5 h 605"/>
                <a:gd name="T22" fmla="*/ 239 w 387"/>
                <a:gd name="T23" fmla="*/ 59 h 605"/>
                <a:gd name="T24" fmla="*/ 317 w 387"/>
                <a:gd name="T25" fmla="*/ 198 h 605"/>
                <a:gd name="T26" fmla="*/ 354 w 387"/>
                <a:gd name="T27" fmla="*/ 242 h 605"/>
                <a:gd name="T28" fmla="*/ 368 w 387"/>
                <a:gd name="T29" fmla="*/ 276 h 605"/>
                <a:gd name="T30" fmla="*/ 365 w 387"/>
                <a:gd name="T31" fmla="*/ 311 h 605"/>
                <a:gd name="T32" fmla="*/ 325 w 387"/>
                <a:gd name="T33" fmla="*/ 332 h 605"/>
                <a:gd name="T34" fmla="*/ 322 w 387"/>
                <a:gd name="T35" fmla="*/ 348 h 605"/>
                <a:gd name="T36" fmla="*/ 298 w 387"/>
                <a:gd name="T37" fmla="*/ 361 h 605"/>
                <a:gd name="T38" fmla="*/ 265 w 387"/>
                <a:gd name="T39" fmla="*/ 396 h 605"/>
                <a:gd name="T40" fmla="*/ 235 w 387"/>
                <a:gd name="T41" fmla="*/ 383 h 605"/>
                <a:gd name="T42" fmla="*/ 229 w 387"/>
                <a:gd name="T43" fmla="*/ 418 h 605"/>
                <a:gd name="T44" fmla="*/ 199 w 387"/>
                <a:gd name="T45" fmla="*/ 465 h 605"/>
                <a:gd name="T46" fmla="*/ 189 w 387"/>
                <a:gd name="T47" fmla="*/ 454 h 605"/>
                <a:gd name="T48" fmla="*/ 162 w 387"/>
                <a:gd name="T49" fmla="*/ 496 h 605"/>
                <a:gd name="T50" fmla="*/ 139 w 387"/>
                <a:gd name="T51" fmla="*/ 515 h 605"/>
                <a:gd name="T52" fmla="*/ 127 w 387"/>
                <a:gd name="T53" fmla="*/ 565 h 605"/>
                <a:gd name="T54" fmla="*/ 114 w 387"/>
                <a:gd name="T55" fmla="*/ 605 h 605"/>
                <a:gd name="T56" fmla="*/ 117 w 387"/>
                <a:gd name="T57" fmla="*/ 569 h 605"/>
                <a:gd name="T58" fmla="*/ 133 w 387"/>
                <a:gd name="T59" fmla="*/ 525 h 605"/>
                <a:gd name="T60" fmla="*/ 159 w 387"/>
                <a:gd name="T61" fmla="*/ 488 h 605"/>
                <a:gd name="T62" fmla="*/ 180 w 387"/>
                <a:gd name="T63" fmla="*/ 455 h 605"/>
                <a:gd name="T64" fmla="*/ 221 w 387"/>
                <a:gd name="T65" fmla="*/ 444 h 605"/>
                <a:gd name="T66" fmla="*/ 229 w 387"/>
                <a:gd name="T67" fmla="*/ 379 h 605"/>
                <a:gd name="T68" fmla="*/ 258 w 387"/>
                <a:gd name="T69" fmla="*/ 392 h 605"/>
                <a:gd name="T70" fmla="*/ 282 w 387"/>
                <a:gd name="T71" fmla="*/ 352 h 605"/>
                <a:gd name="T72" fmla="*/ 313 w 387"/>
                <a:gd name="T73" fmla="*/ 347 h 605"/>
                <a:gd name="T74" fmla="*/ 355 w 387"/>
                <a:gd name="T75" fmla="*/ 304 h 605"/>
                <a:gd name="T76" fmla="*/ 376 w 387"/>
                <a:gd name="T77" fmla="*/ 290 h 605"/>
                <a:gd name="T78" fmla="*/ 343 w 387"/>
                <a:gd name="T79" fmla="*/ 259 h 605"/>
                <a:gd name="T80" fmla="*/ 274 w 387"/>
                <a:gd name="T81" fmla="*/ 193 h 605"/>
                <a:gd name="T82" fmla="*/ 229 w 387"/>
                <a:gd name="T83" fmla="*/ 44 h 605"/>
                <a:gd name="T84" fmla="*/ 181 w 387"/>
                <a:gd name="T85" fmla="*/ 7 h 605"/>
                <a:gd name="T86" fmla="*/ 110 w 387"/>
                <a:gd name="T87" fmla="*/ 33 h 605"/>
                <a:gd name="T88" fmla="*/ 96 w 387"/>
                <a:gd name="T89" fmla="*/ 14 h 605"/>
                <a:gd name="T90" fmla="*/ 75 w 387"/>
                <a:gd name="T91" fmla="*/ 56 h 605"/>
                <a:gd name="T92" fmla="*/ 56 w 387"/>
                <a:gd name="T93" fmla="*/ 144 h 605"/>
                <a:gd name="T94" fmla="*/ 46 w 387"/>
                <a:gd name="T95" fmla="*/ 193 h 605"/>
                <a:gd name="T96" fmla="*/ 53 w 387"/>
                <a:gd name="T97" fmla="*/ 263 h 605"/>
                <a:gd name="T98" fmla="*/ 36 w 387"/>
                <a:gd name="T99" fmla="*/ 315 h 605"/>
                <a:gd name="T100" fmla="*/ 35 w 387"/>
                <a:gd name="T101" fmla="*/ 417 h 605"/>
                <a:gd name="T102" fmla="*/ 54 w 387"/>
                <a:gd name="T103" fmla="*/ 457 h 605"/>
                <a:gd name="T104" fmla="*/ 50 w 387"/>
                <a:gd name="T105" fmla="*/ 462 h 605"/>
                <a:gd name="T106" fmla="*/ 83 w 387"/>
                <a:gd name="T107" fmla="*/ 569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7" h="605">
                  <a:moveTo>
                    <a:pt x="114" y="605"/>
                  </a:moveTo>
                  <a:cubicBezTo>
                    <a:pt x="110" y="605"/>
                    <a:pt x="106" y="604"/>
                    <a:pt x="104" y="602"/>
                  </a:cubicBezTo>
                  <a:cubicBezTo>
                    <a:pt x="102" y="599"/>
                    <a:pt x="101" y="595"/>
                    <a:pt x="101" y="589"/>
                  </a:cubicBezTo>
                  <a:cubicBezTo>
                    <a:pt x="91" y="588"/>
                    <a:pt x="86" y="582"/>
                    <a:pt x="82" y="577"/>
                  </a:cubicBezTo>
                  <a:cubicBezTo>
                    <a:pt x="80" y="575"/>
                    <a:pt x="79" y="574"/>
                    <a:pt x="78" y="572"/>
                  </a:cubicBezTo>
                  <a:cubicBezTo>
                    <a:pt x="77" y="571"/>
                    <a:pt x="77" y="571"/>
                    <a:pt x="77" y="571"/>
                  </a:cubicBezTo>
                  <a:cubicBezTo>
                    <a:pt x="77" y="570"/>
                    <a:pt x="77" y="570"/>
                    <a:pt x="77" y="570"/>
                  </a:cubicBezTo>
                  <a:cubicBezTo>
                    <a:pt x="79" y="554"/>
                    <a:pt x="72" y="540"/>
                    <a:pt x="66" y="527"/>
                  </a:cubicBezTo>
                  <a:cubicBezTo>
                    <a:pt x="62" y="520"/>
                    <a:pt x="59" y="513"/>
                    <a:pt x="57" y="507"/>
                  </a:cubicBezTo>
                  <a:cubicBezTo>
                    <a:pt x="54" y="498"/>
                    <a:pt x="53" y="491"/>
                    <a:pt x="52" y="484"/>
                  </a:cubicBezTo>
                  <a:cubicBezTo>
                    <a:pt x="51" y="479"/>
                    <a:pt x="51" y="474"/>
                    <a:pt x="49" y="468"/>
                  </a:cubicBezTo>
                  <a:cubicBezTo>
                    <a:pt x="47" y="467"/>
                    <a:pt x="45" y="466"/>
                    <a:pt x="45" y="462"/>
                  </a:cubicBezTo>
                  <a:cubicBezTo>
                    <a:pt x="45" y="460"/>
                    <a:pt x="46" y="458"/>
                    <a:pt x="47" y="456"/>
                  </a:cubicBezTo>
                  <a:cubicBezTo>
                    <a:pt x="46" y="455"/>
                    <a:pt x="45" y="454"/>
                    <a:pt x="43" y="453"/>
                  </a:cubicBezTo>
                  <a:cubicBezTo>
                    <a:pt x="41" y="451"/>
                    <a:pt x="38" y="449"/>
                    <a:pt x="37" y="447"/>
                  </a:cubicBezTo>
                  <a:cubicBezTo>
                    <a:pt x="36" y="444"/>
                    <a:pt x="34" y="437"/>
                    <a:pt x="33" y="431"/>
                  </a:cubicBezTo>
                  <a:cubicBezTo>
                    <a:pt x="33" y="430"/>
                    <a:pt x="33" y="430"/>
                    <a:pt x="33" y="430"/>
                  </a:cubicBezTo>
                  <a:cubicBezTo>
                    <a:pt x="30" y="419"/>
                    <a:pt x="30" y="419"/>
                    <a:pt x="30" y="419"/>
                  </a:cubicBezTo>
                  <a:cubicBezTo>
                    <a:pt x="22" y="392"/>
                    <a:pt x="14" y="361"/>
                    <a:pt x="1" y="334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1" y="333"/>
                    <a:pt x="1" y="333"/>
                    <a:pt x="1" y="333"/>
                  </a:cubicBezTo>
                  <a:cubicBezTo>
                    <a:pt x="1" y="330"/>
                    <a:pt x="2" y="327"/>
                    <a:pt x="9" y="327"/>
                  </a:cubicBezTo>
                  <a:cubicBezTo>
                    <a:pt x="10" y="327"/>
                    <a:pt x="11" y="327"/>
                    <a:pt x="12" y="327"/>
                  </a:cubicBezTo>
                  <a:cubicBezTo>
                    <a:pt x="15" y="327"/>
                    <a:pt x="17" y="327"/>
                    <a:pt x="18" y="327"/>
                  </a:cubicBezTo>
                  <a:cubicBezTo>
                    <a:pt x="21" y="325"/>
                    <a:pt x="22" y="323"/>
                    <a:pt x="24" y="319"/>
                  </a:cubicBezTo>
                  <a:cubicBezTo>
                    <a:pt x="26" y="315"/>
                    <a:pt x="28" y="310"/>
                    <a:pt x="35" y="310"/>
                  </a:cubicBezTo>
                  <a:cubicBezTo>
                    <a:pt x="35" y="309"/>
                    <a:pt x="34" y="308"/>
                    <a:pt x="33" y="307"/>
                  </a:cubicBezTo>
                  <a:cubicBezTo>
                    <a:pt x="31" y="302"/>
                    <a:pt x="27" y="298"/>
                    <a:pt x="29" y="288"/>
                  </a:cubicBezTo>
                  <a:cubicBezTo>
                    <a:pt x="32" y="276"/>
                    <a:pt x="38" y="266"/>
                    <a:pt x="47" y="260"/>
                  </a:cubicBezTo>
                  <a:cubicBezTo>
                    <a:pt x="42" y="253"/>
                    <a:pt x="46" y="248"/>
                    <a:pt x="49" y="244"/>
                  </a:cubicBezTo>
                  <a:cubicBezTo>
                    <a:pt x="51" y="241"/>
                    <a:pt x="53" y="239"/>
                    <a:pt x="53" y="237"/>
                  </a:cubicBezTo>
                  <a:cubicBezTo>
                    <a:pt x="53" y="229"/>
                    <a:pt x="50" y="223"/>
                    <a:pt x="47" y="217"/>
                  </a:cubicBezTo>
                  <a:cubicBezTo>
                    <a:pt x="44" y="210"/>
                    <a:pt x="40" y="202"/>
                    <a:pt x="41" y="193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1" y="193"/>
                    <a:pt x="41" y="192"/>
                    <a:pt x="41" y="192"/>
                  </a:cubicBezTo>
                  <a:cubicBezTo>
                    <a:pt x="43" y="192"/>
                    <a:pt x="43" y="192"/>
                    <a:pt x="43" y="192"/>
                  </a:cubicBezTo>
                  <a:cubicBezTo>
                    <a:pt x="41" y="192"/>
                    <a:pt x="41" y="192"/>
                    <a:pt x="41" y="192"/>
                  </a:cubicBezTo>
                  <a:cubicBezTo>
                    <a:pt x="41" y="190"/>
                    <a:pt x="41" y="190"/>
                    <a:pt x="41" y="190"/>
                  </a:cubicBezTo>
                  <a:cubicBezTo>
                    <a:pt x="42" y="183"/>
                    <a:pt x="44" y="174"/>
                    <a:pt x="45" y="171"/>
                  </a:cubicBezTo>
                  <a:cubicBezTo>
                    <a:pt x="46" y="169"/>
                    <a:pt x="48" y="168"/>
                    <a:pt x="50" y="167"/>
                  </a:cubicBezTo>
                  <a:cubicBezTo>
                    <a:pt x="52" y="166"/>
                    <a:pt x="53" y="166"/>
                    <a:pt x="53" y="164"/>
                  </a:cubicBezTo>
                  <a:cubicBezTo>
                    <a:pt x="53" y="158"/>
                    <a:pt x="52" y="151"/>
                    <a:pt x="51" y="145"/>
                  </a:cubicBezTo>
                  <a:cubicBezTo>
                    <a:pt x="50" y="138"/>
                    <a:pt x="48" y="131"/>
                    <a:pt x="49" y="124"/>
                  </a:cubicBezTo>
                  <a:cubicBezTo>
                    <a:pt x="49" y="116"/>
                    <a:pt x="52" y="111"/>
                    <a:pt x="56" y="106"/>
                  </a:cubicBezTo>
                  <a:cubicBezTo>
                    <a:pt x="58" y="103"/>
                    <a:pt x="60" y="99"/>
                    <a:pt x="61" y="95"/>
                  </a:cubicBezTo>
                  <a:cubicBezTo>
                    <a:pt x="62" y="91"/>
                    <a:pt x="63" y="87"/>
                    <a:pt x="63" y="82"/>
                  </a:cubicBezTo>
                  <a:cubicBezTo>
                    <a:pt x="63" y="77"/>
                    <a:pt x="63" y="72"/>
                    <a:pt x="65" y="67"/>
                  </a:cubicBezTo>
                  <a:cubicBezTo>
                    <a:pt x="66" y="62"/>
                    <a:pt x="68" y="58"/>
                    <a:pt x="70" y="54"/>
                  </a:cubicBezTo>
                  <a:cubicBezTo>
                    <a:pt x="71" y="52"/>
                    <a:pt x="72" y="49"/>
                    <a:pt x="73" y="47"/>
                  </a:cubicBezTo>
                  <a:cubicBezTo>
                    <a:pt x="74" y="43"/>
                    <a:pt x="76" y="38"/>
                    <a:pt x="78" y="34"/>
                  </a:cubicBezTo>
                  <a:cubicBezTo>
                    <a:pt x="79" y="31"/>
                    <a:pt x="80" y="29"/>
                    <a:pt x="81" y="27"/>
                  </a:cubicBezTo>
                  <a:cubicBezTo>
                    <a:pt x="82" y="25"/>
                    <a:pt x="82" y="24"/>
                    <a:pt x="82" y="23"/>
                  </a:cubicBezTo>
                  <a:cubicBezTo>
                    <a:pt x="84" y="17"/>
                    <a:pt x="86" y="8"/>
                    <a:pt x="94" y="8"/>
                  </a:cubicBezTo>
                  <a:cubicBezTo>
                    <a:pt x="94" y="8"/>
                    <a:pt x="95" y="9"/>
                    <a:pt x="96" y="9"/>
                  </a:cubicBezTo>
                  <a:cubicBezTo>
                    <a:pt x="97" y="8"/>
                    <a:pt x="98" y="8"/>
                    <a:pt x="99" y="8"/>
                  </a:cubicBezTo>
                  <a:cubicBezTo>
                    <a:pt x="105" y="8"/>
                    <a:pt x="105" y="14"/>
                    <a:pt x="106" y="17"/>
                  </a:cubicBezTo>
                  <a:cubicBezTo>
                    <a:pt x="106" y="19"/>
                    <a:pt x="106" y="21"/>
                    <a:pt x="106" y="22"/>
                  </a:cubicBezTo>
                  <a:cubicBezTo>
                    <a:pt x="108" y="25"/>
                    <a:pt x="111" y="27"/>
                    <a:pt x="113" y="29"/>
                  </a:cubicBezTo>
                  <a:cubicBezTo>
                    <a:pt x="116" y="31"/>
                    <a:pt x="119" y="33"/>
                    <a:pt x="121" y="36"/>
                  </a:cubicBezTo>
                  <a:cubicBezTo>
                    <a:pt x="137" y="30"/>
                    <a:pt x="149" y="19"/>
                    <a:pt x="162" y="8"/>
                  </a:cubicBezTo>
                  <a:cubicBezTo>
                    <a:pt x="165" y="6"/>
                    <a:pt x="168" y="4"/>
                    <a:pt x="170" y="1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5" y="1"/>
                    <a:pt x="178" y="1"/>
                    <a:pt x="181" y="1"/>
                  </a:cubicBezTo>
                  <a:cubicBezTo>
                    <a:pt x="187" y="2"/>
                    <a:pt x="195" y="2"/>
                    <a:pt x="201" y="5"/>
                  </a:cubicBezTo>
                  <a:cubicBezTo>
                    <a:pt x="204" y="6"/>
                    <a:pt x="206" y="9"/>
                    <a:pt x="207" y="13"/>
                  </a:cubicBezTo>
                  <a:cubicBezTo>
                    <a:pt x="208" y="14"/>
                    <a:pt x="209" y="17"/>
                    <a:pt x="210" y="17"/>
                  </a:cubicBezTo>
                  <a:cubicBezTo>
                    <a:pt x="211" y="18"/>
                    <a:pt x="214" y="18"/>
                    <a:pt x="216" y="18"/>
                  </a:cubicBezTo>
                  <a:cubicBezTo>
                    <a:pt x="220" y="19"/>
                    <a:pt x="224" y="19"/>
                    <a:pt x="227" y="22"/>
                  </a:cubicBezTo>
                  <a:cubicBezTo>
                    <a:pt x="229" y="24"/>
                    <a:pt x="231" y="31"/>
                    <a:pt x="234" y="43"/>
                  </a:cubicBezTo>
                  <a:cubicBezTo>
                    <a:pt x="236" y="48"/>
                    <a:pt x="237" y="54"/>
                    <a:pt x="239" y="59"/>
                  </a:cubicBezTo>
                  <a:cubicBezTo>
                    <a:pt x="243" y="69"/>
                    <a:pt x="246" y="80"/>
                    <a:pt x="249" y="91"/>
                  </a:cubicBezTo>
                  <a:cubicBezTo>
                    <a:pt x="254" y="109"/>
                    <a:pt x="260" y="127"/>
                    <a:pt x="267" y="147"/>
                  </a:cubicBezTo>
                  <a:cubicBezTo>
                    <a:pt x="268" y="149"/>
                    <a:pt x="269" y="151"/>
                    <a:pt x="269" y="153"/>
                  </a:cubicBezTo>
                  <a:cubicBezTo>
                    <a:pt x="273" y="162"/>
                    <a:pt x="279" y="175"/>
                    <a:pt x="279" y="191"/>
                  </a:cubicBezTo>
                  <a:cubicBezTo>
                    <a:pt x="285" y="197"/>
                    <a:pt x="297" y="198"/>
                    <a:pt x="307" y="198"/>
                  </a:cubicBezTo>
                  <a:cubicBezTo>
                    <a:pt x="310" y="198"/>
                    <a:pt x="314" y="198"/>
                    <a:pt x="317" y="198"/>
                  </a:cubicBezTo>
                  <a:cubicBezTo>
                    <a:pt x="320" y="198"/>
                    <a:pt x="320" y="198"/>
                    <a:pt x="320" y="198"/>
                  </a:cubicBezTo>
                  <a:cubicBezTo>
                    <a:pt x="320" y="200"/>
                    <a:pt x="320" y="200"/>
                    <a:pt x="320" y="200"/>
                  </a:cubicBezTo>
                  <a:cubicBezTo>
                    <a:pt x="320" y="225"/>
                    <a:pt x="330" y="239"/>
                    <a:pt x="341" y="253"/>
                  </a:cubicBezTo>
                  <a:cubicBezTo>
                    <a:pt x="345" y="249"/>
                    <a:pt x="348" y="246"/>
                    <a:pt x="351" y="243"/>
                  </a:cubicBezTo>
                  <a:cubicBezTo>
                    <a:pt x="352" y="241"/>
                    <a:pt x="352" y="241"/>
                    <a:pt x="352" y="241"/>
                  </a:cubicBezTo>
                  <a:cubicBezTo>
                    <a:pt x="354" y="242"/>
                    <a:pt x="354" y="242"/>
                    <a:pt x="354" y="242"/>
                  </a:cubicBezTo>
                  <a:cubicBezTo>
                    <a:pt x="359" y="244"/>
                    <a:pt x="362" y="247"/>
                    <a:pt x="365" y="251"/>
                  </a:cubicBezTo>
                  <a:cubicBezTo>
                    <a:pt x="368" y="254"/>
                    <a:pt x="370" y="257"/>
                    <a:pt x="374" y="258"/>
                  </a:cubicBezTo>
                  <a:cubicBezTo>
                    <a:pt x="376" y="259"/>
                    <a:pt x="376" y="259"/>
                    <a:pt x="376" y="259"/>
                  </a:cubicBezTo>
                  <a:cubicBezTo>
                    <a:pt x="376" y="261"/>
                    <a:pt x="376" y="261"/>
                    <a:pt x="376" y="261"/>
                  </a:cubicBezTo>
                  <a:cubicBezTo>
                    <a:pt x="376" y="266"/>
                    <a:pt x="373" y="268"/>
                    <a:pt x="370" y="269"/>
                  </a:cubicBezTo>
                  <a:cubicBezTo>
                    <a:pt x="368" y="271"/>
                    <a:pt x="367" y="272"/>
                    <a:pt x="368" y="276"/>
                  </a:cubicBezTo>
                  <a:cubicBezTo>
                    <a:pt x="369" y="281"/>
                    <a:pt x="374" y="285"/>
                    <a:pt x="376" y="285"/>
                  </a:cubicBezTo>
                  <a:cubicBezTo>
                    <a:pt x="377" y="285"/>
                    <a:pt x="378" y="281"/>
                    <a:pt x="378" y="280"/>
                  </a:cubicBezTo>
                  <a:cubicBezTo>
                    <a:pt x="379" y="275"/>
                    <a:pt x="379" y="275"/>
                    <a:pt x="379" y="275"/>
                  </a:cubicBezTo>
                  <a:cubicBezTo>
                    <a:pt x="383" y="279"/>
                    <a:pt x="383" y="279"/>
                    <a:pt x="383" y="279"/>
                  </a:cubicBezTo>
                  <a:cubicBezTo>
                    <a:pt x="387" y="282"/>
                    <a:pt x="387" y="288"/>
                    <a:pt x="385" y="294"/>
                  </a:cubicBezTo>
                  <a:cubicBezTo>
                    <a:pt x="382" y="302"/>
                    <a:pt x="373" y="311"/>
                    <a:pt x="365" y="311"/>
                  </a:cubicBezTo>
                  <a:cubicBezTo>
                    <a:pt x="362" y="311"/>
                    <a:pt x="360" y="310"/>
                    <a:pt x="358" y="309"/>
                  </a:cubicBezTo>
                  <a:cubicBezTo>
                    <a:pt x="352" y="323"/>
                    <a:pt x="344" y="333"/>
                    <a:pt x="334" y="339"/>
                  </a:cubicBezTo>
                  <a:cubicBezTo>
                    <a:pt x="334" y="340"/>
                    <a:pt x="334" y="340"/>
                    <a:pt x="334" y="340"/>
                  </a:cubicBezTo>
                  <a:cubicBezTo>
                    <a:pt x="332" y="340"/>
                    <a:pt x="332" y="340"/>
                    <a:pt x="332" y="340"/>
                  </a:cubicBezTo>
                  <a:cubicBezTo>
                    <a:pt x="329" y="339"/>
                    <a:pt x="328" y="336"/>
                    <a:pt x="327" y="334"/>
                  </a:cubicBezTo>
                  <a:cubicBezTo>
                    <a:pt x="326" y="332"/>
                    <a:pt x="326" y="332"/>
                    <a:pt x="325" y="332"/>
                  </a:cubicBezTo>
                  <a:cubicBezTo>
                    <a:pt x="323" y="332"/>
                    <a:pt x="322" y="333"/>
                    <a:pt x="322" y="334"/>
                  </a:cubicBezTo>
                  <a:cubicBezTo>
                    <a:pt x="320" y="337"/>
                    <a:pt x="322" y="342"/>
                    <a:pt x="323" y="343"/>
                  </a:cubicBezTo>
                  <a:cubicBezTo>
                    <a:pt x="321" y="345"/>
                    <a:pt x="321" y="345"/>
                    <a:pt x="321" y="345"/>
                  </a:cubicBezTo>
                  <a:cubicBezTo>
                    <a:pt x="321" y="345"/>
                    <a:pt x="321" y="345"/>
                    <a:pt x="321" y="345"/>
                  </a:cubicBezTo>
                  <a:cubicBezTo>
                    <a:pt x="323" y="346"/>
                    <a:pt x="323" y="346"/>
                    <a:pt x="323" y="346"/>
                  </a:cubicBezTo>
                  <a:cubicBezTo>
                    <a:pt x="322" y="348"/>
                    <a:pt x="322" y="348"/>
                    <a:pt x="322" y="348"/>
                  </a:cubicBezTo>
                  <a:cubicBezTo>
                    <a:pt x="320" y="350"/>
                    <a:pt x="317" y="351"/>
                    <a:pt x="315" y="352"/>
                  </a:cubicBezTo>
                  <a:cubicBezTo>
                    <a:pt x="313" y="353"/>
                    <a:pt x="311" y="353"/>
                    <a:pt x="310" y="354"/>
                  </a:cubicBezTo>
                  <a:cubicBezTo>
                    <a:pt x="310" y="355"/>
                    <a:pt x="310" y="357"/>
                    <a:pt x="311" y="360"/>
                  </a:cubicBezTo>
                  <a:cubicBezTo>
                    <a:pt x="314" y="367"/>
                    <a:pt x="314" y="367"/>
                    <a:pt x="314" y="367"/>
                  </a:cubicBezTo>
                  <a:cubicBezTo>
                    <a:pt x="308" y="364"/>
                    <a:pt x="308" y="364"/>
                    <a:pt x="308" y="364"/>
                  </a:cubicBezTo>
                  <a:cubicBezTo>
                    <a:pt x="305" y="362"/>
                    <a:pt x="302" y="362"/>
                    <a:pt x="298" y="361"/>
                  </a:cubicBezTo>
                  <a:cubicBezTo>
                    <a:pt x="293" y="361"/>
                    <a:pt x="289" y="360"/>
                    <a:pt x="285" y="358"/>
                  </a:cubicBezTo>
                  <a:cubicBezTo>
                    <a:pt x="285" y="358"/>
                    <a:pt x="285" y="359"/>
                    <a:pt x="285" y="359"/>
                  </a:cubicBezTo>
                  <a:cubicBezTo>
                    <a:pt x="281" y="365"/>
                    <a:pt x="279" y="370"/>
                    <a:pt x="273" y="370"/>
                  </a:cubicBezTo>
                  <a:cubicBezTo>
                    <a:pt x="272" y="370"/>
                    <a:pt x="270" y="369"/>
                    <a:pt x="267" y="368"/>
                  </a:cubicBezTo>
                  <a:cubicBezTo>
                    <a:pt x="267" y="395"/>
                    <a:pt x="267" y="395"/>
                    <a:pt x="267" y="395"/>
                  </a:cubicBezTo>
                  <a:cubicBezTo>
                    <a:pt x="265" y="396"/>
                    <a:pt x="265" y="396"/>
                    <a:pt x="265" y="396"/>
                  </a:cubicBezTo>
                  <a:cubicBezTo>
                    <a:pt x="263" y="397"/>
                    <a:pt x="260" y="397"/>
                    <a:pt x="258" y="397"/>
                  </a:cubicBezTo>
                  <a:cubicBezTo>
                    <a:pt x="247" y="397"/>
                    <a:pt x="245" y="387"/>
                    <a:pt x="244" y="380"/>
                  </a:cubicBezTo>
                  <a:cubicBezTo>
                    <a:pt x="243" y="374"/>
                    <a:pt x="243" y="369"/>
                    <a:pt x="239" y="368"/>
                  </a:cubicBezTo>
                  <a:cubicBezTo>
                    <a:pt x="237" y="366"/>
                    <a:pt x="236" y="366"/>
                    <a:pt x="236" y="366"/>
                  </a:cubicBezTo>
                  <a:cubicBezTo>
                    <a:pt x="236" y="367"/>
                    <a:pt x="236" y="371"/>
                    <a:pt x="236" y="373"/>
                  </a:cubicBezTo>
                  <a:cubicBezTo>
                    <a:pt x="236" y="377"/>
                    <a:pt x="236" y="381"/>
                    <a:pt x="235" y="383"/>
                  </a:cubicBezTo>
                  <a:cubicBezTo>
                    <a:pt x="234" y="384"/>
                    <a:pt x="232" y="384"/>
                    <a:pt x="231" y="384"/>
                  </a:cubicBezTo>
                  <a:cubicBezTo>
                    <a:pt x="230" y="384"/>
                    <a:pt x="229" y="384"/>
                    <a:pt x="228" y="384"/>
                  </a:cubicBezTo>
                  <a:cubicBezTo>
                    <a:pt x="228" y="384"/>
                    <a:pt x="227" y="384"/>
                    <a:pt x="227" y="384"/>
                  </a:cubicBezTo>
                  <a:cubicBezTo>
                    <a:pt x="227" y="386"/>
                    <a:pt x="228" y="388"/>
                    <a:pt x="229" y="391"/>
                  </a:cubicBezTo>
                  <a:cubicBezTo>
                    <a:pt x="230" y="394"/>
                    <a:pt x="231" y="397"/>
                    <a:pt x="231" y="401"/>
                  </a:cubicBezTo>
                  <a:cubicBezTo>
                    <a:pt x="231" y="407"/>
                    <a:pt x="230" y="413"/>
                    <a:pt x="229" y="418"/>
                  </a:cubicBezTo>
                  <a:cubicBezTo>
                    <a:pt x="227" y="427"/>
                    <a:pt x="225" y="435"/>
                    <a:pt x="227" y="445"/>
                  </a:cubicBezTo>
                  <a:cubicBezTo>
                    <a:pt x="227" y="446"/>
                    <a:pt x="227" y="446"/>
                    <a:pt x="227" y="446"/>
                  </a:cubicBezTo>
                  <a:cubicBezTo>
                    <a:pt x="226" y="448"/>
                    <a:pt x="226" y="448"/>
                    <a:pt x="226" y="448"/>
                  </a:cubicBezTo>
                  <a:cubicBezTo>
                    <a:pt x="223" y="451"/>
                    <a:pt x="217" y="452"/>
                    <a:pt x="211" y="452"/>
                  </a:cubicBezTo>
                  <a:cubicBezTo>
                    <a:pt x="206" y="453"/>
                    <a:pt x="201" y="453"/>
                    <a:pt x="199" y="456"/>
                  </a:cubicBezTo>
                  <a:cubicBezTo>
                    <a:pt x="198" y="458"/>
                    <a:pt x="198" y="461"/>
                    <a:pt x="199" y="465"/>
                  </a:cubicBezTo>
                  <a:cubicBezTo>
                    <a:pt x="199" y="466"/>
                    <a:pt x="199" y="466"/>
                    <a:pt x="199" y="466"/>
                  </a:cubicBezTo>
                  <a:cubicBezTo>
                    <a:pt x="199" y="467"/>
                    <a:pt x="199" y="467"/>
                    <a:pt x="199" y="467"/>
                  </a:cubicBezTo>
                  <a:cubicBezTo>
                    <a:pt x="198" y="469"/>
                    <a:pt x="197" y="472"/>
                    <a:pt x="194" y="472"/>
                  </a:cubicBezTo>
                  <a:cubicBezTo>
                    <a:pt x="193" y="472"/>
                    <a:pt x="193" y="472"/>
                    <a:pt x="193" y="472"/>
                  </a:cubicBezTo>
                  <a:cubicBezTo>
                    <a:pt x="191" y="471"/>
                    <a:pt x="191" y="471"/>
                    <a:pt x="191" y="471"/>
                  </a:cubicBezTo>
                  <a:cubicBezTo>
                    <a:pt x="189" y="469"/>
                    <a:pt x="189" y="460"/>
                    <a:pt x="189" y="454"/>
                  </a:cubicBezTo>
                  <a:cubicBezTo>
                    <a:pt x="187" y="456"/>
                    <a:pt x="185" y="457"/>
                    <a:pt x="183" y="459"/>
                  </a:cubicBezTo>
                  <a:cubicBezTo>
                    <a:pt x="179" y="463"/>
                    <a:pt x="175" y="466"/>
                    <a:pt x="171" y="466"/>
                  </a:cubicBezTo>
                  <a:cubicBezTo>
                    <a:pt x="167" y="466"/>
                    <a:pt x="165" y="463"/>
                    <a:pt x="164" y="460"/>
                  </a:cubicBezTo>
                  <a:cubicBezTo>
                    <a:pt x="162" y="464"/>
                    <a:pt x="163" y="468"/>
                    <a:pt x="164" y="473"/>
                  </a:cubicBezTo>
                  <a:cubicBezTo>
                    <a:pt x="165" y="480"/>
                    <a:pt x="167" y="487"/>
                    <a:pt x="163" y="495"/>
                  </a:cubicBezTo>
                  <a:cubicBezTo>
                    <a:pt x="162" y="496"/>
                    <a:pt x="162" y="496"/>
                    <a:pt x="162" y="496"/>
                  </a:cubicBezTo>
                  <a:cubicBezTo>
                    <a:pt x="161" y="496"/>
                    <a:pt x="161" y="496"/>
                    <a:pt x="161" y="496"/>
                  </a:cubicBezTo>
                  <a:cubicBezTo>
                    <a:pt x="159" y="497"/>
                    <a:pt x="157" y="497"/>
                    <a:pt x="156" y="496"/>
                  </a:cubicBezTo>
                  <a:cubicBezTo>
                    <a:pt x="154" y="494"/>
                    <a:pt x="154" y="490"/>
                    <a:pt x="154" y="486"/>
                  </a:cubicBezTo>
                  <a:cubicBezTo>
                    <a:pt x="154" y="486"/>
                    <a:pt x="154" y="485"/>
                    <a:pt x="154" y="485"/>
                  </a:cubicBezTo>
                  <a:cubicBezTo>
                    <a:pt x="150" y="487"/>
                    <a:pt x="141" y="494"/>
                    <a:pt x="139" y="503"/>
                  </a:cubicBezTo>
                  <a:cubicBezTo>
                    <a:pt x="138" y="506"/>
                    <a:pt x="138" y="510"/>
                    <a:pt x="139" y="515"/>
                  </a:cubicBezTo>
                  <a:cubicBezTo>
                    <a:pt x="139" y="519"/>
                    <a:pt x="139" y="523"/>
                    <a:pt x="139" y="527"/>
                  </a:cubicBezTo>
                  <a:cubicBezTo>
                    <a:pt x="138" y="531"/>
                    <a:pt x="135" y="534"/>
                    <a:pt x="132" y="537"/>
                  </a:cubicBezTo>
                  <a:cubicBezTo>
                    <a:pt x="132" y="537"/>
                    <a:pt x="131" y="538"/>
                    <a:pt x="131" y="539"/>
                  </a:cubicBezTo>
                  <a:cubicBezTo>
                    <a:pt x="130" y="541"/>
                    <a:pt x="131" y="542"/>
                    <a:pt x="132" y="544"/>
                  </a:cubicBezTo>
                  <a:cubicBezTo>
                    <a:pt x="134" y="547"/>
                    <a:pt x="136" y="550"/>
                    <a:pt x="135" y="555"/>
                  </a:cubicBezTo>
                  <a:cubicBezTo>
                    <a:pt x="134" y="559"/>
                    <a:pt x="131" y="562"/>
                    <a:pt x="127" y="565"/>
                  </a:cubicBezTo>
                  <a:cubicBezTo>
                    <a:pt x="125" y="567"/>
                    <a:pt x="123" y="569"/>
                    <a:pt x="123" y="571"/>
                  </a:cubicBezTo>
                  <a:cubicBezTo>
                    <a:pt x="121" y="577"/>
                    <a:pt x="121" y="584"/>
                    <a:pt x="121" y="589"/>
                  </a:cubicBezTo>
                  <a:cubicBezTo>
                    <a:pt x="122" y="596"/>
                    <a:pt x="122" y="602"/>
                    <a:pt x="117" y="605"/>
                  </a:cubicBezTo>
                  <a:cubicBezTo>
                    <a:pt x="117" y="605"/>
                    <a:pt x="117" y="605"/>
                    <a:pt x="117" y="605"/>
                  </a:cubicBezTo>
                  <a:cubicBezTo>
                    <a:pt x="116" y="605"/>
                    <a:pt x="116" y="605"/>
                    <a:pt x="116" y="605"/>
                  </a:cubicBezTo>
                  <a:cubicBezTo>
                    <a:pt x="115" y="605"/>
                    <a:pt x="114" y="605"/>
                    <a:pt x="114" y="605"/>
                  </a:cubicBezTo>
                  <a:close/>
                  <a:moveTo>
                    <a:pt x="106" y="584"/>
                  </a:moveTo>
                  <a:cubicBezTo>
                    <a:pt x="107" y="587"/>
                    <a:pt x="107" y="587"/>
                    <a:pt x="107" y="587"/>
                  </a:cubicBezTo>
                  <a:cubicBezTo>
                    <a:pt x="106" y="592"/>
                    <a:pt x="107" y="596"/>
                    <a:pt x="108" y="598"/>
                  </a:cubicBezTo>
                  <a:cubicBezTo>
                    <a:pt x="110" y="599"/>
                    <a:pt x="112" y="600"/>
                    <a:pt x="115" y="600"/>
                  </a:cubicBezTo>
                  <a:cubicBezTo>
                    <a:pt x="116" y="598"/>
                    <a:pt x="116" y="594"/>
                    <a:pt x="116" y="590"/>
                  </a:cubicBezTo>
                  <a:cubicBezTo>
                    <a:pt x="115" y="584"/>
                    <a:pt x="115" y="577"/>
                    <a:pt x="117" y="569"/>
                  </a:cubicBezTo>
                  <a:cubicBezTo>
                    <a:pt x="118" y="566"/>
                    <a:pt x="121" y="564"/>
                    <a:pt x="124" y="561"/>
                  </a:cubicBezTo>
                  <a:cubicBezTo>
                    <a:pt x="126" y="558"/>
                    <a:pt x="129" y="556"/>
                    <a:pt x="129" y="554"/>
                  </a:cubicBezTo>
                  <a:cubicBezTo>
                    <a:pt x="130" y="551"/>
                    <a:pt x="129" y="549"/>
                    <a:pt x="128" y="547"/>
                  </a:cubicBezTo>
                  <a:cubicBezTo>
                    <a:pt x="126" y="545"/>
                    <a:pt x="124" y="542"/>
                    <a:pt x="125" y="537"/>
                  </a:cubicBezTo>
                  <a:cubicBezTo>
                    <a:pt x="126" y="536"/>
                    <a:pt x="127" y="534"/>
                    <a:pt x="129" y="533"/>
                  </a:cubicBezTo>
                  <a:cubicBezTo>
                    <a:pt x="130" y="531"/>
                    <a:pt x="133" y="529"/>
                    <a:pt x="133" y="525"/>
                  </a:cubicBezTo>
                  <a:cubicBezTo>
                    <a:pt x="134" y="523"/>
                    <a:pt x="133" y="519"/>
                    <a:pt x="133" y="515"/>
                  </a:cubicBezTo>
                  <a:cubicBezTo>
                    <a:pt x="133" y="510"/>
                    <a:pt x="132" y="505"/>
                    <a:pt x="133" y="501"/>
                  </a:cubicBezTo>
                  <a:cubicBezTo>
                    <a:pt x="137" y="489"/>
                    <a:pt x="150" y="479"/>
                    <a:pt x="156" y="479"/>
                  </a:cubicBezTo>
                  <a:cubicBezTo>
                    <a:pt x="157" y="479"/>
                    <a:pt x="157" y="479"/>
                    <a:pt x="157" y="479"/>
                  </a:cubicBezTo>
                  <a:cubicBezTo>
                    <a:pt x="159" y="480"/>
                    <a:pt x="159" y="482"/>
                    <a:pt x="159" y="486"/>
                  </a:cubicBezTo>
                  <a:cubicBezTo>
                    <a:pt x="159" y="487"/>
                    <a:pt x="159" y="487"/>
                    <a:pt x="159" y="488"/>
                  </a:cubicBezTo>
                  <a:cubicBezTo>
                    <a:pt x="161" y="483"/>
                    <a:pt x="160" y="479"/>
                    <a:pt x="159" y="474"/>
                  </a:cubicBezTo>
                  <a:cubicBezTo>
                    <a:pt x="157" y="467"/>
                    <a:pt x="156" y="459"/>
                    <a:pt x="162" y="452"/>
                  </a:cubicBezTo>
                  <a:cubicBezTo>
                    <a:pt x="165" y="448"/>
                    <a:pt x="165" y="448"/>
                    <a:pt x="165" y="448"/>
                  </a:cubicBezTo>
                  <a:cubicBezTo>
                    <a:pt x="167" y="453"/>
                    <a:pt x="167" y="453"/>
                    <a:pt x="167" y="453"/>
                  </a:cubicBezTo>
                  <a:cubicBezTo>
                    <a:pt x="167" y="456"/>
                    <a:pt x="169" y="460"/>
                    <a:pt x="171" y="460"/>
                  </a:cubicBezTo>
                  <a:cubicBezTo>
                    <a:pt x="173" y="460"/>
                    <a:pt x="177" y="457"/>
                    <a:pt x="180" y="455"/>
                  </a:cubicBezTo>
                  <a:cubicBezTo>
                    <a:pt x="183" y="452"/>
                    <a:pt x="187" y="449"/>
                    <a:pt x="191" y="447"/>
                  </a:cubicBezTo>
                  <a:cubicBezTo>
                    <a:pt x="195" y="445"/>
                    <a:pt x="195" y="445"/>
                    <a:pt x="195" y="445"/>
                  </a:cubicBezTo>
                  <a:cubicBezTo>
                    <a:pt x="195" y="450"/>
                    <a:pt x="195" y="450"/>
                    <a:pt x="195" y="450"/>
                  </a:cubicBezTo>
                  <a:cubicBezTo>
                    <a:pt x="195" y="451"/>
                    <a:pt x="195" y="451"/>
                    <a:pt x="195" y="452"/>
                  </a:cubicBezTo>
                  <a:cubicBezTo>
                    <a:pt x="198" y="448"/>
                    <a:pt x="205" y="447"/>
                    <a:pt x="211" y="447"/>
                  </a:cubicBezTo>
                  <a:cubicBezTo>
                    <a:pt x="215" y="446"/>
                    <a:pt x="219" y="446"/>
                    <a:pt x="221" y="444"/>
                  </a:cubicBezTo>
                  <a:cubicBezTo>
                    <a:pt x="219" y="434"/>
                    <a:pt x="221" y="426"/>
                    <a:pt x="223" y="417"/>
                  </a:cubicBezTo>
                  <a:cubicBezTo>
                    <a:pt x="224" y="412"/>
                    <a:pt x="226" y="406"/>
                    <a:pt x="226" y="401"/>
                  </a:cubicBezTo>
                  <a:cubicBezTo>
                    <a:pt x="226" y="398"/>
                    <a:pt x="225" y="396"/>
                    <a:pt x="223" y="393"/>
                  </a:cubicBezTo>
                  <a:cubicBezTo>
                    <a:pt x="222" y="389"/>
                    <a:pt x="220" y="385"/>
                    <a:pt x="222" y="380"/>
                  </a:cubicBezTo>
                  <a:cubicBezTo>
                    <a:pt x="222" y="380"/>
                    <a:pt x="223" y="378"/>
                    <a:pt x="225" y="378"/>
                  </a:cubicBezTo>
                  <a:cubicBezTo>
                    <a:pt x="226" y="378"/>
                    <a:pt x="227" y="378"/>
                    <a:pt x="229" y="379"/>
                  </a:cubicBezTo>
                  <a:cubicBezTo>
                    <a:pt x="229" y="379"/>
                    <a:pt x="230" y="379"/>
                    <a:pt x="230" y="379"/>
                  </a:cubicBezTo>
                  <a:cubicBezTo>
                    <a:pt x="230" y="377"/>
                    <a:pt x="230" y="375"/>
                    <a:pt x="230" y="374"/>
                  </a:cubicBezTo>
                  <a:cubicBezTo>
                    <a:pt x="230" y="369"/>
                    <a:pt x="230" y="365"/>
                    <a:pt x="232" y="362"/>
                  </a:cubicBezTo>
                  <a:cubicBezTo>
                    <a:pt x="234" y="360"/>
                    <a:pt x="238" y="360"/>
                    <a:pt x="242" y="363"/>
                  </a:cubicBezTo>
                  <a:cubicBezTo>
                    <a:pt x="248" y="366"/>
                    <a:pt x="249" y="373"/>
                    <a:pt x="250" y="379"/>
                  </a:cubicBezTo>
                  <a:cubicBezTo>
                    <a:pt x="251" y="388"/>
                    <a:pt x="252" y="392"/>
                    <a:pt x="258" y="392"/>
                  </a:cubicBezTo>
                  <a:cubicBezTo>
                    <a:pt x="259" y="392"/>
                    <a:pt x="260" y="392"/>
                    <a:pt x="262" y="391"/>
                  </a:cubicBezTo>
                  <a:cubicBezTo>
                    <a:pt x="262" y="354"/>
                    <a:pt x="262" y="354"/>
                    <a:pt x="262" y="354"/>
                  </a:cubicBezTo>
                  <a:cubicBezTo>
                    <a:pt x="267" y="359"/>
                    <a:pt x="267" y="359"/>
                    <a:pt x="267" y="359"/>
                  </a:cubicBezTo>
                  <a:cubicBezTo>
                    <a:pt x="271" y="364"/>
                    <a:pt x="273" y="365"/>
                    <a:pt x="273" y="365"/>
                  </a:cubicBezTo>
                  <a:cubicBezTo>
                    <a:pt x="275" y="365"/>
                    <a:pt x="278" y="361"/>
                    <a:pt x="280" y="357"/>
                  </a:cubicBezTo>
                  <a:cubicBezTo>
                    <a:pt x="280" y="355"/>
                    <a:pt x="281" y="353"/>
                    <a:pt x="282" y="352"/>
                  </a:cubicBezTo>
                  <a:cubicBezTo>
                    <a:pt x="285" y="348"/>
                    <a:pt x="285" y="348"/>
                    <a:pt x="285" y="348"/>
                  </a:cubicBezTo>
                  <a:cubicBezTo>
                    <a:pt x="287" y="352"/>
                    <a:pt x="287" y="352"/>
                    <a:pt x="287" y="352"/>
                  </a:cubicBezTo>
                  <a:cubicBezTo>
                    <a:pt x="289" y="355"/>
                    <a:pt x="294" y="355"/>
                    <a:pt x="299" y="356"/>
                  </a:cubicBezTo>
                  <a:cubicBezTo>
                    <a:pt x="301" y="356"/>
                    <a:pt x="303" y="356"/>
                    <a:pt x="305" y="357"/>
                  </a:cubicBezTo>
                  <a:cubicBezTo>
                    <a:pt x="305" y="355"/>
                    <a:pt x="305" y="354"/>
                    <a:pt x="305" y="352"/>
                  </a:cubicBezTo>
                  <a:cubicBezTo>
                    <a:pt x="307" y="349"/>
                    <a:pt x="310" y="348"/>
                    <a:pt x="313" y="347"/>
                  </a:cubicBezTo>
                  <a:cubicBezTo>
                    <a:pt x="315" y="346"/>
                    <a:pt x="317" y="346"/>
                    <a:pt x="318" y="345"/>
                  </a:cubicBezTo>
                  <a:cubicBezTo>
                    <a:pt x="316" y="342"/>
                    <a:pt x="316" y="337"/>
                    <a:pt x="316" y="337"/>
                  </a:cubicBezTo>
                  <a:cubicBezTo>
                    <a:pt x="316" y="331"/>
                    <a:pt x="319" y="327"/>
                    <a:pt x="325" y="326"/>
                  </a:cubicBezTo>
                  <a:cubicBezTo>
                    <a:pt x="330" y="326"/>
                    <a:pt x="331" y="330"/>
                    <a:pt x="332" y="332"/>
                  </a:cubicBezTo>
                  <a:cubicBezTo>
                    <a:pt x="332" y="333"/>
                    <a:pt x="333" y="333"/>
                    <a:pt x="333" y="334"/>
                  </a:cubicBezTo>
                  <a:cubicBezTo>
                    <a:pt x="342" y="327"/>
                    <a:pt x="349" y="317"/>
                    <a:pt x="355" y="304"/>
                  </a:cubicBezTo>
                  <a:cubicBezTo>
                    <a:pt x="356" y="300"/>
                    <a:pt x="356" y="300"/>
                    <a:pt x="356" y="300"/>
                  </a:cubicBezTo>
                  <a:cubicBezTo>
                    <a:pt x="359" y="303"/>
                    <a:pt x="359" y="303"/>
                    <a:pt x="359" y="303"/>
                  </a:cubicBezTo>
                  <a:cubicBezTo>
                    <a:pt x="361" y="305"/>
                    <a:pt x="363" y="306"/>
                    <a:pt x="365" y="306"/>
                  </a:cubicBezTo>
                  <a:cubicBezTo>
                    <a:pt x="371" y="306"/>
                    <a:pt x="377" y="299"/>
                    <a:pt x="380" y="292"/>
                  </a:cubicBezTo>
                  <a:cubicBezTo>
                    <a:pt x="380" y="291"/>
                    <a:pt x="380" y="290"/>
                    <a:pt x="381" y="288"/>
                  </a:cubicBezTo>
                  <a:cubicBezTo>
                    <a:pt x="379" y="290"/>
                    <a:pt x="377" y="290"/>
                    <a:pt x="376" y="290"/>
                  </a:cubicBezTo>
                  <a:cubicBezTo>
                    <a:pt x="370" y="290"/>
                    <a:pt x="364" y="283"/>
                    <a:pt x="362" y="278"/>
                  </a:cubicBezTo>
                  <a:cubicBezTo>
                    <a:pt x="360" y="269"/>
                    <a:pt x="365" y="267"/>
                    <a:pt x="367" y="265"/>
                  </a:cubicBezTo>
                  <a:cubicBezTo>
                    <a:pt x="369" y="264"/>
                    <a:pt x="370" y="263"/>
                    <a:pt x="370" y="262"/>
                  </a:cubicBezTo>
                  <a:cubicBezTo>
                    <a:pt x="366" y="261"/>
                    <a:pt x="363" y="257"/>
                    <a:pt x="361" y="254"/>
                  </a:cubicBezTo>
                  <a:cubicBezTo>
                    <a:pt x="359" y="252"/>
                    <a:pt x="357" y="249"/>
                    <a:pt x="354" y="248"/>
                  </a:cubicBezTo>
                  <a:cubicBezTo>
                    <a:pt x="350" y="252"/>
                    <a:pt x="347" y="255"/>
                    <a:pt x="343" y="259"/>
                  </a:cubicBezTo>
                  <a:cubicBezTo>
                    <a:pt x="341" y="261"/>
                    <a:pt x="341" y="261"/>
                    <a:pt x="341" y="261"/>
                  </a:cubicBezTo>
                  <a:cubicBezTo>
                    <a:pt x="338" y="257"/>
                    <a:pt x="338" y="257"/>
                    <a:pt x="338" y="257"/>
                  </a:cubicBezTo>
                  <a:cubicBezTo>
                    <a:pt x="327" y="243"/>
                    <a:pt x="315" y="229"/>
                    <a:pt x="314" y="203"/>
                  </a:cubicBezTo>
                  <a:cubicBezTo>
                    <a:pt x="312" y="203"/>
                    <a:pt x="309" y="203"/>
                    <a:pt x="307" y="203"/>
                  </a:cubicBezTo>
                  <a:cubicBezTo>
                    <a:pt x="294" y="203"/>
                    <a:pt x="281" y="202"/>
                    <a:pt x="275" y="194"/>
                  </a:cubicBezTo>
                  <a:cubicBezTo>
                    <a:pt x="274" y="193"/>
                    <a:pt x="274" y="193"/>
                    <a:pt x="274" y="193"/>
                  </a:cubicBezTo>
                  <a:cubicBezTo>
                    <a:pt x="274" y="192"/>
                    <a:pt x="274" y="192"/>
                    <a:pt x="274" y="192"/>
                  </a:cubicBezTo>
                  <a:cubicBezTo>
                    <a:pt x="273" y="177"/>
                    <a:pt x="268" y="164"/>
                    <a:pt x="264" y="155"/>
                  </a:cubicBezTo>
                  <a:cubicBezTo>
                    <a:pt x="263" y="153"/>
                    <a:pt x="263" y="151"/>
                    <a:pt x="262" y="149"/>
                  </a:cubicBezTo>
                  <a:cubicBezTo>
                    <a:pt x="254" y="129"/>
                    <a:pt x="249" y="111"/>
                    <a:pt x="244" y="93"/>
                  </a:cubicBezTo>
                  <a:cubicBezTo>
                    <a:pt x="240" y="81"/>
                    <a:pt x="237" y="71"/>
                    <a:pt x="234" y="61"/>
                  </a:cubicBezTo>
                  <a:cubicBezTo>
                    <a:pt x="232" y="55"/>
                    <a:pt x="230" y="50"/>
                    <a:pt x="229" y="44"/>
                  </a:cubicBezTo>
                  <a:cubicBezTo>
                    <a:pt x="226" y="36"/>
                    <a:pt x="224" y="27"/>
                    <a:pt x="222" y="25"/>
                  </a:cubicBezTo>
                  <a:cubicBezTo>
                    <a:pt x="222" y="24"/>
                    <a:pt x="218" y="24"/>
                    <a:pt x="216" y="24"/>
                  </a:cubicBezTo>
                  <a:cubicBezTo>
                    <a:pt x="212" y="24"/>
                    <a:pt x="209" y="23"/>
                    <a:pt x="207" y="22"/>
                  </a:cubicBezTo>
                  <a:cubicBezTo>
                    <a:pt x="205" y="20"/>
                    <a:pt x="203" y="18"/>
                    <a:pt x="202" y="15"/>
                  </a:cubicBezTo>
                  <a:cubicBezTo>
                    <a:pt x="201" y="13"/>
                    <a:pt x="200" y="10"/>
                    <a:pt x="199" y="10"/>
                  </a:cubicBezTo>
                  <a:cubicBezTo>
                    <a:pt x="193" y="7"/>
                    <a:pt x="187" y="7"/>
                    <a:pt x="181" y="7"/>
                  </a:cubicBezTo>
                  <a:cubicBezTo>
                    <a:pt x="178" y="7"/>
                    <a:pt x="175" y="7"/>
                    <a:pt x="173" y="6"/>
                  </a:cubicBezTo>
                  <a:cubicBezTo>
                    <a:pt x="171" y="8"/>
                    <a:pt x="168" y="10"/>
                    <a:pt x="166" y="13"/>
                  </a:cubicBezTo>
                  <a:cubicBezTo>
                    <a:pt x="153" y="24"/>
                    <a:pt x="139" y="36"/>
                    <a:pt x="121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37"/>
                    <a:pt x="113" y="36"/>
                    <a:pt x="110" y="33"/>
                  </a:cubicBezTo>
                  <a:cubicBezTo>
                    <a:pt x="107" y="31"/>
                    <a:pt x="104" y="29"/>
                    <a:pt x="101" y="25"/>
                  </a:cubicBezTo>
                  <a:cubicBezTo>
                    <a:pt x="100" y="23"/>
                    <a:pt x="100" y="20"/>
                    <a:pt x="100" y="17"/>
                  </a:cubicBezTo>
                  <a:cubicBezTo>
                    <a:pt x="100" y="16"/>
                    <a:pt x="100" y="14"/>
                    <a:pt x="100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0" y="14"/>
                    <a:pt x="99" y="13"/>
                    <a:pt x="97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1" y="13"/>
                    <a:pt x="89" y="18"/>
                    <a:pt x="88" y="24"/>
                  </a:cubicBezTo>
                  <a:cubicBezTo>
                    <a:pt x="87" y="26"/>
                    <a:pt x="87" y="27"/>
                    <a:pt x="86" y="29"/>
                  </a:cubicBezTo>
                  <a:cubicBezTo>
                    <a:pt x="85" y="31"/>
                    <a:pt x="84" y="33"/>
                    <a:pt x="83" y="36"/>
                  </a:cubicBezTo>
                  <a:cubicBezTo>
                    <a:pt x="81" y="40"/>
                    <a:pt x="80" y="45"/>
                    <a:pt x="78" y="49"/>
                  </a:cubicBezTo>
                  <a:cubicBezTo>
                    <a:pt x="77" y="51"/>
                    <a:pt x="76" y="54"/>
                    <a:pt x="75" y="56"/>
                  </a:cubicBezTo>
                  <a:cubicBezTo>
                    <a:pt x="73" y="60"/>
                    <a:pt x="72" y="64"/>
                    <a:pt x="70" y="69"/>
                  </a:cubicBezTo>
                  <a:cubicBezTo>
                    <a:pt x="69" y="73"/>
                    <a:pt x="69" y="78"/>
                    <a:pt x="68" y="83"/>
                  </a:cubicBezTo>
                  <a:cubicBezTo>
                    <a:pt x="68" y="88"/>
                    <a:pt x="68" y="92"/>
                    <a:pt x="66" y="97"/>
                  </a:cubicBezTo>
                  <a:cubicBezTo>
                    <a:pt x="65" y="102"/>
                    <a:pt x="62" y="105"/>
                    <a:pt x="60" y="109"/>
                  </a:cubicBezTo>
                  <a:cubicBezTo>
                    <a:pt x="57" y="114"/>
                    <a:pt x="55" y="118"/>
                    <a:pt x="54" y="124"/>
                  </a:cubicBezTo>
                  <a:cubicBezTo>
                    <a:pt x="54" y="130"/>
                    <a:pt x="55" y="137"/>
                    <a:pt x="56" y="144"/>
                  </a:cubicBezTo>
                  <a:cubicBezTo>
                    <a:pt x="58" y="150"/>
                    <a:pt x="59" y="158"/>
                    <a:pt x="58" y="164"/>
                  </a:cubicBezTo>
                  <a:cubicBezTo>
                    <a:pt x="58" y="169"/>
                    <a:pt x="54" y="171"/>
                    <a:pt x="52" y="172"/>
                  </a:cubicBezTo>
                  <a:cubicBezTo>
                    <a:pt x="51" y="172"/>
                    <a:pt x="50" y="173"/>
                    <a:pt x="50" y="173"/>
                  </a:cubicBezTo>
                  <a:cubicBezTo>
                    <a:pt x="49" y="175"/>
                    <a:pt x="48" y="181"/>
                    <a:pt x="47" y="191"/>
                  </a:cubicBezTo>
                  <a:cubicBezTo>
                    <a:pt x="46" y="192"/>
                    <a:pt x="46" y="192"/>
                    <a:pt x="46" y="193"/>
                  </a:cubicBezTo>
                  <a:cubicBezTo>
                    <a:pt x="46" y="193"/>
                    <a:pt x="46" y="193"/>
                    <a:pt x="46" y="193"/>
                  </a:cubicBezTo>
                  <a:cubicBezTo>
                    <a:pt x="46" y="200"/>
                    <a:pt x="49" y="207"/>
                    <a:pt x="52" y="214"/>
                  </a:cubicBezTo>
                  <a:cubicBezTo>
                    <a:pt x="55" y="221"/>
                    <a:pt x="58" y="228"/>
                    <a:pt x="58" y="237"/>
                  </a:cubicBezTo>
                  <a:cubicBezTo>
                    <a:pt x="58" y="241"/>
                    <a:pt x="56" y="244"/>
                    <a:pt x="54" y="247"/>
                  </a:cubicBezTo>
                  <a:cubicBezTo>
                    <a:pt x="50" y="252"/>
                    <a:pt x="49" y="254"/>
                    <a:pt x="54" y="259"/>
                  </a:cubicBezTo>
                  <a:cubicBezTo>
                    <a:pt x="56" y="261"/>
                    <a:pt x="56" y="261"/>
                    <a:pt x="56" y="261"/>
                  </a:cubicBezTo>
                  <a:cubicBezTo>
                    <a:pt x="53" y="263"/>
                    <a:pt x="53" y="263"/>
                    <a:pt x="53" y="263"/>
                  </a:cubicBezTo>
                  <a:cubicBezTo>
                    <a:pt x="44" y="268"/>
                    <a:pt x="38" y="277"/>
                    <a:pt x="34" y="290"/>
                  </a:cubicBezTo>
                  <a:cubicBezTo>
                    <a:pt x="33" y="296"/>
                    <a:pt x="35" y="300"/>
                    <a:pt x="38" y="304"/>
                  </a:cubicBezTo>
                  <a:cubicBezTo>
                    <a:pt x="40" y="306"/>
                    <a:pt x="41" y="309"/>
                    <a:pt x="42" y="312"/>
                  </a:cubicBezTo>
                  <a:cubicBezTo>
                    <a:pt x="43" y="317"/>
                    <a:pt x="43" y="317"/>
                    <a:pt x="43" y="317"/>
                  </a:cubicBezTo>
                  <a:cubicBezTo>
                    <a:pt x="39" y="316"/>
                    <a:pt x="39" y="316"/>
                    <a:pt x="39" y="316"/>
                  </a:cubicBezTo>
                  <a:cubicBezTo>
                    <a:pt x="38" y="315"/>
                    <a:pt x="37" y="315"/>
                    <a:pt x="36" y="315"/>
                  </a:cubicBezTo>
                  <a:cubicBezTo>
                    <a:pt x="32" y="315"/>
                    <a:pt x="31" y="317"/>
                    <a:pt x="29" y="322"/>
                  </a:cubicBezTo>
                  <a:cubicBezTo>
                    <a:pt x="27" y="325"/>
                    <a:pt x="25" y="329"/>
                    <a:pt x="21" y="332"/>
                  </a:cubicBezTo>
                  <a:cubicBezTo>
                    <a:pt x="18" y="333"/>
                    <a:pt x="15" y="333"/>
                    <a:pt x="12" y="332"/>
                  </a:cubicBezTo>
                  <a:cubicBezTo>
                    <a:pt x="11" y="332"/>
                    <a:pt x="10" y="332"/>
                    <a:pt x="9" y="332"/>
                  </a:cubicBezTo>
                  <a:cubicBezTo>
                    <a:pt x="7" y="332"/>
                    <a:pt x="6" y="332"/>
                    <a:pt x="6" y="333"/>
                  </a:cubicBezTo>
                  <a:cubicBezTo>
                    <a:pt x="19" y="360"/>
                    <a:pt x="27" y="390"/>
                    <a:pt x="35" y="417"/>
                  </a:cubicBezTo>
                  <a:cubicBezTo>
                    <a:pt x="38" y="429"/>
                    <a:pt x="38" y="429"/>
                    <a:pt x="38" y="429"/>
                  </a:cubicBezTo>
                  <a:cubicBezTo>
                    <a:pt x="38" y="429"/>
                    <a:pt x="38" y="429"/>
                    <a:pt x="38" y="430"/>
                  </a:cubicBezTo>
                  <a:cubicBezTo>
                    <a:pt x="39" y="433"/>
                    <a:pt x="41" y="442"/>
                    <a:pt x="42" y="444"/>
                  </a:cubicBezTo>
                  <a:cubicBezTo>
                    <a:pt x="43" y="446"/>
                    <a:pt x="45" y="447"/>
                    <a:pt x="47" y="449"/>
                  </a:cubicBezTo>
                  <a:cubicBezTo>
                    <a:pt x="50" y="451"/>
                    <a:pt x="53" y="453"/>
                    <a:pt x="54" y="457"/>
                  </a:cubicBezTo>
                  <a:cubicBezTo>
                    <a:pt x="54" y="457"/>
                    <a:pt x="54" y="457"/>
                    <a:pt x="54" y="457"/>
                  </a:cubicBezTo>
                  <a:cubicBezTo>
                    <a:pt x="49" y="459"/>
                    <a:pt x="49" y="459"/>
                    <a:pt x="49" y="459"/>
                  </a:cubicBezTo>
                  <a:cubicBezTo>
                    <a:pt x="49" y="459"/>
                    <a:pt x="49" y="459"/>
                    <a:pt x="49" y="459"/>
                  </a:cubicBezTo>
                  <a:cubicBezTo>
                    <a:pt x="49" y="459"/>
                    <a:pt x="49" y="459"/>
                    <a:pt x="49" y="459"/>
                  </a:cubicBezTo>
                  <a:cubicBezTo>
                    <a:pt x="49" y="459"/>
                    <a:pt x="50" y="460"/>
                    <a:pt x="51" y="460"/>
                  </a:cubicBezTo>
                  <a:cubicBezTo>
                    <a:pt x="51" y="460"/>
                    <a:pt x="52" y="460"/>
                    <a:pt x="52" y="460"/>
                  </a:cubicBezTo>
                  <a:cubicBezTo>
                    <a:pt x="51" y="460"/>
                    <a:pt x="50" y="461"/>
                    <a:pt x="50" y="462"/>
                  </a:cubicBezTo>
                  <a:cubicBezTo>
                    <a:pt x="50" y="462"/>
                    <a:pt x="51" y="462"/>
                    <a:pt x="51" y="462"/>
                  </a:cubicBezTo>
                  <a:cubicBezTo>
                    <a:pt x="52" y="463"/>
                    <a:pt x="54" y="463"/>
                    <a:pt x="54" y="465"/>
                  </a:cubicBezTo>
                  <a:cubicBezTo>
                    <a:pt x="56" y="472"/>
                    <a:pt x="57" y="478"/>
                    <a:pt x="58" y="483"/>
                  </a:cubicBezTo>
                  <a:cubicBezTo>
                    <a:pt x="59" y="490"/>
                    <a:pt x="60" y="497"/>
                    <a:pt x="62" y="505"/>
                  </a:cubicBezTo>
                  <a:cubicBezTo>
                    <a:pt x="64" y="511"/>
                    <a:pt x="67" y="518"/>
                    <a:pt x="71" y="524"/>
                  </a:cubicBezTo>
                  <a:cubicBezTo>
                    <a:pt x="77" y="538"/>
                    <a:pt x="85" y="553"/>
                    <a:pt x="83" y="569"/>
                  </a:cubicBezTo>
                  <a:cubicBezTo>
                    <a:pt x="84" y="571"/>
                    <a:pt x="85" y="572"/>
                    <a:pt x="86" y="573"/>
                  </a:cubicBezTo>
                  <a:cubicBezTo>
                    <a:pt x="91" y="579"/>
                    <a:pt x="94" y="584"/>
                    <a:pt x="103" y="584"/>
                  </a:cubicBezTo>
                  <a:lnTo>
                    <a:pt x="106" y="5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08">
              <a:extLst>
                <a:ext uri="{FF2B5EF4-FFF2-40B4-BE49-F238E27FC236}">
                  <a16:creationId xmlns:a16="http://schemas.microsoft.com/office/drawing/2014/main" id="{C6EF4E95-36AA-47FE-B317-808D23DE7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575" y="3470276"/>
              <a:ext cx="754063" cy="444500"/>
            </a:xfrm>
            <a:custGeom>
              <a:avLst/>
              <a:gdLst>
                <a:gd name="T0" fmla="*/ 0 w 766"/>
                <a:gd name="T1" fmla="*/ 452 h 452"/>
                <a:gd name="T2" fmla="*/ 50 w 766"/>
                <a:gd name="T3" fmla="*/ 446 h 452"/>
                <a:gd name="T4" fmla="*/ 178 w 766"/>
                <a:gd name="T5" fmla="*/ 418 h 452"/>
                <a:gd name="T6" fmla="*/ 247 w 766"/>
                <a:gd name="T7" fmla="*/ 422 h 452"/>
                <a:gd name="T8" fmla="*/ 452 w 766"/>
                <a:gd name="T9" fmla="*/ 382 h 452"/>
                <a:gd name="T10" fmla="*/ 665 w 766"/>
                <a:gd name="T11" fmla="*/ 341 h 452"/>
                <a:gd name="T12" fmla="*/ 709 w 766"/>
                <a:gd name="T13" fmla="*/ 329 h 452"/>
                <a:gd name="T14" fmla="*/ 737 w 766"/>
                <a:gd name="T15" fmla="*/ 325 h 452"/>
                <a:gd name="T16" fmla="*/ 757 w 766"/>
                <a:gd name="T17" fmla="*/ 313 h 452"/>
                <a:gd name="T18" fmla="*/ 761 w 766"/>
                <a:gd name="T19" fmla="*/ 293 h 452"/>
                <a:gd name="T20" fmla="*/ 757 w 766"/>
                <a:gd name="T21" fmla="*/ 281 h 452"/>
                <a:gd name="T22" fmla="*/ 745 w 766"/>
                <a:gd name="T23" fmla="*/ 297 h 452"/>
                <a:gd name="T24" fmla="*/ 701 w 766"/>
                <a:gd name="T25" fmla="*/ 301 h 452"/>
                <a:gd name="T26" fmla="*/ 677 w 766"/>
                <a:gd name="T27" fmla="*/ 277 h 452"/>
                <a:gd name="T28" fmla="*/ 693 w 766"/>
                <a:gd name="T29" fmla="*/ 277 h 452"/>
                <a:gd name="T30" fmla="*/ 649 w 766"/>
                <a:gd name="T31" fmla="*/ 261 h 452"/>
                <a:gd name="T32" fmla="*/ 641 w 766"/>
                <a:gd name="T33" fmla="*/ 253 h 452"/>
                <a:gd name="T34" fmla="*/ 653 w 766"/>
                <a:gd name="T35" fmla="*/ 249 h 452"/>
                <a:gd name="T36" fmla="*/ 681 w 766"/>
                <a:gd name="T37" fmla="*/ 252 h 452"/>
                <a:gd name="T38" fmla="*/ 721 w 766"/>
                <a:gd name="T39" fmla="*/ 269 h 452"/>
                <a:gd name="T40" fmla="*/ 690 w 766"/>
                <a:gd name="T41" fmla="*/ 244 h 452"/>
                <a:gd name="T42" fmla="*/ 649 w 766"/>
                <a:gd name="T43" fmla="*/ 213 h 452"/>
                <a:gd name="T44" fmla="*/ 685 w 766"/>
                <a:gd name="T45" fmla="*/ 225 h 452"/>
                <a:gd name="T46" fmla="*/ 697 w 766"/>
                <a:gd name="T47" fmla="*/ 237 h 452"/>
                <a:gd name="T48" fmla="*/ 701 w 766"/>
                <a:gd name="T49" fmla="*/ 217 h 452"/>
                <a:gd name="T50" fmla="*/ 693 w 766"/>
                <a:gd name="T51" fmla="*/ 197 h 452"/>
                <a:gd name="T52" fmla="*/ 657 w 766"/>
                <a:gd name="T53" fmla="*/ 181 h 452"/>
                <a:gd name="T54" fmla="*/ 629 w 766"/>
                <a:gd name="T55" fmla="*/ 148 h 452"/>
                <a:gd name="T56" fmla="*/ 621 w 766"/>
                <a:gd name="T57" fmla="*/ 144 h 452"/>
                <a:gd name="T58" fmla="*/ 621 w 766"/>
                <a:gd name="T59" fmla="*/ 136 h 452"/>
                <a:gd name="T60" fmla="*/ 629 w 766"/>
                <a:gd name="T61" fmla="*/ 134 h 452"/>
                <a:gd name="T62" fmla="*/ 657 w 766"/>
                <a:gd name="T63" fmla="*/ 158 h 452"/>
                <a:gd name="T64" fmla="*/ 697 w 766"/>
                <a:gd name="T65" fmla="*/ 183 h 452"/>
                <a:gd name="T66" fmla="*/ 632 w 766"/>
                <a:gd name="T67" fmla="*/ 127 h 452"/>
                <a:gd name="T68" fmla="*/ 613 w 766"/>
                <a:gd name="T69" fmla="*/ 112 h 452"/>
                <a:gd name="T70" fmla="*/ 580 w 766"/>
                <a:gd name="T71" fmla="*/ 68 h 452"/>
                <a:gd name="T72" fmla="*/ 593 w 766"/>
                <a:gd name="T73" fmla="*/ 40 h 452"/>
                <a:gd name="T74" fmla="*/ 576 w 766"/>
                <a:gd name="T75" fmla="*/ 32 h 452"/>
                <a:gd name="T76" fmla="*/ 536 w 766"/>
                <a:gd name="T77" fmla="*/ 4 h 452"/>
                <a:gd name="T78" fmla="*/ 504 w 766"/>
                <a:gd name="T79" fmla="*/ 28 h 452"/>
                <a:gd name="T80" fmla="*/ 492 w 766"/>
                <a:gd name="T81" fmla="*/ 16 h 452"/>
                <a:gd name="T82" fmla="*/ 452 w 766"/>
                <a:gd name="T83" fmla="*/ 40 h 452"/>
                <a:gd name="T84" fmla="*/ 440 w 766"/>
                <a:gd name="T85" fmla="*/ 64 h 452"/>
                <a:gd name="T86" fmla="*/ 400 w 766"/>
                <a:gd name="T87" fmla="*/ 92 h 452"/>
                <a:gd name="T88" fmla="*/ 379 w 766"/>
                <a:gd name="T89" fmla="*/ 148 h 452"/>
                <a:gd name="T90" fmla="*/ 347 w 766"/>
                <a:gd name="T91" fmla="*/ 156 h 452"/>
                <a:gd name="T92" fmla="*/ 323 w 766"/>
                <a:gd name="T93" fmla="*/ 201 h 452"/>
                <a:gd name="T94" fmla="*/ 315 w 766"/>
                <a:gd name="T95" fmla="*/ 233 h 452"/>
                <a:gd name="T96" fmla="*/ 303 w 766"/>
                <a:gd name="T97" fmla="*/ 253 h 452"/>
                <a:gd name="T98" fmla="*/ 303 w 766"/>
                <a:gd name="T99" fmla="*/ 273 h 452"/>
                <a:gd name="T100" fmla="*/ 283 w 766"/>
                <a:gd name="T101" fmla="*/ 301 h 452"/>
                <a:gd name="T102" fmla="*/ 247 w 766"/>
                <a:gd name="T103" fmla="*/ 313 h 452"/>
                <a:gd name="T104" fmla="*/ 191 w 766"/>
                <a:gd name="T105" fmla="*/ 333 h 452"/>
                <a:gd name="T106" fmla="*/ 154 w 766"/>
                <a:gd name="T107" fmla="*/ 349 h 452"/>
                <a:gd name="T108" fmla="*/ 126 w 766"/>
                <a:gd name="T109" fmla="*/ 321 h 452"/>
                <a:gd name="T110" fmla="*/ 94 w 766"/>
                <a:gd name="T111" fmla="*/ 353 h 452"/>
                <a:gd name="T112" fmla="*/ 66 w 766"/>
                <a:gd name="T113" fmla="*/ 390 h 452"/>
                <a:gd name="T114" fmla="*/ 42 w 766"/>
                <a:gd name="T115" fmla="*/ 418 h 452"/>
                <a:gd name="T116" fmla="*/ 16 w 766"/>
                <a:gd name="T117" fmla="*/ 446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66" h="452">
                  <a:moveTo>
                    <a:pt x="16" y="446"/>
                  </a:moveTo>
                  <a:cubicBezTo>
                    <a:pt x="10" y="448"/>
                    <a:pt x="4" y="449"/>
                    <a:pt x="0" y="452"/>
                  </a:cubicBezTo>
                  <a:cubicBezTo>
                    <a:pt x="14" y="450"/>
                    <a:pt x="14" y="450"/>
                    <a:pt x="14" y="450"/>
                  </a:cubicBezTo>
                  <a:cubicBezTo>
                    <a:pt x="31" y="452"/>
                    <a:pt x="41" y="447"/>
                    <a:pt x="50" y="446"/>
                  </a:cubicBezTo>
                  <a:cubicBezTo>
                    <a:pt x="93" y="439"/>
                    <a:pt x="155" y="434"/>
                    <a:pt x="178" y="422"/>
                  </a:cubicBezTo>
                  <a:cubicBezTo>
                    <a:pt x="177" y="423"/>
                    <a:pt x="173" y="418"/>
                    <a:pt x="178" y="418"/>
                  </a:cubicBezTo>
                  <a:cubicBezTo>
                    <a:pt x="178" y="418"/>
                    <a:pt x="185" y="425"/>
                    <a:pt x="191" y="426"/>
                  </a:cubicBezTo>
                  <a:cubicBezTo>
                    <a:pt x="206" y="427"/>
                    <a:pt x="232" y="424"/>
                    <a:pt x="247" y="422"/>
                  </a:cubicBezTo>
                  <a:cubicBezTo>
                    <a:pt x="307" y="414"/>
                    <a:pt x="362" y="397"/>
                    <a:pt x="420" y="390"/>
                  </a:cubicBezTo>
                  <a:cubicBezTo>
                    <a:pt x="437" y="387"/>
                    <a:pt x="442" y="383"/>
                    <a:pt x="452" y="382"/>
                  </a:cubicBezTo>
                  <a:cubicBezTo>
                    <a:pt x="480" y="376"/>
                    <a:pt x="498" y="378"/>
                    <a:pt x="520" y="374"/>
                  </a:cubicBezTo>
                  <a:cubicBezTo>
                    <a:pt x="570" y="364"/>
                    <a:pt x="623" y="350"/>
                    <a:pt x="665" y="341"/>
                  </a:cubicBezTo>
                  <a:cubicBezTo>
                    <a:pt x="677" y="339"/>
                    <a:pt x="692" y="340"/>
                    <a:pt x="701" y="337"/>
                  </a:cubicBezTo>
                  <a:cubicBezTo>
                    <a:pt x="704" y="336"/>
                    <a:pt x="705" y="330"/>
                    <a:pt x="709" y="329"/>
                  </a:cubicBezTo>
                  <a:cubicBezTo>
                    <a:pt x="708" y="329"/>
                    <a:pt x="713" y="334"/>
                    <a:pt x="717" y="333"/>
                  </a:cubicBezTo>
                  <a:cubicBezTo>
                    <a:pt x="724" y="333"/>
                    <a:pt x="730" y="327"/>
                    <a:pt x="737" y="325"/>
                  </a:cubicBezTo>
                  <a:cubicBezTo>
                    <a:pt x="750" y="322"/>
                    <a:pt x="754" y="325"/>
                    <a:pt x="761" y="317"/>
                  </a:cubicBezTo>
                  <a:cubicBezTo>
                    <a:pt x="760" y="319"/>
                    <a:pt x="756" y="316"/>
                    <a:pt x="757" y="313"/>
                  </a:cubicBezTo>
                  <a:cubicBezTo>
                    <a:pt x="759" y="310"/>
                    <a:pt x="764" y="314"/>
                    <a:pt x="765" y="309"/>
                  </a:cubicBezTo>
                  <a:cubicBezTo>
                    <a:pt x="766" y="306"/>
                    <a:pt x="762" y="295"/>
                    <a:pt x="761" y="293"/>
                  </a:cubicBezTo>
                  <a:cubicBezTo>
                    <a:pt x="762" y="296"/>
                    <a:pt x="757" y="298"/>
                    <a:pt x="757" y="297"/>
                  </a:cubicBezTo>
                  <a:cubicBezTo>
                    <a:pt x="756" y="289"/>
                    <a:pt x="765" y="288"/>
                    <a:pt x="757" y="281"/>
                  </a:cubicBezTo>
                  <a:cubicBezTo>
                    <a:pt x="743" y="277"/>
                    <a:pt x="736" y="288"/>
                    <a:pt x="729" y="281"/>
                  </a:cubicBezTo>
                  <a:cubicBezTo>
                    <a:pt x="728" y="298"/>
                    <a:pt x="743" y="293"/>
                    <a:pt x="745" y="297"/>
                  </a:cubicBezTo>
                  <a:cubicBezTo>
                    <a:pt x="737" y="305"/>
                    <a:pt x="727" y="291"/>
                    <a:pt x="717" y="289"/>
                  </a:cubicBezTo>
                  <a:cubicBezTo>
                    <a:pt x="711" y="292"/>
                    <a:pt x="711" y="302"/>
                    <a:pt x="701" y="301"/>
                  </a:cubicBezTo>
                  <a:cubicBezTo>
                    <a:pt x="698" y="288"/>
                    <a:pt x="698" y="293"/>
                    <a:pt x="705" y="285"/>
                  </a:cubicBezTo>
                  <a:cubicBezTo>
                    <a:pt x="693" y="275"/>
                    <a:pt x="683" y="293"/>
                    <a:pt x="677" y="277"/>
                  </a:cubicBezTo>
                  <a:cubicBezTo>
                    <a:pt x="681" y="277"/>
                    <a:pt x="682" y="274"/>
                    <a:pt x="685" y="273"/>
                  </a:cubicBezTo>
                  <a:cubicBezTo>
                    <a:pt x="675" y="283"/>
                    <a:pt x="691" y="280"/>
                    <a:pt x="693" y="277"/>
                  </a:cubicBezTo>
                  <a:cubicBezTo>
                    <a:pt x="687" y="274"/>
                    <a:pt x="680" y="271"/>
                    <a:pt x="681" y="261"/>
                  </a:cubicBezTo>
                  <a:cubicBezTo>
                    <a:pt x="670" y="261"/>
                    <a:pt x="657" y="261"/>
                    <a:pt x="649" y="261"/>
                  </a:cubicBezTo>
                  <a:cubicBezTo>
                    <a:pt x="652" y="261"/>
                    <a:pt x="638" y="259"/>
                    <a:pt x="641" y="261"/>
                  </a:cubicBezTo>
                  <a:cubicBezTo>
                    <a:pt x="640" y="260"/>
                    <a:pt x="642" y="253"/>
                    <a:pt x="641" y="253"/>
                  </a:cubicBezTo>
                  <a:cubicBezTo>
                    <a:pt x="632" y="251"/>
                    <a:pt x="623" y="258"/>
                    <a:pt x="613" y="249"/>
                  </a:cubicBezTo>
                  <a:cubicBezTo>
                    <a:pt x="625" y="243"/>
                    <a:pt x="647" y="239"/>
                    <a:pt x="653" y="249"/>
                  </a:cubicBezTo>
                  <a:cubicBezTo>
                    <a:pt x="653" y="244"/>
                    <a:pt x="652" y="237"/>
                    <a:pt x="657" y="237"/>
                  </a:cubicBezTo>
                  <a:cubicBezTo>
                    <a:pt x="661" y="244"/>
                    <a:pt x="669" y="254"/>
                    <a:pt x="681" y="252"/>
                  </a:cubicBezTo>
                  <a:cubicBezTo>
                    <a:pt x="695" y="261"/>
                    <a:pt x="695" y="261"/>
                    <a:pt x="695" y="261"/>
                  </a:cubicBezTo>
                  <a:cubicBezTo>
                    <a:pt x="704" y="268"/>
                    <a:pt x="709" y="275"/>
                    <a:pt x="721" y="269"/>
                  </a:cubicBezTo>
                  <a:cubicBezTo>
                    <a:pt x="727" y="253"/>
                    <a:pt x="710" y="250"/>
                    <a:pt x="701" y="251"/>
                  </a:cubicBezTo>
                  <a:cubicBezTo>
                    <a:pt x="690" y="244"/>
                    <a:pt x="690" y="244"/>
                    <a:pt x="690" y="244"/>
                  </a:cubicBezTo>
                  <a:cubicBezTo>
                    <a:pt x="681" y="241"/>
                    <a:pt x="681" y="241"/>
                    <a:pt x="681" y="241"/>
                  </a:cubicBezTo>
                  <a:cubicBezTo>
                    <a:pt x="673" y="228"/>
                    <a:pt x="656" y="225"/>
                    <a:pt x="649" y="213"/>
                  </a:cubicBezTo>
                  <a:cubicBezTo>
                    <a:pt x="657" y="221"/>
                    <a:pt x="657" y="211"/>
                    <a:pt x="665" y="209"/>
                  </a:cubicBezTo>
                  <a:cubicBezTo>
                    <a:pt x="669" y="224"/>
                    <a:pt x="680" y="221"/>
                    <a:pt x="685" y="225"/>
                  </a:cubicBezTo>
                  <a:cubicBezTo>
                    <a:pt x="683" y="223"/>
                    <a:pt x="681" y="227"/>
                    <a:pt x="681" y="229"/>
                  </a:cubicBezTo>
                  <a:cubicBezTo>
                    <a:pt x="683" y="238"/>
                    <a:pt x="696" y="222"/>
                    <a:pt x="697" y="237"/>
                  </a:cubicBezTo>
                  <a:cubicBezTo>
                    <a:pt x="705" y="229"/>
                    <a:pt x="695" y="229"/>
                    <a:pt x="693" y="221"/>
                  </a:cubicBezTo>
                  <a:cubicBezTo>
                    <a:pt x="697" y="221"/>
                    <a:pt x="698" y="217"/>
                    <a:pt x="701" y="217"/>
                  </a:cubicBezTo>
                  <a:cubicBezTo>
                    <a:pt x="697" y="209"/>
                    <a:pt x="697" y="209"/>
                    <a:pt x="697" y="209"/>
                  </a:cubicBezTo>
                  <a:cubicBezTo>
                    <a:pt x="697" y="204"/>
                    <a:pt x="692" y="203"/>
                    <a:pt x="693" y="197"/>
                  </a:cubicBezTo>
                  <a:cubicBezTo>
                    <a:pt x="688" y="197"/>
                    <a:pt x="682" y="197"/>
                    <a:pt x="677" y="197"/>
                  </a:cubicBezTo>
                  <a:cubicBezTo>
                    <a:pt x="675" y="183"/>
                    <a:pt x="665" y="186"/>
                    <a:pt x="657" y="181"/>
                  </a:cubicBezTo>
                  <a:cubicBezTo>
                    <a:pt x="647" y="174"/>
                    <a:pt x="636" y="157"/>
                    <a:pt x="629" y="152"/>
                  </a:cubicBezTo>
                  <a:cubicBezTo>
                    <a:pt x="631" y="154"/>
                    <a:pt x="621" y="157"/>
                    <a:pt x="629" y="148"/>
                  </a:cubicBezTo>
                  <a:cubicBezTo>
                    <a:pt x="611" y="146"/>
                    <a:pt x="624" y="159"/>
                    <a:pt x="617" y="160"/>
                  </a:cubicBezTo>
                  <a:cubicBezTo>
                    <a:pt x="609" y="152"/>
                    <a:pt x="618" y="153"/>
                    <a:pt x="621" y="144"/>
                  </a:cubicBezTo>
                  <a:cubicBezTo>
                    <a:pt x="613" y="142"/>
                    <a:pt x="604" y="142"/>
                    <a:pt x="601" y="136"/>
                  </a:cubicBezTo>
                  <a:cubicBezTo>
                    <a:pt x="606" y="131"/>
                    <a:pt x="615" y="131"/>
                    <a:pt x="621" y="136"/>
                  </a:cubicBezTo>
                  <a:cubicBezTo>
                    <a:pt x="625" y="134"/>
                    <a:pt x="625" y="134"/>
                    <a:pt x="625" y="134"/>
                  </a:cubicBezTo>
                  <a:cubicBezTo>
                    <a:pt x="629" y="134"/>
                    <a:pt x="629" y="134"/>
                    <a:pt x="629" y="134"/>
                  </a:cubicBezTo>
                  <a:cubicBezTo>
                    <a:pt x="630" y="144"/>
                    <a:pt x="643" y="142"/>
                    <a:pt x="641" y="154"/>
                  </a:cubicBezTo>
                  <a:cubicBezTo>
                    <a:pt x="655" y="145"/>
                    <a:pt x="650" y="160"/>
                    <a:pt x="657" y="158"/>
                  </a:cubicBezTo>
                  <a:cubicBezTo>
                    <a:pt x="669" y="156"/>
                    <a:pt x="662" y="168"/>
                    <a:pt x="681" y="179"/>
                  </a:cubicBezTo>
                  <a:cubicBezTo>
                    <a:pt x="675" y="175"/>
                    <a:pt x="695" y="182"/>
                    <a:pt x="697" y="183"/>
                  </a:cubicBezTo>
                  <a:cubicBezTo>
                    <a:pt x="699" y="166"/>
                    <a:pt x="693" y="157"/>
                    <a:pt x="689" y="146"/>
                  </a:cubicBezTo>
                  <a:cubicBezTo>
                    <a:pt x="665" y="152"/>
                    <a:pt x="663" y="111"/>
                    <a:pt x="632" y="127"/>
                  </a:cubicBezTo>
                  <a:cubicBezTo>
                    <a:pt x="625" y="130"/>
                    <a:pt x="625" y="130"/>
                    <a:pt x="625" y="130"/>
                  </a:cubicBezTo>
                  <a:cubicBezTo>
                    <a:pt x="623" y="120"/>
                    <a:pt x="611" y="125"/>
                    <a:pt x="613" y="112"/>
                  </a:cubicBezTo>
                  <a:cubicBezTo>
                    <a:pt x="598" y="117"/>
                    <a:pt x="581" y="132"/>
                    <a:pt x="572" y="112"/>
                  </a:cubicBezTo>
                  <a:cubicBezTo>
                    <a:pt x="580" y="102"/>
                    <a:pt x="575" y="80"/>
                    <a:pt x="580" y="68"/>
                  </a:cubicBezTo>
                  <a:cubicBezTo>
                    <a:pt x="589" y="76"/>
                    <a:pt x="588" y="66"/>
                    <a:pt x="597" y="64"/>
                  </a:cubicBezTo>
                  <a:cubicBezTo>
                    <a:pt x="597" y="55"/>
                    <a:pt x="590" y="52"/>
                    <a:pt x="593" y="40"/>
                  </a:cubicBezTo>
                  <a:cubicBezTo>
                    <a:pt x="581" y="30"/>
                    <a:pt x="573" y="47"/>
                    <a:pt x="568" y="40"/>
                  </a:cubicBezTo>
                  <a:cubicBezTo>
                    <a:pt x="573" y="39"/>
                    <a:pt x="575" y="35"/>
                    <a:pt x="576" y="32"/>
                  </a:cubicBezTo>
                  <a:cubicBezTo>
                    <a:pt x="561" y="29"/>
                    <a:pt x="539" y="31"/>
                    <a:pt x="536" y="8"/>
                  </a:cubicBezTo>
                  <a:cubicBezTo>
                    <a:pt x="535" y="14"/>
                    <a:pt x="531" y="8"/>
                    <a:pt x="536" y="4"/>
                  </a:cubicBezTo>
                  <a:cubicBezTo>
                    <a:pt x="516" y="11"/>
                    <a:pt x="536" y="1"/>
                    <a:pt x="520" y="0"/>
                  </a:cubicBezTo>
                  <a:cubicBezTo>
                    <a:pt x="512" y="6"/>
                    <a:pt x="514" y="23"/>
                    <a:pt x="504" y="28"/>
                  </a:cubicBezTo>
                  <a:cubicBezTo>
                    <a:pt x="504" y="17"/>
                    <a:pt x="493" y="23"/>
                    <a:pt x="488" y="20"/>
                  </a:cubicBezTo>
                  <a:cubicBezTo>
                    <a:pt x="490" y="21"/>
                    <a:pt x="494" y="17"/>
                    <a:pt x="492" y="16"/>
                  </a:cubicBezTo>
                  <a:cubicBezTo>
                    <a:pt x="487" y="13"/>
                    <a:pt x="469" y="9"/>
                    <a:pt x="456" y="0"/>
                  </a:cubicBezTo>
                  <a:cubicBezTo>
                    <a:pt x="449" y="10"/>
                    <a:pt x="456" y="26"/>
                    <a:pt x="452" y="40"/>
                  </a:cubicBezTo>
                  <a:cubicBezTo>
                    <a:pt x="452" y="41"/>
                    <a:pt x="444" y="43"/>
                    <a:pt x="444" y="44"/>
                  </a:cubicBezTo>
                  <a:cubicBezTo>
                    <a:pt x="441" y="49"/>
                    <a:pt x="441" y="62"/>
                    <a:pt x="440" y="64"/>
                  </a:cubicBezTo>
                  <a:cubicBezTo>
                    <a:pt x="436" y="68"/>
                    <a:pt x="427" y="68"/>
                    <a:pt x="424" y="72"/>
                  </a:cubicBezTo>
                  <a:cubicBezTo>
                    <a:pt x="416" y="82"/>
                    <a:pt x="419" y="100"/>
                    <a:pt x="400" y="92"/>
                  </a:cubicBezTo>
                  <a:cubicBezTo>
                    <a:pt x="400" y="103"/>
                    <a:pt x="407" y="106"/>
                    <a:pt x="396" y="100"/>
                  </a:cubicBezTo>
                  <a:cubicBezTo>
                    <a:pt x="398" y="124"/>
                    <a:pt x="391" y="138"/>
                    <a:pt x="379" y="148"/>
                  </a:cubicBezTo>
                  <a:cubicBezTo>
                    <a:pt x="360" y="152"/>
                    <a:pt x="352" y="143"/>
                    <a:pt x="343" y="136"/>
                  </a:cubicBezTo>
                  <a:cubicBezTo>
                    <a:pt x="342" y="146"/>
                    <a:pt x="344" y="152"/>
                    <a:pt x="347" y="156"/>
                  </a:cubicBezTo>
                  <a:cubicBezTo>
                    <a:pt x="328" y="157"/>
                    <a:pt x="331" y="200"/>
                    <a:pt x="331" y="201"/>
                  </a:cubicBezTo>
                  <a:cubicBezTo>
                    <a:pt x="331" y="202"/>
                    <a:pt x="324" y="200"/>
                    <a:pt x="323" y="201"/>
                  </a:cubicBezTo>
                  <a:cubicBezTo>
                    <a:pt x="321" y="205"/>
                    <a:pt x="324" y="212"/>
                    <a:pt x="323" y="217"/>
                  </a:cubicBezTo>
                  <a:cubicBezTo>
                    <a:pt x="321" y="223"/>
                    <a:pt x="316" y="229"/>
                    <a:pt x="315" y="233"/>
                  </a:cubicBezTo>
                  <a:cubicBezTo>
                    <a:pt x="319" y="224"/>
                    <a:pt x="308" y="240"/>
                    <a:pt x="307" y="241"/>
                  </a:cubicBezTo>
                  <a:cubicBezTo>
                    <a:pt x="305" y="245"/>
                    <a:pt x="303" y="247"/>
                    <a:pt x="303" y="253"/>
                  </a:cubicBezTo>
                  <a:cubicBezTo>
                    <a:pt x="303" y="268"/>
                    <a:pt x="310" y="265"/>
                    <a:pt x="311" y="273"/>
                  </a:cubicBezTo>
                  <a:cubicBezTo>
                    <a:pt x="311" y="273"/>
                    <a:pt x="303" y="273"/>
                    <a:pt x="303" y="273"/>
                  </a:cubicBezTo>
                  <a:cubicBezTo>
                    <a:pt x="300" y="278"/>
                    <a:pt x="307" y="287"/>
                    <a:pt x="311" y="293"/>
                  </a:cubicBezTo>
                  <a:cubicBezTo>
                    <a:pt x="302" y="284"/>
                    <a:pt x="292" y="297"/>
                    <a:pt x="283" y="301"/>
                  </a:cubicBezTo>
                  <a:cubicBezTo>
                    <a:pt x="280" y="303"/>
                    <a:pt x="274" y="300"/>
                    <a:pt x="271" y="301"/>
                  </a:cubicBezTo>
                  <a:cubicBezTo>
                    <a:pt x="263" y="305"/>
                    <a:pt x="260" y="321"/>
                    <a:pt x="247" y="313"/>
                  </a:cubicBezTo>
                  <a:cubicBezTo>
                    <a:pt x="241" y="332"/>
                    <a:pt x="230" y="330"/>
                    <a:pt x="223" y="333"/>
                  </a:cubicBezTo>
                  <a:cubicBezTo>
                    <a:pt x="211" y="337"/>
                    <a:pt x="202" y="339"/>
                    <a:pt x="191" y="333"/>
                  </a:cubicBezTo>
                  <a:cubicBezTo>
                    <a:pt x="190" y="344"/>
                    <a:pt x="178" y="345"/>
                    <a:pt x="174" y="353"/>
                  </a:cubicBezTo>
                  <a:cubicBezTo>
                    <a:pt x="170" y="345"/>
                    <a:pt x="161" y="350"/>
                    <a:pt x="154" y="349"/>
                  </a:cubicBezTo>
                  <a:cubicBezTo>
                    <a:pt x="143" y="349"/>
                    <a:pt x="153" y="345"/>
                    <a:pt x="150" y="341"/>
                  </a:cubicBezTo>
                  <a:cubicBezTo>
                    <a:pt x="151" y="342"/>
                    <a:pt x="127" y="336"/>
                    <a:pt x="126" y="321"/>
                  </a:cubicBezTo>
                  <a:cubicBezTo>
                    <a:pt x="109" y="320"/>
                    <a:pt x="116" y="343"/>
                    <a:pt x="102" y="345"/>
                  </a:cubicBezTo>
                  <a:cubicBezTo>
                    <a:pt x="94" y="353"/>
                    <a:pt x="94" y="353"/>
                    <a:pt x="94" y="353"/>
                  </a:cubicBezTo>
                  <a:cubicBezTo>
                    <a:pt x="80" y="359"/>
                    <a:pt x="75" y="372"/>
                    <a:pt x="62" y="378"/>
                  </a:cubicBezTo>
                  <a:cubicBezTo>
                    <a:pt x="62" y="383"/>
                    <a:pt x="64" y="386"/>
                    <a:pt x="66" y="390"/>
                  </a:cubicBezTo>
                  <a:cubicBezTo>
                    <a:pt x="42" y="393"/>
                    <a:pt x="50" y="421"/>
                    <a:pt x="38" y="426"/>
                  </a:cubicBezTo>
                  <a:cubicBezTo>
                    <a:pt x="38" y="422"/>
                    <a:pt x="41" y="421"/>
                    <a:pt x="42" y="418"/>
                  </a:cubicBezTo>
                  <a:cubicBezTo>
                    <a:pt x="26" y="420"/>
                    <a:pt x="28" y="438"/>
                    <a:pt x="14" y="442"/>
                  </a:cubicBezTo>
                  <a:cubicBezTo>
                    <a:pt x="16" y="446"/>
                    <a:pt x="16" y="446"/>
                    <a:pt x="16" y="446"/>
                  </a:cubicBezTo>
                  <a:cubicBezTo>
                    <a:pt x="14" y="442"/>
                    <a:pt x="14" y="442"/>
                    <a:pt x="14" y="4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9">
              <a:extLst>
                <a:ext uri="{FF2B5EF4-FFF2-40B4-BE49-F238E27FC236}">
                  <a16:creationId xmlns:a16="http://schemas.microsoft.com/office/drawing/2014/main" id="{CD6B010E-7E23-44B5-9807-7C19149EA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86988" y="3467101"/>
              <a:ext cx="758825" cy="450850"/>
            </a:xfrm>
            <a:custGeom>
              <a:avLst/>
              <a:gdLst>
                <a:gd name="T0" fmla="*/ 46 w 771"/>
                <a:gd name="T1" fmla="*/ 414 h 459"/>
                <a:gd name="T2" fmla="*/ 128 w 771"/>
                <a:gd name="T3" fmla="*/ 322 h 459"/>
                <a:gd name="T4" fmla="*/ 154 w 771"/>
                <a:gd name="T5" fmla="*/ 350 h 459"/>
                <a:gd name="T6" fmla="*/ 246 w 771"/>
                <a:gd name="T7" fmla="*/ 316 h 459"/>
                <a:gd name="T8" fmla="*/ 309 w 771"/>
                <a:gd name="T9" fmla="*/ 274 h 459"/>
                <a:gd name="T10" fmla="*/ 330 w 771"/>
                <a:gd name="T11" fmla="*/ 202 h 459"/>
                <a:gd name="T12" fmla="*/ 394 w 771"/>
                <a:gd name="T13" fmla="*/ 99 h 459"/>
                <a:gd name="T14" fmla="*/ 440 w 771"/>
                <a:gd name="T15" fmla="*/ 60 h 459"/>
                <a:gd name="T16" fmla="*/ 497 w 771"/>
                <a:gd name="T17" fmla="*/ 22 h 459"/>
                <a:gd name="T18" fmla="*/ 539 w 771"/>
                <a:gd name="T19" fmla="*/ 11 h 459"/>
                <a:gd name="T20" fmla="*/ 599 w 771"/>
                <a:gd name="T21" fmla="*/ 57 h 459"/>
                <a:gd name="T22" fmla="*/ 584 w 771"/>
                <a:gd name="T23" fmla="*/ 123 h 459"/>
                <a:gd name="T24" fmla="*/ 693 w 771"/>
                <a:gd name="T25" fmla="*/ 147 h 459"/>
                <a:gd name="T26" fmla="*/ 682 w 771"/>
                <a:gd name="T27" fmla="*/ 185 h 459"/>
                <a:gd name="T28" fmla="*/ 681 w 771"/>
                <a:gd name="T29" fmla="*/ 198 h 459"/>
                <a:gd name="T30" fmla="*/ 705 w 771"/>
                <a:gd name="T31" fmla="*/ 235 h 459"/>
                <a:gd name="T32" fmla="*/ 665 w 771"/>
                <a:gd name="T33" fmla="*/ 216 h 459"/>
                <a:gd name="T34" fmla="*/ 724 w 771"/>
                <a:gd name="T35" fmla="*/ 275 h 459"/>
                <a:gd name="T36" fmla="*/ 633 w 771"/>
                <a:gd name="T37" fmla="*/ 254 h 459"/>
                <a:gd name="T38" fmla="*/ 695 w 771"/>
                <a:gd name="T39" fmla="*/ 272 h 459"/>
                <a:gd name="T40" fmla="*/ 704 w 771"/>
                <a:gd name="T41" fmla="*/ 296 h 459"/>
                <a:gd name="T42" fmla="*/ 733 w 771"/>
                <a:gd name="T43" fmla="*/ 283 h 459"/>
                <a:gd name="T44" fmla="*/ 763 w 771"/>
                <a:gd name="T45" fmla="*/ 319 h 459"/>
                <a:gd name="T46" fmla="*/ 708 w 771"/>
                <a:gd name="T47" fmla="*/ 340 h 459"/>
                <a:gd name="T48" fmla="*/ 336 w 771"/>
                <a:gd name="T49" fmla="*/ 412 h 459"/>
                <a:gd name="T50" fmla="*/ 18 w 771"/>
                <a:gd name="T51" fmla="*/ 451 h 459"/>
                <a:gd name="T52" fmla="*/ 248 w 771"/>
                <a:gd name="T53" fmla="*/ 423 h 459"/>
                <a:gd name="T54" fmla="*/ 702 w 771"/>
                <a:gd name="T55" fmla="*/ 339 h 459"/>
                <a:gd name="T56" fmla="*/ 728 w 771"/>
                <a:gd name="T57" fmla="*/ 331 h 459"/>
                <a:gd name="T58" fmla="*/ 757 w 771"/>
                <a:gd name="T59" fmla="*/ 303 h 459"/>
                <a:gd name="T60" fmla="*/ 728 w 771"/>
                <a:gd name="T61" fmla="*/ 301 h 459"/>
                <a:gd name="T62" fmla="*/ 675 w 771"/>
                <a:gd name="T63" fmla="*/ 278 h 459"/>
                <a:gd name="T64" fmla="*/ 643 w 771"/>
                <a:gd name="T65" fmla="*/ 265 h 459"/>
                <a:gd name="T66" fmla="*/ 652 w 771"/>
                <a:gd name="T67" fmla="*/ 247 h 459"/>
                <a:gd name="T68" fmla="*/ 703 w 771"/>
                <a:gd name="T69" fmla="*/ 258 h 459"/>
                <a:gd name="T70" fmla="*/ 658 w 771"/>
                <a:gd name="T71" fmla="*/ 215 h 459"/>
                <a:gd name="T72" fmla="*/ 686 w 771"/>
                <a:gd name="T73" fmla="*/ 233 h 459"/>
                <a:gd name="T74" fmla="*/ 695 w 771"/>
                <a:gd name="T75" fmla="*/ 209 h 459"/>
                <a:gd name="T76" fmla="*/ 625 w 771"/>
                <a:gd name="T77" fmla="*/ 155 h 459"/>
                <a:gd name="T78" fmla="*/ 600 w 771"/>
                <a:gd name="T79" fmla="*/ 142 h 459"/>
                <a:gd name="T80" fmla="*/ 572 w 771"/>
                <a:gd name="T81" fmla="*/ 117 h 459"/>
                <a:gd name="T82" fmla="*/ 594 w 771"/>
                <a:gd name="T83" fmla="*/ 60 h 459"/>
                <a:gd name="T84" fmla="*/ 533 w 771"/>
                <a:gd name="T85" fmla="*/ 15 h 459"/>
                <a:gd name="T86" fmla="*/ 497 w 771"/>
                <a:gd name="T87" fmla="*/ 28 h 459"/>
                <a:gd name="T88" fmla="*/ 451 w 771"/>
                <a:gd name="T89" fmla="*/ 48 h 459"/>
                <a:gd name="T90" fmla="*/ 406 w 771"/>
                <a:gd name="T91" fmla="*/ 109 h 459"/>
                <a:gd name="T92" fmla="*/ 336 w 771"/>
                <a:gd name="T93" fmla="*/ 203 h 459"/>
                <a:gd name="T94" fmla="*/ 312 w 771"/>
                <a:gd name="T95" fmla="*/ 246 h 459"/>
                <a:gd name="T96" fmla="*/ 311 w 771"/>
                <a:gd name="T97" fmla="*/ 299 h 459"/>
                <a:gd name="T98" fmla="*/ 186 w 771"/>
                <a:gd name="T99" fmla="*/ 351 h 459"/>
                <a:gd name="T100" fmla="*/ 117 w 771"/>
                <a:gd name="T101" fmla="*/ 338 h 459"/>
                <a:gd name="T102" fmla="*/ 37 w 771"/>
                <a:gd name="T103" fmla="*/ 434 h 459"/>
                <a:gd name="T104" fmla="*/ 689 w 771"/>
                <a:gd name="T105" fmla="*/ 281 h 459"/>
                <a:gd name="T106" fmla="*/ 665 w 771"/>
                <a:gd name="T107" fmla="*/ 141 h 459"/>
                <a:gd name="T108" fmla="*/ 671 w 771"/>
                <a:gd name="T109" fmla="*/ 166 h 459"/>
                <a:gd name="T110" fmla="*/ 607 w 771"/>
                <a:gd name="T111" fmla="*/ 141 h 459"/>
                <a:gd name="T112" fmla="*/ 629 w 771"/>
                <a:gd name="T113" fmla="*/ 15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71" h="459">
                  <a:moveTo>
                    <a:pt x="2" y="459"/>
                  </a:moveTo>
                  <a:cubicBezTo>
                    <a:pt x="0" y="453"/>
                    <a:pt x="0" y="453"/>
                    <a:pt x="0" y="453"/>
                  </a:cubicBezTo>
                  <a:cubicBezTo>
                    <a:pt x="4" y="451"/>
                    <a:pt x="9" y="450"/>
                    <a:pt x="13" y="449"/>
                  </a:cubicBezTo>
                  <a:cubicBezTo>
                    <a:pt x="13" y="448"/>
                    <a:pt x="13" y="448"/>
                    <a:pt x="14" y="448"/>
                  </a:cubicBezTo>
                  <a:cubicBezTo>
                    <a:pt x="12" y="444"/>
                    <a:pt x="12" y="444"/>
                    <a:pt x="12" y="444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21" y="442"/>
                    <a:pt x="23" y="437"/>
                    <a:pt x="26" y="433"/>
                  </a:cubicBezTo>
                  <a:cubicBezTo>
                    <a:pt x="30" y="427"/>
                    <a:pt x="34" y="420"/>
                    <a:pt x="43" y="419"/>
                  </a:cubicBezTo>
                  <a:cubicBezTo>
                    <a:pt x="45" y="419"/>
                    <a:pt x="45" y="419"/>
                    <a:pt x="45" y="419"/>
                  </a:cubicBezTo>
                  <a:cubicBezTo>
                    <a:pt x="45" y="417"/>
                    <a:pt x="45" y="416"/>
                    <a:pt x="46" y="414"/>
                  </a:cubicBezTo>
                  <a:cubicBezTo>
                    <a:pt x="48" y="406"/>
                    <a:pt x="51" y="395"/>
                    <a:pt x="63" y="392"/>
                  </a:cubicBezTo>
                  <a:cubicBezTo>
                    <a:pt x="62" y="389"/>
                    <a:pt x="61" y="386"/>
                    <a:pt x="61" y="381"/>
                  </a:cubicBezTo>
                  <a:cubicBezTo>
                    <a:pt x="61" y="380"/>
                    <a:pt x="61" y="380"/>
                    <a:pt x="61" y="380"/>
                  </a:cubicBezTo>
                  <a:cubicBezTo>
                    <a:pt x="63" y="379"/>
                    <a:pt x="63" y="379"/>
                    <a:pt x="63" y="379"/>
                  </a:cubicBezTo>
                  <a:cubicBezTo>
                    <a:pt x="69" y="377"/>
                    <a:pt x="73" y="372"/>
                    <a:pt x="78" y="368"/>
                  </a:cubicBezTo>
                  <a:cubicBezTo>
                    <a:pt x="82" y="363"/>
                    <a:pt x="87" y="358"/>
                    <a:pt x="94" y="355"/>
                  </a:cubicBezTo>
                  <a:cubicBezTo>
                    <a:pt x="103" y="347"/>
                    <a:pt x="103" y="347"/>
                    <a:pt x="103" y="347"/>
                  </a:cubicBezTo>
                  <a:cubicBezTo>
                    <a:pt x="104" y="347"/>
                    <a:pt x="104" y="347"/>
                    <a:pt x="104" y="347"/>
                  </a:cubicBezTo>
                  <a:cubicBezTo>
                    <a:pt x="108" y="346"/>
                    <a:pt x="109" y="342"/>
                    <a:pt x="111" y="336"/>
                  </a:cubicBezTo>
                  <a:cubicBezTo>
                    <a:pt x="114" y="330"/>
                    <a:pt x="117" y="321"/>
                    <a:pt x="128" y="322"/>
                  </a:cubicBezTo>
                  <a:cubicBezTo>
                    <a:pt x="131" y="323"/>
                    <a:pt x="131" y="323"/>
                    <a:pt x="131" y="323"/>
                  </a:cubicBezTo>
                  <a:cubicBezTo>
                    <a:pt x="131" y="325"/>
                    <a:pt x="131" y="325"/>
                    <a:pt x="131" y="325"/>
                  </a:cubicBezTo>
                  <a:cubicBezTo>
                    <a:pt x="131" y="336"/>
                    <a:pt x="149" y="342"/>
                    <a:pt x="152" y="343"/>
                  </a:cubicBezTo>
                  <a:cubicBezTo>
                    <a:pt x="152" y="345"/>
                    <a:pt x="152" y="345"/>
                    <a:pt x="152" y="345"/>
                  </a:cubicBezTo>
                  <a:cubicBezTo>
                    <a:pt x="152" y="345"/>
                    <a:pt x="152" y="345"/>
                    <a:pt x="152" y="345"/>
                  </a:cubicBezTo>
                  <a:cubicBezTo>
                    <a:pt x="154" y="343"/>
                    <a:pt x="154" y="343"/>
                    <a:pt x="154" y="343"/>
                  </a:cubicBezTo>
                  <a:cubicBezTo>
                    <a:pt x="154" y="343"/>
                    <a:pt x="154" y="343"/>
                    <a:pt x="154" y="343"/>
                  </a:cubicBezTo>
                  <a:cubicBezTo>
                    <a:pt x="156" y="345"/>
                    <a:pt x="156" y="345"/>
                    <a:pt x="156" y="345"/>
                  </a:cubicBezTo>
                  <a:cubicBezTo>
                    <a:pt x="155" y="345"/>
                    <a:pt x="155" y="345"/>
                    <a:pt x="155" y="345"/>
                  </a:cubicBezTo>
                  <a:cubicBezTo>
                    <a:pt x="156" y="347"/>
                    <a:pt x="155" y="349"/>
                    <a:pt x="154" y="350"/>
                  </a:cubicBezTo>
                  <a:cubicBezTo>
                    <a:pt x="155" y="351"/>
                    <a:pt x="156" y="351"/>
                    <a:pt x="156" y="351"/>
                  </a:cubicBezTo>
                  <a:cubicBezTo>
                    <a:pt x="158" y="351"/>
                    <a:pt x="160" y="350"/>
                    <a:pt x="162" y="350"/>
                  </a:cubicBezTo>
                  <a:cubicBezTo>
                    <a:pt x="166" y="350"/>
                    <a:pt x="172" y="349"/>
                    <a:pt x="176" y="353"/>
                  </a:cubicBezTo>
                  <a:cubicBezTo>
                    <a:pt x="178" y="350"/>
                    <a:pt x="180" y="348"/>
                    <a:pt x="182" y="347"/>
                  </a:cubicBezTo>
                  <a:cubicBezTo>
                    <a:pt x="186" y="344"/>
                    <a:pt x="189" y="342"/>
                    <a:pt x="190" y="337"/>
                  </a:cubicBezTo>
                  <a:cubicBezTo>
                    <a:pt x="190" y="333"/>
                    <a:pt x="190" y="333"/>
                    <a:pt x="190" y="333"/>
                  </a:cubicBezTo>
                  <a:cubicBezTo>
                    <a:pt x="194" y="335"/>
                    <a:pt x="194" y="335"/>
                    <a:pt x="194" y="335"/>
                  </a:cubicBezTo>
                  <a:cubicBezTo>
                    <a:pt x="205" y="340"/>
                    <a:pt x="214" y="338"/>
                    <a:pt x="224" y="335"/>
                  </a:cubicBezTo>
                  <a:cubicBezTo>
                    <a:pt x="225" y="334"/>
                    <a:pt x="227" y="334"/>
                    <a:pt x="229" y="333"/>
                  </a:cubicBezTo>
                  <a:cubicBezTo>
                    <a:pt x="235" y="332"/>
                    <a:pt x="242" y="330"/>
                    <a:pt x="246" y="316"/>
                  </a:cubicBezTo>
                  <a:cubicBezTo>
                    <a:pt x="247" y="313"/>
                    <a:pt x="247" y="313"/>
                    <a:pt x="247" y="313"/>
                  </a:cubicBezTo>
                  <a:cubicBezTo>
                    <a:pt x="250" y="315"/>
                    <a:pt x="250" y="315"/>
                    <a:pt x="250" y="315"/>
                  </a:cubicBezTo>
                  <a:cubicBezTo>
                    <a:pt x="257" y="319"/>
                    <a:pt x="259" y="316"/>
                    <a:pt x="264" y="310"/>
                  </a:cubicBezTo>
                  <a:cubicBezTo>
                    <a:pt x="266" y="307"/>
                    <a:pt x="269" y="304"/>
                    <a:pt x="272" y="303"/>
                  </a:cubicBezTo>
                  <a:cubicBezTo>
                    <a:pt x="274" y="302"/>
                    <a:pt x="277" y="302"/>
                    <a:pt x="279" y="302"/>
                  </a:cubicBezTo>
                  <a:cubicBezTo>
                    <a:pt x="281" y="303"/>
                    <a:pt x="283" y="303"/>
                    <a:pt x="284" y="303"/>
                  </a:cubicBezTo>
                  <a:cubicBezTo>
                    <a:pt x="286" y="302"/>
                    <a:pt x="289" y="300"/>
                    <a:pt x="291" y="298"/>
                  </a:cubicBezTo>
                  <a:cubicBezTo>
                    <a:pt x="295" y="295"/>
                    <a:pt x="300" y="291"/>
                    <a:pt x="305" y="291"/>
                  </a:cubicBezTo>
                  <a:cubicBezTo>
                    <a:pt x="302" y="285"/>
                    <a:pt x="300" y="280"/>
                    <a:pt x="303" y="275"/>
                  </a:cubicBezTo>
                  <a:cubicBezTo>
                    <a:pt x="304" y="274"/>
                    <a:pt x="305" y="274"/>
                    <a:pt x="309" y="274"/>
                  </a:cubicBezTo>
                  <a:cubicBezTo>
                    <a:pt x="309" y="274"/>
                    <a:pt x="308" y="273"/>
                    <a:pt x="308" y="272"/>
                  </a:cubicBezTo>
                  <a:cubicBezTo>
                    <a:pt x="305" y="270"/>
                    <a:pt x="302" y="267"/>
                    <a:pt x="302" y="257"/>
                  </a:cubicBezTo>
                  <a:cubicBezTo>
                    <a:pt x="302" y="252"/>
                    <a:pt x="304" y="249"/>
                    <a:pt x="305" y="247"/>
                  </a:cubicBezTo>
                  <a:cubicBezTo>
                    <a:pt x="306" y="246"/>
                    <a:pt x="306" y="245"/>
                    <a:pt x="307" y="244"/>
                  </a:cubicBezTo>
                  <a:cubicBezTo>
                    <a:pt x="307" y="244"/>
                    <a:pt x="312" y="233"/>
                    <a:pt x="317" y="232"/>
                  </a:cubicBezTo>
                  <a:cubicBezTo>
                    <a:pt x="317" y="231"/>
                    <a:pt x="317" y="231"/>
                    <a:pt x="317" y="231"/>
                  </a:cubicBezTo>
                  <a:cubicBezTo>
                    <a:pt x="319" y="227"/>
                    <a:pt x="322" y="224"/>
                    <a:pt x="322" y="220"/>
                  </a:cubicBezTo>
                  <a:cubicBezTo>
                    <a:pt x="323" y="219"/>
                    <a:pt x="323" y="216"/>
                    <a:pt x="322" y="214"/>
                  </a:cubicBezTo>
                  <a:cubicBezTo>
                    <a:pt x="322" y="210"/>
                    <a:pt x="321" y="206"/>
                    <a:pt x="323" y="203"/>
                  </a:cubicBezTo>
                  <a:cubicBezTo>
                    <a:pt x="324" y="201"/>
                    <a:pt x="326" y="202"/>
                    <a:pt x="330" y="202"/>
                  </a:cubicBezTo>
                  <a:cubicBezTo>
                    <a:pt x="330" y="202"/>
                    <a:pt x="330" y="202"/>
                    <a:pt x="330" y="202"/>
                  </a:cubicBezTo>
                  <a:cubicBezTo>
                    <a:pt x="330" y="182"/>
                    <a:pt x="333" y="169"/>
                    <a:pt x="339" y="162"/>
                  </a:cubicBezTo>
                  <a:cubicBezTo>
                    <a:pt x="341" y="160"/>
                    <a:pt x="343" y="159"/>
                    <a:pt x="345" y="158"/>
                  </a:cubicBezTo>
                  <a:cubicBezTo>
                    <a:pt x="342" y="153"/>
                    <a:pt x="342" y="147"/>
                    <a:pt x="343" y="140"/>
                  </a:cubicBezTo>
                  <a:cubicBezTo>
                    <a:pt x="343" y="135"/>
                    <a:pt x="343" y="135"/>
                    <a:pt x="343" y="135"/>
                  </a:cubicBezTo>
                  <a:cubicBezTo>
                    <a:pt x="347" y="138"/>
                    <a:pt x="347" y="138"/>
                    <a:pt x="347" y="138"/>
                  </a:cubicBezTo>
                  <a:cubicBezTo>
                    <a:pt x="348" y="139"/>
                    <a:pt x="349" y="140"/>
                    <a:pt x="350" y="141"/>
                  </a:cubicBezTo>
                  <a:cubicBezTo>
                    <a:pt x="357" y="147"/>
                    <a:pt x="364" y="153"/>
                    <a:pt x="380" y="150"/>
                  </a:cubicBezTo>
                  <a:cubicBezTo>
                    <a:pt x="392" y="139"/>
                    <a:pt x="397" y="125"/>
                    <a:pt x="395" y="104"/>
                  </a:cubicBezTo>
                  <a:cubicBezTo>
                    <a:pt x="394" y="99"/>
                    <a:pt x="394" y="99"/>
                    <a:pt x="394" y="99"/>
                  </a:cubicBezTo>
                  <a:cubicBezTo>
                    <a:pt x="400" y="102"/>
                    <a:pt x="400" y="102"/>
                    <a:pt x="400" y="102"/>
                  </a:cubicBezTo>
                  <a:cubicBezTo>
                    <a:pt x="399" y="100"/>
                    <a:pt x="399" y="99"/>
                    <a:pt x="399" y="96"/>
                  </a:cubicBezTo>
                  <a:cubicBezTo>
                    <a:pt x="399" y="92"/>
                    <a:pt x="399" y="92"/>
                    <a:pt x="399" y="92"/>
                  </a:cubicBezTo>
                  <a:cubicBezTo>
                    <a:pt x="403" y="94"/>
                    <a:pt x="403" y="94"/>
                    <a:pt x="403" y="94"/>
                  </a:cubicBezTo>
                  <a:cubicBezTo>
                    <a:pt x="407" y="95"/>
                    <a:pt x="410" y="96"/>
                    <a:pt x="412" y="95"/>
                  </a:cubicBezTo>
                  <a:cubicBezTo>
                    <a:pt x="415" y="94"/>
                    <a:pt x="416" y="90"/>
                    <a:pt x="418" y="86"/>
                  </a:cubicBezTo>
                  <a:cubicBezTo>
                    <a:pt x="419" y="82"/>
                    <a:pt x="421" y="78"/>
                    <a:pt x="423" y="74"/>
                  </a:cubicBezTo>
                  <a:cubicBezTo>
                    <a:pt x="426" y="72"/>
                    <a:pt x="429" y="70"/>
                    <a:pt x="433" y="69"/>
                  </a:cubicBezTo>
                  <a:cubicBezTo>
                    <a:pt x="436" y="69"/>
                    <a:pt x="438" y="68"/>
                    <a:pt x="440" y="66"/>
                  </a:cubicBezTo>
                  <a:cubicBezTo>
                    <a:pt x="440" y="66"/>
                    <a:pt x="440" y="63"/>
                    <a:pt x="440" y="60"/>
                  </a:cubicBezTo>
                  <a:cubicBezTo>
                    <a:pt x="441" y="55"/>
                    <a:pt x="441" y="50"/>
                    <a:pt x="443" y="46"/>
                  </a:cubicBezTo>
                  <a:cubicBezTo>
                    <a:pt x="444" y="45"/>
                    <a:pt x="446" y="44"/>
                    <a:pt x="449" y="43"/>
                  </a:cubicBezTo>
                  <a:cubicBezTo>
                    <a:pt x="450" y="43"/>
                    <a:pt x="451" y="42"/>
                    <a:pt x="451" y="42"/>
                  </a:cubicBezTo>
                  <a:cubicBezTo>
                    <a:pt x="453" y="36"/>
                    <a:pt x="453" y="30"/>
                    <a:pt x="452" y="24"/>
                  </a:cubicBezTo>
                  <a:cubicBezTo>
                    <a:pt x="452" y="17"/>
                    <a:pt x="451" y="9"/>
                    <a:pt x="456" y="2"/>
                  </a:cubicBezTo>
                  <a:cubicBezTo>
                    <a:pt x="457" y="0"/>
                    <a:pt x="457" y="0"/>
                    <a:pt x="457" y="0"/>
                  </a:cubicBezTo>
                  <a:cubicBezTo>
                    <a:pt x="459" y="1"/>
                    <a:pt x="459" y="1"/>
                    <a:pt x="459" y="1"/>
                  </a:cubicBezTo>
                  <a:cubicBezTo>
                    <a:pt x="468" y="7"/>
                    <a:pt x="478" y="10"/>
                    <a:pt x="485" y="13"/>
                  </a:cubicBezTo>
                  <a:cubicBezTo>
                    <a:pt x="490" y="15"/>
                    <a:pt x="494" y="16"/>
                    <a:pt x="496" y="17"/>
                  </a:cubicBezTo>
                  <a:cubicBezTo>
                    <a:pt x="497" y="19"/>
                    <a:pt x="498" y="20"/>
                    <a:pt x="497" y="22"/>
                  </a:cubicBezTo>
                  <a:cubicBezTo>
                    <a:pt x="501" y="22"/>
                    <a:pt x="506" y="22"/>
                    <a:pt x="508" y="27"/>
                  </a:cubicBezTo>
                  <a:cubicBezTo>
                    <a:pt x="510" y="24"/>
                    <a:pt x="511" y="20"/>
                    <a:pt x="513" y="16"/>
                  </a:cubicBezTo>
                  <a:cubicBezTo>
                    <a:pt x="514" y="11"/>
                    <a:pt x="516" y="5"/>
                    <a:pt x="520" y="2"/>
                  </a:cubicBezTo>
                  <a:cubicBezTo>
                    <a:pt x="521" y="1"/>
                    <a:pt x="521" y="1"/>
                    <a:pt x="521" y="1"/>
                  </a:cubicBezTo>
                  <a:cubicBezTo>
                    <a:pt x="522" y="1"/>
                    <a:pt x="522" y="1"/>
                    <a:pt x="522" y="1"/>
                  </a:cubicBezTo>
                  <a:cubicBezTo>
                    <a:pt x="527" y="1"/>
                    <a:pt x="530" y="2"/>
                    <a:pt x="531" y="4"/>
                  </a:cubicBezTo>
                  <a:cubicBezTo>
                    <a:pt x="531" y="5"/>
                    <a:pt x="532" y="6"/>
                    <a:pt x="532" y="7"/>
                  </a:cubicBezTo>
                  <a:cubicBezTo>
                    <a:pt x="533" y="7"/>
                    <a:pt x="535" y="6"/>
                    <a:pt x="537" y="5"/>
                  </a:cubicBezTo>
                  <a:cubicBezTo>
                    <a:pt x="540" y="10"/>
                    <a:pt x="540" y="10"/>
                    <a:pt x="540" y="10"/>
                  </a:cubicBezTo>
                  <a:cubicBezTo>
                    <a:pt x="540" y="10"/>
                    <a:pt x="539" y="11"/>
                    <a:pt x="539" y="11"/>
                  </a:cubicBezTo>
                  <a:cubicBezTo>
                    <a:pt x="541" y="11"/>
                    <a:pt x="541" y="11"/>
                    <a:pt x="541" y="11"/>
                  </a:cubicBezTo>
                  <a:cubicBezTo>
                    <a:pt x="543" y="29"/>
                    <a:pt x="558" y="31"/>
                    <a:pt x="571" y="32"/>
                  </a:cubicBezTo>
                  <a:cubicBezTo>
                    <a:pt x="574" y="32"/>
                    <a:pt x="577" y="33"/>
                    <a:pt x="579" y="33"/>
                  </a:cubicBezTo>
                  <a:cubicBezTo>
                    <a:pt x="583" y="34"/>
                    <a:pt x="583" y="34"/>
                    <a:pt x="583" y="34"/>
                  </a:cubicBezTo>
                  <a:cubicBezTo>
                    <a:pt x="581" y="37"/>
                    <a:pt x="581" y="37"/>
                    <a:pt x="581" y="37"/>
                  </a:cubicBezTo>
                  <a:cubicBezTo>
                    <a:pt x="581" y="38"/>
                    <a:pt x="580" y="39"/>
                    <a:pt x="580" y="39"/>
                  </a:cubicBezTo>
                  <a:cubicBezTo>
                    <a:pt x="584" y="37"/>
                    <a:pt x="590" y="36"/>
                    <a:pt x="596" y="42"/>
                  </a:cubicBezTo>
                  <a:cubicBezTo>
                    <a:pt x="598" y="43"/>
                    <a:pt x="598" y="43"/>
                    <a:pt x="598" y="43"/>
                  </a:cubicBezTo>
                  <a:cubicBezTo>
                    <a:pt x="597" y="44"/>
                    <a:pt x="597" y="44"/>
                    <a:pt x="597" y="44"/>
                  </a:cubicBezTo>
                  <a:cubicBezTo>
                    <a:pt x="596" y="51"/>
                    <a:pt x="597" y="54"/>
                    <a:pt x="599" y="57"/>
                  </a:cubicBezTo>
                  <a:cubicBezTo>
                    <a:pt x="600" y="60"/>
                    <a:pt x="601" y="63"/>
                    <a:pt x="601" y="68"/>
                  </a:cubicBezTo>
                  <a:cubicBezTo>
                    <a:pt x="601" y="70"/>
                    <a:pt x="601" y="70"/>
                    <a:pt x="601" y="70"/>
                  </a:cubicBezTo>
                  <a:cubicBezTo>
                    <a:pt x="599" y="71"/>
                    <a:pt x="599" y="71"/>
                    <a:pt x="599" y="71"/>
                  </a:cubicBezTo>
                  <a:cubicBezTo>
                    <a:pt x="597" y="71"/>
                    <a:pt x="595" y="73"/>
                    <a:pt x="594" y="74"/>
                  </a:cubicBezTo>
                  <a:cubicBezTo>
                    <a:pt x="592" y="76"/>
                    <a:pt x="591" y="78"/>
                    <a:pt x="588" y="78"/>
                  </a:cubicBezTo>
                  <a:cubicBezTo>
                    <a:pt x="588" y="78"/>
                    <a:pt x="588" y="78"/>
                    <a:pt x="588" y="78"/>
                  </a:cubicBezTo>
                  <a:cubicBezTo>
                    <a:pt x="586" y="78"/>
                    <a:pt x="585" y="77"/>
                    <a:pt x="584" y="77"/>
                  </a:cubicBezTo>
                  <a:cubicBezTo>
                    <a:pt x="583" y="81"/>
                    <a:pt x="582" y="87"/>
                    <a:pt x="582" y="93"/>
                  </a:cubicBezTo>
                  <a:cubicBezTo>
                    <a:pt x="582" y="101"/>
                    <a:pt x="581" y="110"/>
                    <a:pt x="578" y="116"/>
                  </a:cubicBezTo>
                  <a:cubicBezTo>
                    <a:pt x="579" y="120"/>
                    <a:pt x="581" y="122"/>
                    <a:pt x="584" y="123"/>
                  </a:cubicBezTo>
                  <a:cubicBezTo>
                    <a:pt x="589" y="125"/>
                    <a:pt x="596" y="122"/>
                    <a:pt x="603" y="118"/>
                  </a:cubicBezTo>
                  <a:cubicBezTo>
                    <a:pt x="607" y="116"/>
                    <a:pt x="610" y="115"/>
                    <a:pt x="614" y="114"/>
                  </a:cubicBezTo>
                  <a:cubicBezTo>
                    <a:pt x="618" y="112"/>
                    <a:pt x="618" y="112"/>
                    <a:pt x="618" y="112"/>
                  </a:cubicBezTo>
                  <a:cubicBezTo>
                    <a:pt x="617" y="117"/>
                    <a:pt x="617" y="117"/>
                    <a:pt x="617" y="117"/>
                  </a:cubicBezTo>
                  <a:cubicBezTo>
                    <a:pt x="617" y="122"/>
                    <a:pt x="618" y="122"/>
                    <a:pt x="622" y="124"/>
                  </a:cubicBezTo>
                  <a:cubicBezTo>
                    <a:pt x="624" y="125"/>
                    <a:pt x="627" y="127"/>
                    <a:pt x="628" y="130"/>
                  </a:cubicBezTo>
                  <a:cubicBezTo>
                    <a:pt x="633" y="128"/>
                    <a:pt x="633" y="128"/>
                    <a:pt x="633" y="128"/>
                  </a:cubicBezTo>
                  <a:cubicBezTo>
                    <a:pt x="652" y="118"/>
                    <a:pt x="661" y="129"/>
                    <a:pt x="669" y="137"/>
                  </a:cubicBezTo>
                  <a:cubicBezTo>
                    <a:pt x="676" y="144"/>
                    <a:pt x="681" y="150"/>
                    <a:pt x="690" y="148"/>
                  </a:cubicBezTo>
                  <a:cubicBezTo>
                    <a:pt x="693" y="147"/>
                    <a:pt x="693" y="147"/>
                    <a:pt x="693" y="147"/>
                  </a:cubicBezTo>
                  <a:cubicBezTo>
                    <a:pt x="694" y="149"/>
                    <a:pt x="694" y="149"/>
                    <a:pt x="694" y="149"/>
                  </a:cubicBezTo>
                  <a:cubicBezTo>
                    <a:pt x="694" y="151"/>
                    <a:pt x="695" y="152"/>
                    <a:pt x="695" y="154"/>
                  </a:cubicBezTo>
                  <a:cubicBezTo>
                    <a:pt x="699" y="163"/>
                    <a:pt x="703" y="172"/>
                    <a:pt x="702" y="187"/>
                  </a:cubicBezTo>
                  <a:cubicBezTo>
                    <a:pt x="701" y="190"/>
                    <a:pt x="701" y="190"/>
                    <a:pt x="701" y="190"/>
                  </a:cubicBezTo>
                  <a:cubicBezTo>
                    <a:pt x="698" y="189"/>
                    <a:pt x="698" y="189"/>
                    <a:pt x="698" y="189"/>
                  </a:cubicBezTo>
                  <a:cubicBezTo>
                    <a:pt x="696" y="188"/>
                    <a:pt x="684" y="184"/>
                    <a:pt x="682" y="184"/>
                  </a:cubicBezTo>
                  <a:cubicBezTo>
                    <a:pt x="682" y="184"/>
                    <a:pt x="682" y="184"/>
                    <a:pt x="682" y="184"/>
                  </a:cubicBezTo>
                  <a:cubicBezTo>
                    <a:pt x="682" y="185"/>
                    <a:pt x="682" y="185"/>
                    <a:pt x="682" y="185"/>
                  </a:cubicBezTo>
                  <a:cubicBezTo>
                    <a:pt x="682" y="185"/>
                    <a:pt x="682" y="185"/>
                    <a:pt x="682" y="185"/>
                  </a:cubicBezTo>
                  <a:cubicBezTo>
                    <a:pt x="682" y="185"/>
                    <a:pt x="682" y="185"/>
                    <a:pt x="682" y="185"/>
                  </a:cubicBezTo>
                  <a:cubicBezTo>
                    <a:pt x="672" y="179"/>
                    <a:pt x="669" y="173"/>
                    <a:pt x="666" y="169"/>
                  </a:cubicBezTo>
                  <a:cubicBezTo>
                    <a:pt x="664" y="165"/>
                    <a:pt x="664" y="164"/>
                    <a:pt x="659" y="165"/>
                  </a:cubicBezTo>
                  <a:cubicBezTo>
                    <a:pt x="655" y="166"/>
                    <a:pt x="653" y="162"/>
                    <a:pt x="652" y="160"/>
                  </a:cubicBezTo>
                  <a:cubicBezTo>
                    <a:pt x="651" y="159"/>
                    <a:pt x="651" y="158"/>
                    <a:pt x="650" y="158"/>
                  </a:cubicBezTo>
                  <a:cubicBezTo>
                    <a:pt x="650" y="158"/>
                    <a:pt x="649" y="158"/>
                    <a:pt x="644" y="161"/>
                  </a:cubicBezTo>
                  <a:cubicBezTo>
                    <a:pt x="641" y="163"/>
                    <a:pt x="641" y="163"/>
                    <a:pt x="641" y="163"/>
                  </a:cubicBezTo>
                  <a:cubicBezTo>
                    <a:pt x="642" y="164"/>
                    <a:pt x="643" y="165"/>
                    <a:pt x="644" y="166"/>
                  </a:cubicBezTo>
                  <a:cubicBezTo>
                    <a:pt x="649" y="172"/>
                    <a:pt x="655" y="179"/>
                    <a:pt x="660" y="182"/>
                  </a:cubicBezTo>
                  <a:cubicBezTo>
                    <a:pt x="662" y="184"/>
                    <a:pt x="665" y="184"/>
                    <a:pt x="667" y="185"/>
                  </a:cubicBezTo>
                  <a:cubicBezTo>
                    <a:pt x="673" y="187"/>
                    <a:pt x="679" y="189"/>
                    <a:pt x="681" y="198"/>
                  </a:cubicBezTo>
                  <a:cubicBezTo>
                    <a:pt x="698" y="198"/>
                    <a:pt x="698" y="198"/>
                    <a:pt x="698" y="198"/>
                  </a:cubicBezTo>
                  <a:cubicBezTo>
                    <a:pt x="698" y="201"/>
                    <a:pt x="698" y="201"/>
                    <a:pt x="698" y="201"/>
                  </a:cubicBezTo>
                  <a:cubicBezTo>
                    <a:pt x="697" y="204"/>
                    <a:pt x="698" y="205"/>
                    <a:pt x="699" y="206"/>
                  </a:cubicBezTo>
                  <a:cubicBezTo>
                    <a:pt x="700" y="208"/>
                    <a:pt x="701" y="209"/>
                    <a:pt x="702" y="212"/>
                  </a:cubicBezTo>
                  <a:cubicBezTo>
                    <a:pt x="707" y="223"/>
                    <a:pt x="707" y="223"/>
                    <a:pt x="707" y="223"/>
                  </a:cubicBezTo>
                  <a:cubicBezTo>
                    <a:pt x="704" y="223"/>
                    <a:pt x="704" y="223"/>
                    <a:pt x="704" y="223"/>
                  </a:cubicBezTo>
                  <a:cubicBezTo>
                    <a:pt x="703" y="224"/>
                    <a:pt x="702" y="224"/>
                    <a:pt x="702" y="225"/>
                  </a:cubicBezTo>
                  <a:cubicBezTo>
                    <a:pt x="701" y="225"/>
                    <a:pt x="700" y="226"/>
                    <a:pt x="699" y="227"/>
                  </a:cubicBezTo>
                  <a:cubicBezTo>
                    <a:pt x="700" y="228"/>
                    <a:pt x="701" y="229"/>
                    <a:pt x="701" y="229"/>
                  </a:cubicBezTo>
                  <a:cubicBezTo>
                    <a:pt x="703" y="231"/>
                    <a:pt x="705" y="233"/>
                    <a:pt x="705" y="235"/>
                  </a:cubicBezTo>
                  <a:cubicBezTo>
                    <a:pt x="705" y="238"/>
                    <a:pt x="704" y="240"/>
                    <a:pt x="701" y="243"/>
                  </a:cubicBezTo>
                  <a:cubicBezTo>
                    <a:pt x="697" y="247"/>
                    <a:pt x="697" y="247"/>
                    <a:pt x="697" y="247"/>
                  </a:cubicBezTo>
                  <a:cubicBezTo>
                    <a:pt x="696" y="241"/>
                    <a:pt x="696" y="241"/>
                    <a:pt x="696" y="241"/>
                  </a:cubicBezTo>
                  <a:cubicBezTo>
                    <a:pt x="696" y="238"/>
                    <a:pt x="695" y="237"/>
                    <a:pt x="695" y="237"/>
                  </a:cubicBezTo>
                  <a:cubicBezTo>
                    <a:pt x="694" y="237"/>
                    <a:pt x="692" y="237"/>
                    <a:pt x="691" y="238"/>
                  </a:cubicBezTo>
                  <a:cubicBezTo>
                    <a:pt x="688" y="239"/>
                    <a:pt x="685" y="239"/>
                    <a:pt x="683" y="238"/>
                  </a:cubicBezTo>
                  <a:cubicBezTo>
                    <a:pt x="682" y="237"/>
                    <a:pt x="681" y="235"/>
                    <a:pt x="680" y="233"/>
                  </a:cubicBezTo>
                  <a:cubicBezTo>
                    <a:pt x="680" y="232"/>
                    <a:pt x="680" y="231"/>
                    <a:pt x="681" y="229"/>
                  </a:cubicBezTo>
                  <a:cubicBezTo>
                    <a:pt x="681" y="229"/>
                    <a:pt x="680" y="229"/>
                    <a:pt x="680" y="229"/>
                  </a:cubicBezTo>
                  <a:cubicBezTo>
                    <a:pt x="675" y="228"/>
                    <a:pt x="669" y="226"/>
                    <a:pt x="665" y="216"/>
                  </a:cubicBezTo>
                  <a:cubicBezTo>
                    <a:pt x="664" y="217"/>
                    <a:pt x="663" y="218"/>
                    <a:pt x="662" y="219"/>
                  </a:cubicBezTo>
                  <a:cubicBezTo>
                    <a:pt x="661" y="220"/>
                    <a:pt x="660" y="221"/>
                    <a:pt x="659" y="222"/>
                  </a:cubicBezTo>
                  <a:cubicBezTo>
                    <a:pt x="662" y="224"/>
                    <a:pt x="665" y="226"/>
                    <a:pt x="668" y="228"/>
                  </a:cubicBezTo>
                  <a:cubicBezTo>
                    <a:pt x="674" y="232"/>
                    <a:pt x="681" y="236"/>
                    <a:pt x="685" y="243"/>
                  </a:cubicBezTo>
                  <a:cubicBezTo>
                    <a:pt x="693" y="246"/>
                    <a:pt x="693" y="246"/>
                    <a:pt x="693" y="246"/>
                  </a:cubicBezTo>
                  <a:cubicBezTo>
                    <a:pt x="704" y="252"/>
                    <a:pt x="704" y="252"/>
                    <a:pt x="704" y="252"/>
                  </a:cubicBezTo>
                  <a:cubicBezTo>
                    <a:pt x="711" y="252"/>
                    <a:pt x="720" y="253"/>
                    <a:pt x="725" y="259"/>
                  </a:cubicBezTo>
                  <a:cubicBezTo>
                    <a:pt x="728" y="263"/>
                    <a:pt x="728" y="268"/>
                    <a:pt x="726" y="274"/>
                  </a:cubicBezTo>
                  <a:cubicBezTo>
                    <a:pt x="725" y="275"/>
                    <a:pt x="725" y="275"/>
                    <a:pt x="725" y="275"/>
                  </a:cubicBezTo>
                  <a:cubicBezTo>
                    <a:pt x="724" y="275"/>
                    <a:pt x="724" y="275"/>
                    <a:pt x="724" y="275"/>
                  </a:cubicBezTo>
                  <a:cubicBezTo>
                    <a:pt x="711" y="281"/>
                    <a:pt x="705" y="276"/>
                    <a:pt x="698" y="269"/>
                  </a:cubicBezTo>
                  <a:cubicBezTo>
                    <a:pt x="695" y="267"/>
                    <a:pt x="695" y="267"/>
                    <a:pt x="695" y="267"/>
                  </a:cubicBezTo>
                  <a:cubicBezTo>
                    <a:pt x="682" y="258"/>
                    <a:pt x="682" y="258"/>
                    <a:pt x="682" y="258"/>
                  </a:cubicBezTo>
                  <a:cubicBezTo>
                    <a:pt x="673" y="260"/>
                    <a:pt x="665" y="255"/>
                    <a:pt x="658" y="245"/>
                  </a:cubicBezTo>
                  <a:cubicBezTo>
                    <a:pt x="658" y="246"/>
                    <a:pt x="658" y="247"/>
                    <a:pt x="658" y="249"/>
                  </a:cubicBezTo>
                  <a:cubicBezTo>
                    <a:pt x="658" y="251"/>
                    <a:pt x="658" y="252"/>
                    <a:pt x="658" y="253"/>
                  </a:cubicBezTo>
                  <a:cubicBezTo>
                    <a:pt x="656" y="261"/>
                    <a:pt x="656" y="261"/>
                    <a:pt x="656" y="261"/>
                  </a:cubicBezTo>
                  <a:cubicBezTo>
                    <a:pt x="652" y="254"/>
                    <a:pt x="652" y="254"/>
                    <a:pt x="652" y="254"/>
                  </a:cubicBezTo>
                  <a:cubicBezTo>
                    <a:pt x="648" y="248"/>
                    <a:pt x="632" y="249"/>
                    <a:pt x="620" y="253"/>
                  </a:cubicBezTo>
                  <a:cubicBezTo>
                    <a:pt x="625" y="255"/>
                    <a:pt x="629" y="255"/>
                    <a:pt x="633" y="254"/>
                  </a:cubicBezTo>
                  <a:cubicBezTo>
                    <a:pt x="636" y="254"/>
                    <a:pt x="640" y="253"/>
                    <a:pt x="643" y="254"/>
                  </a:cubicBezTo>
                  <a:cubicBezTo>
                    <a:pt x="646" y="255"/>
                    <a:pt x="646" y="258"/>
                    <a:pt x="645" y="261"/>
                  </a:cubicBezTo>
                  <a:cubicBezTo>
                    <a:pt x="645" y="261"/>
                    <a:pt x="645" y="261"/>
                    <a:pt x="645" y="261"/>
                  </a:cubicBezTo>
                  <a:cubicBezTo>
                    <a:pt x="648" y="261"/>
                    <a:pt x="651" y="262"/>
                    <a:pt x="652" y="262"/>
                  </a:cubicBezTo>
                  <a:cubicBezTo>
                    <a:pt x="656" y="262"/>
                    <a:pt x="661" y="262"/>
                    <a:pt x="666" y="262"/>
                  </a:cubicBezTo>
                  <a:cubicBezTo>
                    <a:pt x="672" y="262"/>
                    <a:pt x="678" y="262"/>
                    <a:pt x="683" y="262"/>
                  </a:cubicBezTo>
                  <a:cubicBezTo>
                    <a:pt x="686" y="262"/>
                    <a:pt x="686" y="262"/>
                    <a:pt x="686" y="262"/>
                  </a:cubicBezTo>
                  <a:cubicBezTo>
                    <a:pt x="686" y="265"/>
                    <a:pt x="686" y="265"/>
                    <a:pt x="686" y="265"/>
                  </a:cubicBezTo>
                  <a:cubicBezTo>
                    <a:pt x="685" y="269"/>
                    <a:pt x="687" y="272"/>
                    <a:pt x="689" y="274"/>
                  </a:cubicBezTo>
                  <a:cubicBezTo>
                    <a:pt x="695" y="272"/>
                    <a:pt x="695" y="272"/>
                    <a:pt x="695" y="272"/>
                  </a:cubicBezTo>
                  <a:cubicBezTo>
                    <a:pt x="692" y="276"/>
                    <a:pt x="692" y="276"/>
                    <a:pt x="692" y="276"/>
                  </a:cubicBezTo>
                  <a:cubicBezTo>
                    <a:pt x="693" y="276"/>
                    <a:pt x="693" y="277"/>
                    <a:pt x="694" y="277"/>
                  </a:cubicBezTo>
                  <a:cubicBezTo>
                    <a:pt x="699" y="280"/>
                    <a:pt x="699" y="280"/>
                    <a:pt x="699" y="280"/>
                  </a:cubicBezTo>
                  <a:cubicBezTo>
                    <a:pt x="697" y="282"/>
                    <a:pt x="697" y="282"/>
                    <a:pt x="697" y="282"/>
                  </a:cubicBezTo>
                  <a:cubicBezTo>
                    <a:pt x="697" y="283"/>
                    <a:pt x="697" y="283"/>
                    <a:pt x="697" y="283"/>
                  </a:cubicBezTo>
                  <a:cubicBezTo>
                    <a:pt x="700" y="283"/>
                    <a:pt x="704" y="283"/>
                    <a:pt x="709" y="287"/>
                  </a:cubicBezTo>
                  <a:cubicBezTo>
                    <a:pt x="711" y="289"/>
                    <a:pt x="711" y="289"/>
                    <a:pt x="711" y="289"/>
                  </a:cubicBezTo>
                  <a:cubicBezTo>
                    <a:pt x="709" y="291"/>
                    <a:pt x="709" y="291"/>
                    <a:pt x="709" y="291"/>
                  </a:cubicBezTo>
                  <a:cubicBezTo>
                    <a:pt x="707" y="293"/>
                    <a:pt x="706" y="294"/>
                    <a:pt x="705" y="295"/>
                  </a:cubicBezTo>
                  <a:cubicBezTo>
                    <a:pt x="704" y="295"/>
                    <a:pt x="704" y="296"/>
                    <a:pt x="704" y="296"/>
                  </a:cubicBezTo>
                  <a:cubicBezTo>
                    <a:pt x="704" y="296"/>
                    <a:pt x="704" y="298"/>
                    <a:pt x="705" y="300"/>
                  </a:cubicBezTo>
                  <a:cubicBezTo>
                    <a:pt x="705" y="301"/>
                    <a:pt x="705" y="302"/>
                    <a:pt x="705" y="302"/>
                  </a:cubicBezTo>
                  <a:cubicBezTo>
                    <a:pt x="708" y="302"/>
                    <a:pt x="710" y="300"/>
                    <a:pt x="711" y="297"/>
                  </a:cubicBezTo>
                  <a:cubicBezTo>
                    <a:pt x="713" y="295"/>
                    <a:pt x="715" y="292"/>
                    <a:pt x="718" y="291"/>
                  </a:cubicBezTo>
                  <a:cubicBezTo>
                    <a:pt x="719" y="290"/>
                    <a:pt x="719" y="290"/>
                    <a:pt x="719" y="290"/>
                  </a:cubicBezTo>
                  <a:cubicBezTo>
                    <a:pt x="720" y="290"/>
                    <a:pt x="720" y="290"/>
                    <a:pt x="720" y="290"/>
                  </a:cubicBezTo>
                  <a:cubicBezTo>
                    <a:pt x="724" y="291"/>
                    <a:pt x="728" y="294"/>
                    <a:pt x="731" y="296"/>
                  </a:cubicBezTo>
                  <a:cubicBezTo>
                    <a:pt x="729" y="294"/>
                    <a:pt x="728" y="290"/>
                    <a:pt x="728" y="285"/>
                  </a:cubicBezTo>
                  <a:cubicBezTo>
                    <a:pt x="729" y="278"/>
                    <a:pt x="729" y="278"/>
                    <a:pt x="729" y="278"/>
                  </a:cubicBezTo>
                  <a:cubicBezTo>
                    <a:pt x="733" y="283"/>
                    <a:pt x="733" y="283"/>
                    <a:pt x="733" y="283"/>
                  </a:cubicBezTo>
                  <a:cubicBezTo>
                    <a:pt x="735" y="285"/>
                    <a:pt x="737" y="285"/>
                    <a:pt x="742" y="284"/>
                  </a:cubicBezTo>
                  <a:cubicBezTo>
                    <a:pt x="746" y="282"/>
                    <a:pt x="752" y="280"/>
                    <a:pt x="760" y="282"/>
                  </a:cubicBezTo>
                  <a:cubicBezTo>
                    <a:pt x="761" y="283"/>
                    <a:pt x="761" y="283"/>
                    <a:pt x="761" y="283"/>
                  </a:cubicBezTo>
                  <a:cubicBezTo>
                    <a:pt x="761" y="283"/>
                    <a:pt x="761" y="283"/>
                    <a:pt x="761" y="283"/>
                  </a:cubicBezTo>
                  <a:cubicBezTo>
                    <a:pt x="767" y="288"/>
                    <a:pt x="766" y="292"/>
                    <a:pt x="764" y="295"/>
                  </a:cubicBezTo>
                  <a:cubicBezTo>
                    <a:pt x="763" y="296"/>
                    <a:pt x="763" y="296"/>
                    <a:pt x="763" y="297"/>
                  </a:cubicBezTo>
                  <a:cubicBezTo>
                    <a:pt x="766" y="297"/>
                    <a:pt x="766" y="297"/>
                    <a:pt x="766" y="297"/>
                  </a:cubicBezTo>
                  <a:cubicBezTo>
                    <a:pt x="766" y="297"/>
                    <a:pt x="767" y="298"/>
                    <a:pt x="767" y="300"/>
                  </a:cubicBezTo>
                  <a:cubicBezTo>
                    <a:pt x="769" y="306"/>
                    <a:pt x="771" y="311"/>
                    <a:pt x="770" y="314"/>
                  </a:cubicBezTo>
                  <a:cubicBezTo>
                    <a:pt x="769" y="319"/>
                    <a:pt x="765" y="319"/>
                    <a:pt x="763" y="319"/>
                  </a:cubicBezTo>
                  <a:cubicBezTo>
                    <a:pt x="763" y="319"/>
                    <a:pt x="763" y="319"/>
                    <a:pt x="762" y="319"/>
                  </a:cubicBezTo>
                  <a:cubicBezTo>
                    <a:pt x="762" y="319"/>
                    <a:pt x="763" y="319"/>
                    <a:pt x="763" y="319"/>
                  </a:cubicBezTo>
                  <a:cubicBezTo>
                    <a:pt x="762" y="319"/>
                    <a:pt x="762" y="319"/>
                    <a:pt x="761" y="319"/>
                  </a:cubicBezTo>
                  <a:cubicBezTo>
                    <a:pt x="765" y="323"/>
                    <a:pt x="765" y="323"/>
                    <a:pt x="765" y="323"/>
                  </a:cubicBezTo>
                  <a:cubicBezTo>
                    <a:pt x="759" y="329"/>
                    <a:pt x="755" y="330"/>
                    <a:pt x="749" y="330"/>
                  </a:cubicBezTo>
                  <a:cubicBezTo>
                    <a:pt x="747" y="331"/>
                    <a:pt x="744" y="331"/>
                    <a:pt x="740" y="332"/>
                  </a:cubicBezTo>
                  <a:cubicBezTo>
                    <a:pt x="737" y="333"/>
                    <a:pt x="734" y="334"/>
                    <a:pt x="731" y="336"/>
                  </a:cubicBezTo>
                  <a:cubicBezTo>
                    <a:pt x="727" y="338"/>
                    <a:pt x="724" y="340"/>
                    <a:pt x="719" y="340"/>
                  </a:cubicBezTo>
                  <a:cubicBezTo>
                    <a:pt x="716" y="340"/>
                    <a:pt x="713" y="339"/>
                    <a:pt x="710" y="337"/>
                  </a:cubicBezTo>
                  <a:cubicBezTo>
                    <a:pt x="710" y="337"/>
                    <a:pt x="709" y="338"/>
                    <a:pt x="708" y="340"/>
                  </a:cubicBezTo>
                  <a:cubicBezTo>
                    <a:pt x="707" y="341"/>
                    <a:pt x="706" y="343"/>
                    <a:pt x="704" y="344"/>
                  </a:cubicBezTo>
                  <a:cubicBezTo>
                    <a:pt x="699" y="346"/>
                    <a:pt x="692" y="346"/>
                    <a:pt x="685" y="346"/>
                  </a:cubicBezTo>
                  <a:cubicBezTo>
                    <a:pt x="679" y="347"/>
                    <a:pt x="673" y="347"/>
                    <a:pt x="667" y="348"/>
                  </a:cubicBezTo>
                  <a:cubicBezTo>
                    <a:pt x="649" y="352"/>
                    <a:pt x="628" y="357"/>
                    <a:pt x="606" y="362"/>
                  </a:cubicBezTo>
                  <a:cubicBezTo>
                    <a:pt x="579" y="368"/>
                    <a:pt x="550" y="375"/>
                    <a:pt x="523" y="380"/>
                  </a:cubicBezTo>
                  <a:cubicBezTo>
                    <a:pt x="512" y="382"/>
                    <a:pt x="502" y="383"/>
                    <a:pt x="492" y="384"/>
                  </a:cubicBezTo>
                  <a:cubicBezTo>
                    <a:pt x="481" y="385"/>
                    <a:pt x="469" y="386"/>
                    <a:pt x="454" y="388"/>
                  </a:cubicBezTo>
                  <a:cubicBezTo>
                    <a:pt x="451" y="389"/>
                    <a:pt x="448" y="390"/>
                    <a:pt x="445" y="391"/>
                  </a:cubicBezTo>
                  <a:cubicBezTo>
                    <a:pt x="439" y="393"/>
                    <a:pt x="433" y="395"/>
                    <a:pt x="422" y="396"/>
                  </a:cubicBezTo>
                  <a:cubicBezTo>
                    <a:pt x="393" y="400"/>
                    <a:pt x="365" y="406"/>
                    <a:pt x="336" y="412"/>
                  </a:cubicBezTo>
                  <a:cubicBezTo>
                    <a:pt x="308" y="418"/>
                    <a:pt x="279" y="424"/>
                    <a:pt x="249" y="428"/>
                  </a:cubicBezTo>
                  <a:cubicBezTo>
                    <a:pt x="235" y="430"/>
                    <a:pt x="208" y="434"/>
                    <a:pt x="192" y="433"/>
                  </a:cubicBezTo>
                  <a:cubicBezTo>
                    <a:pt x="189" y="432"/>
                    <a:pt x="184" y="429"/>
                    <a:pt x="180" y="426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63" y="438"/>
                    <a:pt x="122" y="443"/>
                    <a:pt x="83" y="448"/>
                  </a:cubicBezTo>
                  <a:cubicBezTo>
                    <a:pt x="72" y="450"/>
                    <a:pt x="62" y="451"/>
                    <a:pt x="52" y="453"/>
                  </a:cubicBezTo>
                  <a:cubicBezTo>
                    <a:pt x="50" y="453"/>
                    <a:pt x="48" y="453"/>
                    <a:pt x="45" y="454"/>
                  </a:cubicBezTo>
                  <a:cubicBezTo>
                    <a:pt x="38" y="456"/>
                    <a:pt x="28" y="458"/>
                    <a:pt x="16" y="457"/>
                  </a:cubicBezTo>
                  <a:lnTo>
                    <a:pt x="2" y="459"/>
                  </a:lnTo>
                  <a:close/>
                  <a:moveTo>
                    <a:pt x="18" y="451"/>
                  </a:moveTo>
                  <a:cubicBezTo>
                    <a:pt x="29" y="453"/>
                    <a:pt x="37" y="451"/>
                    <a:pt x="44" y="449"/>
                  </a:cubicBezTo>
                  <a:cubicBezTo>
                    <a:pt x="46" y="448"/>
                    <a:pt x="49" y="447"/>
                    <a:pt x="51" y="447"/>
                  </a:cubicBezTo>
                  <a:cubicBezTo>
                    <a:pt x="61" y="446"/>
                    <a:pt x="72" y="444"/>
                    <a:pt x="83" y="443"/>
                  </a:cubicBezTo>
                  <a:cubicBezTo>
                    <a:pt x="117" y="438"/>
                    <a:pt x="156" y="433"/>
                    <a:pt x="175" y="425"/>
                  </a:cubicBezTo>
                  <a:cubicBezTo>
                    <a:pt x="175" y="424"/>
                    <a:pt x="175" y="423"/>
                    <a:pt x="175" y="422"/>
                  </a:cubicBezTo>
                  <a:cubicBezTo>
                    <a:pt x="176" y="421"/>
                    <a:pt x="177" y="419"/>
                    <a:pt x="180" y="419"/>
                  </a:cubicBezTo>
                  <a:cubicBezTo>
                    <a:pt x="185" y="419"/>
                    <a:pt x="185" y="419"/>
                    <a:pt x="185" y="419"/>
                  </a:cubicBezTo>
                  <a:cubicBezTo>
                    <a:pt x="184" y="421"/>
                    <a:pt x="184" y="421"/>
                    <a:pt x="184" y="421"/>
                  </a:cubicBezTo>
                  <a:cubicBezTo>
                    <a:pt x="186" y="423"/>
                    <a:pt x="190" y="427"/>
                    <a:pt x="193" y="427"/>
                  </a:cubicBezTo>
                  <a:cubicBezTo>
                    <a:pt x="208" y="428"/>
                    <a:pt x="234" y="425"/>
                    <a:pt x="248" y="423"/>
                  </a:cubicBezTo>
                  <a:cubicBezTo>
                    <a:pt x="278" y="419"/>
                    <a:pt x="307" y="413"/>
                    <a:pt x="335" y="407"/>
                  </a:cubicBezTo>
                  <a:cubicBezTo>
                    <a:pt x="363" y="401"/>
                    <a:pt x="392" y="395"/>
                    <a:pt x="421" y="391"/>
                  </a:cubicBezTo>
                  <a:cubicBezTo>
                    <a:pt x="432" y="390"/>
                    <a:pt x="438" y="388"/>
                    <a:pt x="443" y="386"/>
                  </a:cubicBezTo>
                  <a:cubicBezTo>
                    <a:pt x="446" y="385"/>
                    <a:pt x="449" y="384"/>
                    <a:pt x="453" y="383"/>
                  </a:cubicBezTo>
                  <a:cubicBezTo>
                    <a:pt x="468" y="380"/>
                    <a:pt x="480" y="379"/>
                    <a:pt x="491" y="378"/>
                  </a:cubicBezTo>
                  <a:cubicBezTo>
                    <a:pt x="501" y="378"/>
                    <a:pt x="511" y="377"/>
                    <a:pt x="522" y="375"/>
                  </a:cubicBezTo>
                  <a:cubicBezTo>
                    <a:pt x="549" y="370"/>
                    <a:pt x="577" y="363"/>
                    <a:pt x="605" y="356"/>
                  </a:cubicBezTo>
                  <a:cubicBezTo>
                    <a:pt x="627" y="351"/>
                    <a:pt x="648" y="346"/>
                    <a:pt x="666" y="343"/>
                  </a:cubicBezTo>
                  <a:cubicBezTo>
                    <a:pt x="672" y="341"/>
                    <a:pt x="678" y="341"/>
                    <a:pt x="684" y="341"/>
                  </a:cubicBezTo>
                  <a:cubicBezTo>
                    <a:pt x="691" y="341"/>
                    <a:pt x="698" y="340"/>
                    <a:pt x="702" y="339"/>
                  </a:cubicBezTo>
                  <a:cubicBezTo>
                    <a:pt x="702" y="339"/>
                    <a:pt x="703" y="337"/>
                    <a:pt x="703" y="337"/>
                  </a:cubicBezTo>
                  <a:cubicBezTo>
                    <a:pt x="704" y="335"/>
                    <a:pt x="706" y="333"/>
                    <a:pt x="708" y="332"/>
                  </a:cubicBezTo>
                  <a:cubicBezTo>
                    <a:pt x="708" y="331"/>
                    <a:pt x="708" y="331"/>
                    <a:pt x="708" y="331"/>
                  </a:cubicBezTo>
                  <a:cubicBezTo>
                    <a:pt x="710" y="331"/>
                    <a:pt x="710" y="331"/>
                    <a:pt x="710" y="331"/>
                  </a:cubicBezTo>
                  <a:cubicBezTo>
                    <a:pt x="710" y="331"/>
                    <a:pt x="710" y="331"/>
                    <a:pt x="710" y="331"/>
                  </a:cubicBezTo>
                  <a:cubicBezTo>
                    <a:pt x="710" y="331"/>
                    <a:pt x="710" y="331"/>
                    <a:pt x="710" y="331"/>
                  </a:cubicBezTo>
                  <a:cubicBezTo>
                    <a:pt x="711" y="333"/>
                    <a:pt x="711" y="333"/>
                    <a:pt x="711" y="333"/>
                  </a:cubicBezTo>
                  <a:cubicBezTo>
                    <a:pt x="713" y="332"/>
                    <a:pt x="713" y="332"/>
                    <a:pt x="713" y="332"/>
                  </a:cubicBezTo>
                  <a:cubicBezTo>
                    <a:pt x="714" y="333"/>
                    <a:pt x="717" y="335"/>
                    <a:pt x="719" y="335"/>
                  </a:cubicBezTo>
                  <a:cubicBezTo>
                    <a:pt x="722" y="334"/>
                    <a:pt x="725" y="333"/>
                    <a:pt x="728" y="331"/>
                  </a:cubicBezTo>
                  <a:cubicBezTo>
                    <a:pt x="732" y="329"/>
                    <a:pt x="735" y="328"/>
                    <a:pt x="739" y="327"/>
                  </a:cubicBezTo>
                  <a:cubicBezTo>
                    <a:pt x="743" y="326"/>
                    <a:pt x="746" y="325"/>
                    <a:pt x="749" y="325"/>
                  </a:cubicBezTo>
                  <a:cubicBezTo>
                    <a:pt x="753" y="324"/>
                    <a:pt x="755" y="324"/>
                    <a:pt x="758" y="322"/>
                  </a:cubicBezTo>
                  <a:cubicBezTo>
                    <a:pt x="756" y="320"/>
                    <a:pt x="756" y="318"/>
                    <a:pt x="757" y="316"/>
                  </a:cubicBezTo>
                  <a:cubicBezTo>
                    <a:pt x="758" y="313"/>
                    <a:pt x="761" y="313"/>
                    <a:pt x="763" y="313"/>
                  </a:cubicBezTo>
                  <a:cubicBezTo>
                    <a:pt x="763" y="313"/>
                    <a:pt x="764" y="313"/>
                    <a:pt x="764" y="313"/>
                  </a:cubicBezTo>
                  <a:cubicBezTo>
                    <a:pt x="764" y="313"/>
                    <a:pt x="765" y="313"/>
                    <a:pt x="765" y="313"/>
                  </a:cubicBezTo>
                  <a:cubicBezTo>
                    <a:pt x="765" y="311"/>
                    <a:pt x="763" y="306"/>
                    <a:pt x="762" y="303"/>
                  </a:cubicBezTo>
                  <a:cubicBezTo>
                    <a:pt x="761" y="304"/>
                    <a:pt x="760" y="304"/>
                    <a:pt x="758" y="304"/>
                  </a:cubicBezTo>
                  <a:cubicBezTo>
                    <a:pt x="757" y="303"/>
                    <a:pt x="757" y="303"/>
                    <a:pt x="757" y="303"/>
                  </a:cubicBezTo>
                  <a:cubicBezTo>
                    <a:pt x="757" y="301"/>
                    <a:pt x="757" y="301"/>
                    <a:pt x="757" y="301"/>
                  </a:cubicBezTo>
                  <a:cubicBezTo>
                    <a:pt x="756" y="297"/>
                    <a:pt x="758" y="294"/>
                    <a:pt x="759" y="292"/>
                  </a:cubicBezTo>
                  <a:cubicBezTo>
                    <a:pt x="760" y="290"/>
                    <a:pt x="760" y="290"/>
                    <a:pt x="758" y="288"/>
                  </a:cubicBezTo>
                  <a:cubicBezTo>
                    <a:pt x="752" y="286"/>
                    <a:pt x="747" y="288"/>
                    <a:pt x="744" y="289"/>
                  </a:cubicBezTo>
                  <a:cubicBezTo>
                    <a:pt x="740" y="290"/>
                    <a:pt x="737" y="291"/>
                    <a:pt x="734" y="290"/>
                  </a:cubicBezTo>
                  <a:cubicBezTo>
                    <a:pt x="735" y="295"/>
                    <a:pt x="739" y="295"/>
                    <a:pt x="743" y="296"/>
                  </a:cubicBezTo>
                  <a:cubicBezTo>
                    <a:pt x="745" y="297"/>
                    <a:pt x="748" y="297"/>
                    <a:pt x="750" y="300"/>
                  </a:cubicBezTo>
                  <a:cubicBezTo>
                    <a:pt x="751" y="302"/>
                    <a:pt x="751" y="302"/>
                    <a:pt x="751" y="302"/>
                  </a:cubicBezTo>
                  <a:cubicBezTo>
                    <a:pt x="749" y="303"/>
                    <a:pt x="749" y="303"/>
                    <a:pt x="749" y="303"/>
                  </a:cubicBezTo>
                  <a:cubicBezTo>
                    <a:pt x="742" y="310"/>
                    <a:pt x="734" y="305"/>
                    <a:pt x="728" y="301"/>
                  </a:cubicBezTo>
                  <a:cubicBezTo>
                    <a:pt x="725" y="299"/>
                    <a:pt x="722" y="297"/>
                    <a:pt x="720" y="296"/>
                  </a:cubicBezTo>
                  <a:cubicBezTo>
                    <a:pt x="718" y="297"/>
                    <a:pt x="717" y="299"/>
                    <a:pt x="716" y="300"/>
                  </a:cubicBezTo>
                  <a:cubicBezTo>
                    <a:pt x="714" y="304"/>
                    <a:pt x="711" y="308"/>
                    <a:pt x="703" y="308"/>
                  </a:cubicBezTo>
                  <a:cubicBezTo>
                    <a:pt x="701" y="308"/>
                    <a:pt x="701" y="308"/>
                    <a:pt x="701" y="308"/>
                  </a:cubicBezTo>
                  <a:cubicBezTo>
                    <a:pt x="699" y="302"/>
                    <a:pt x="699" y="302"/>
                    <a:pt x="699" y="302"/>
                  </a:cubicBezTo>
                  <a:cubicBezTo>
                    <a:pt x="698" y="295"/>
                    <a:pt x="697" y="294"/>
                    <a:pt x="701" y="291"/>
                  </a:cubicBezTo>
                  <a:cubicBezTo>
                    <a:pt x="702" y="290"/>
                    <a:pt x="702" y="290"/>
                    <a:pt x="703" y="290"/>
                  </a:cubicBezTo>
                  <a:cubicBezTo>
                    <a:pt x="699" y="288"/>
                    <a:pt x="696" y="289"/>
                    <a:pt x="692" y="290"/>
                  </a:cubicBezTo>
                  <a:cubicBezTo>
                    <a:pt x="687" y="291"/>
                    <a:pt x="681" y="293"/>
                    <a:pt x="676" y="282"/>
                  </a:cubicBezTo>
                  <a:cubicBezTo>
                    <a:pt x="675" y="278"/>
                    <a:pt x="675" y="278"/>
                    <a:pt x="675" y="278"/>
                  </a:cubicBezTo>
                  <a:cubicBezTo>
                    <a:pt x="679" y="278"/>
                    <a:pt x="679" y="278"/>
                    <a:pt x="679" y="278"/>
                  </a:cubicBezTo>
                  <a:cubicBezTo>
                    <a:pt x="680" y="278"/>
                    <a:pt x="681" y="278"/>
                    <a:pt x="682" y="277"/>
                  </a:cubicBezTo>
                  <a:cubicBezTo>
                    <a:pt x="682" y="277"/>
                    <a:pt x="683" y="276"/>
                    <a:pt x="683" y="276"/>
                  </a:cubicBezTo>
                  <a:cubicBezTo>
                    <a:pt x="682" y="274"/>
                    <a:pt x="680" y="271"/>
                    <a:pt x="680" y="268"/>
                  </a:cubicBezTo>
                  <a:cubicBezTo>
                    <a:pt x="676" y="268"/>
                    <a:pt x="671" y="268"/>
                    <a:pt x="666" y="268"/>
                  </a:cubicBezTo>
                  <a:cubicBezTo>
                    <a:pt x="660" y="268"/>
                    <a:pt x="655" y="268"/>
                    <a:pt x="651" y="268"/>
                  </a:cubicBezTo>
                  <a:cubicBezTo>
                    <a:pt x="651" y="268"/>
                    <a:pt x="651" y="268"/>
                    <a:pt x="651" y="268"/>
                  </a:cubicBezTo>
                  <a:cubicBezTo>
                    <a:pt x="651" y="268"/>
                    <a:pt x="651" y="268"/>
                    <a:pt x="651" y="268"/>
                  </a:cubicBezTo>
                  <a:cubicBezTo>
                    <a:pt x="650" y="267"/>
                    <a:pt x="644" y="267"/>
                    <a:pt x="643" y="267"/>
                  </a:cubicBezTo>
                  <a:cubicBezTo>
                    <a:pt x="643" y="265"/>
                    <a:pt x="643" y="265"/>
                    <a:pt x="643" y="265"/>
                  </a:cubicBezTo>
                  <a:cubicBezTo>
                    <a:pt x="641" y="267"/>
                    <a:pt x="641" y="267"/>
                    <a:pt x="641" y="267"/>
                  </a:cubicBezTo>
                  <a:cubicBezTo>
                    <a:pt x="639" y="266"/>
                    <a:pt x="639" y="266"/>
                    <a:pt x="639" y="266"/>
                  </a:cubicBezTo>
                  <a:cubicBezTo>
                    <a:pt x="640" y="264"/>
                    <a:pt x="640" y="264"/>
                    <a:pt x="640" y="264"/>
                  </a:cubicBezTo>
                  <a:cubicBezTo>
                    <a:pt x="640" y="263"/>
                    <a:pt x="640" y="262"/>
                    <a:pt x="640" y="261"/>
                  </a:cubicBezTo>
                  <a:cubicBezTo>
                    <a:pt x="640" y="260"/>
                    <a:pt x="640" y="260"/>
                    <a:pt x="640" y="259"/>
                  </a:cubicBezTo>
                  <a:cubicBezTo>
                    <a:pt x="638" y="259"/>
                    <a:pt x="636" y="260"/>
                    <a:pt x="634" y="260"/>
                  </a:cubicBezTo>
                  <a:cubicBezTo>
                    <a:pt x="628" y="261"/>
                    <a:pt x="621" y="262"/>
                    <a:pt x="613" y="255"/>
                  </a:cubicBezTo>
                  <a:cubicBezTo>
                    <a:pt x="610" y="252"/>
                    <a:pt x="610" y="252"/>
                    <a:pt x="610" y="252"/>
                  </a:cubicBezTo>
                  <a:cubicBezTo>
                    <a:pt x="613" y="250"/>
                    <a:pt x="613" y="250"/>
                    <a:pt x="613" y="250"/>
                  </a:cubicBezTo>
                  <a:cubicBezTo>
                    <a:pt x="623" y="246"/>
                    <a:pt x="642" y="241"/>
                    <a:pt x="652" y="247"/>
                  </a:cubicBezTo>
                  <a:cubicBezTo>
                    <a:pt x="653" y="243"/>
                    <a:pt x="654" y="239"/>
                    <a:pt x="658" y="238"/>
                  </a:cubicBezTo>
                  <a:cubicBezTo>
                    <a:pt x="660" y="238"/>
                    <a:pt x="660" y="238"/>
                    <a:pt x="660" y="238"/>
                  </a:cubicBezTo>
                  <a:cubicBezTo>
                    <a:pt x="661" y="239"/>
                    <a:pt x="661" y="239"/>
                    <a:pt x="661" y="239"/>
                  </a:cubicBezTo>
                  <a:cubicBezTo>
                    <a:pt x="665" y="246"/>
                    <a:pt x="672" y="255"/>
                    <a:pt x="682" y="253"/>
                  </a:cubicBezTo>
                  <a:cubicBezTo>
                    <a:pt x="684" y="253"/>
                    <a:pt x="684" y="253"/>
                    <a:pt x="684" y="253"/>
                  </a:cubicBezTo>
                  <a:cubicBezTo>
                    <a:pt x="699" y="263"/>
                    <a:pt x="699" y="263"/>
                    <a:pt x="699" y="263"/>
                  </a:cubicBezTo>
                  <a:cubicBezTo>
                    <a:pt x="701" y="265"/>
                    <a:pt x="701" y="265"/>
                    <a:pt x="701" y="265"/>
                  </a:cubicBezTo>
                  <a:cubicBezTo>
                    <a:pt x="708" y="271"/>
                    <a:pt x="712" y="275"/>
                    <a:pt x="721" y="271"/>
                  </a:cubicBezTo>
                  <a:cubicBezTo>
                    <a:pt x="722" y="267"/>
                    <a:pt x="722" y="265"/>
                    <a:pt x="720" y="263"/>
                  </a:cubicBezTo>
                  <a:cubicBezTo>
                    <a:pt x="717" y="259"/>
                    <a:pt x="709" y="257"/>
                    <a:pt x="703" y="258"/>
                  </a:cubicBezTo>
                  <a:cubicBezTo>
                    <a:pt x="702" y="258"/>
                    <a:pt x="702" y="258"/>
                    <a:pt x="702" y="258"/>
                  </a:cubicBezTo>
                  <a:cubicBezTo>
                    <a:pt x="690" y="251"/>
                    <a:pt x="690" y="251"/>
                    <a:pt x="690" y="251"/>
                  </a:cubicBezTo>
                  <a:cubicBezTo>
                    <a:pt x="681" y="247"/>
                    <a:pt x="681" y="247"/>
                    <a:pt x="681" y="247"/>
                  </a:cubicBezTo>
                  <a:cubicBezTo>
                    <a:pt x="681" y="246"/>
                    <a:pt x="681" y="246"/>
                    <a:pt x="681" y="246"/>
                  </a:cubicBezTo>
                  <a:cubicBezTo>
                    <a:pt x="677" y="241"/>
                    <a:pt x="671" y="237"/>
                    <a:pt x="665" y="233"/>
                  </a:cubicBezTo>
                  <a:cubicBezTo>
                    <a:pt x="659" y="229"/>
                    <a:pt x="653" y="225"/>
                    <a:pt x="648" y="218"/>
                  </a:cubicBezTo>
                  <a:cubicBezTo>
                    <a:pt x="653" y="215"/>
                    <a:pt x="653" y="215"/>
                    <a:pt x="653" y="215"/>
                  </a:cubicBezTo>
                  <a:cubicBezTo>
                    <a:pt x="655" y="217"/>
                    <a:pt x="656" y="217"/>
                    <a:pt x="656" y="217"/>
                  </a:cubicBezTo>
                  <a:cubicBezTo>
                    <a:pt x="656" y="217"/>
                    <a:pt x="656" y="217"/>
                    <a:pt x="656" y="217"/>
                  </a:cubicBezTo>
                  <a:cubicBezTo>
                    <a:pt x="657" y="217"/>
                    <a:pt x="657" y="216"/>
                    <a:pt x="658" y="215"/>
                  </a:cubicBezTo>
                  <a:cubicBezTo>
                    <a:pt x="660" y="213"/>
                    <a:pt x="662" y="211"/>
                    <a:pt x="666" y="210"/>
                  </a:cubicBezTo>
                  <a:cubicBezTo>
                    <a:pt x="669" y="209"/>
                    <a:pt x="669" y="209"/>
                    <a:pt x="669" y="209"/>
                  </a:cubicBezTo>
                  <a:cubicBezTo>
                    <a:pt x="670" y="212"/>
                    <a:pt x="670" y="212"/>
                    <a:pt x="670" y="212"/>
                  </a:cubicBezTo>
                  <a:cubicBezTo>
                    <a:pt x="672" y="221"/>
                    <a:pt x="677" y="222"/>
                    <a:pt x="682" y="224"/>
                  </a:cubicBezTo>
                  <a:cubicBezTo>
                    <a:pt x="684" y="224"/>
                    <a:pt x="687" y="225"/>
                    <a:pt x="689" y="227"/>
                  </a:cubicBezTo>
                  <a:cubicBezTo>
                    <a:pt x="689" y="227"/>
                    <a:pt x="689" y="227"/>
                    <a:pt x="689" y="227"/>
                  </a:cubicBezTo>
                  <a:cubicBezTo>
                    <a:pt x="685" y="231"/>
                    <a:pt x="685" y="231"/>
                    <a:pt x="685" y="231"/>
                  </a:cubicBezTo>
                  <a:cubicBezTo>
                    <a:pt x="686" y="231"/>
                    <a:pt x="686" y="231"/>
                    <a:pt x="686" y="231"/>
                  </a:cubicBezTo>
                  <a:cubicBezTo>
                    <a:pt x="686" y="231"/>
                    <a:pt x="686" y="232"/>
                    <a:pt x="686" y="232"/>
                  </a:cubicBezTo>
                  <a:cubicBezTo>
                    <a:pt x="686" y="233"/>
                    <a:pt x="686" y="233"/>
                    <a:pt x="686" y="233"/>
                  </a:cubicBezTo>
                  <a:cubicBezTo>
                    <a:pt x="686" y="233"/>
                    <a:pt x="688" y="233"/>
                    <a:pt x="689" y="232"/>
                  </a:cubicBezTo>
                  <a:cubicBezTo>
                    <a:pt x="691" y="232"/>
                    <a:pt x="694" y="231"/>
                    <a:pt x="696" y="232"/>
                  </a:cubicBezTo>
                  <a:cubicBezTo>
                    <a:pt x="694" y="230"/>
                    <a:pt x="693" y="228"/>
                    <a:pt x="692" y="225"/>
                  </a:cubicBezTo>
                  <a:cubicBezTo>
                    <a:pt x="691" y="222"/>
                    <a:pt x="691" y="222"/>
                    <a:pt x="691" y="222"/>
                  </a:cubicBezTo>
                  <a:cubicBezTo>
                    <a:pt x="695" y="222"/>
                    <a:pt x="695" y="222"/>
                    <a:pt x="695" y="222"/>
                  </a:cubicBezTo>
                  <a:cubicBezTo>
                    <a:pt x="695" y="222"/>
                    <a:pt x="695" y="222"/>
                    <a:pt x="695" y="222"/>
                  </a:cubicBezTo>
                  <a:cubicBezTo>
                    <a:pt x="696" y="222"/>
                    <a:pt x="697" y="222"/>
                    <a:pt x="698" y="221"/>
                  </a:cubicBezTo>
                  <a:cubicBezTo>
                    <a:pt x="698" y="220"/>
                    <a:pt x="699" y="220"/>
                    <a:pt x="699" y="219"/>
                  </a:cubicBezTo>
                  <a:cubicBezTo>
                    <a:pt x="696" y="213"/>
                    <a:pt x="696" y="213"/>
                    <a:pt x="696" y="213"/>
                  </a:cubicBezTo>
                  <a:cubicBezTo>
                    <a:pt x="696" y="211"/>
                    <a:pt x="696" y="211"/>
                    <a:pt x="695" y="209"/>
                  </a:cubicBezTo>
                  <a:cubicBezTo>
                    <a:pt x="694" y="208"/>
                    <a:pt x="692" y="206"/>
                    <a:pt x="692" y="203"/>
                  </a:cubicBezTo>
                  <a:cubicBezTo>
                    <a:pt x="676" y="203"/>
                    <a:pt x="676" y="203"/>
                    <a:pt x="676" y="203"/>
                  </a:cubicBezTo>
                  <a:cubicBezTo>
                    <a:pt x="676" y="201"/>
                    <a:pt x="676" y="201"/>
                    <a:pt x="676" y="201"/>
                  </a:cubicBezTo>
                  <a:cubicBezTo>
                    <a:pt x="675" y="193"/>
                    <a:pt x="671" y="192"/>
                    <a:pt x="666" y="190"/>
                  </a:cubicBezTo>
                  <a:cubicBezTo>
                    <a:pt x="663" y="189"/>
                    <a:pt x="660" y="189"/>
                    <a:pt x="657" y="187"/>
                  </a:cubicBezTo>
                  <a:cubicBezTo>
                    <a:pt x="651" y="183"/>
                    <a:pt x="645" y="176"/>
                    <a:pt x="639" y="169"/>
                  </a:cubicBezTo>
                  <a:cubicBezTo>
                    <a:pt x="636" y="166"/>
                    <a:pt x="633" y="163"/>
                    <a:pt x="631" y="160"/>
                  </a:cubicBezTo>
                  <a:cubicBezTo>
                    <a:pt x="630" y="161"/>
                    <a:pt x="630" y="161"/>
                    <a:pt x="629" y="161"/>
                  </a:cubicBezTo>
                  <a:cubicBezTo>
                    <a:pt x="628" y="161"/>
                    <a:pt x="626" y="160"/>
                    <a:pt x="625" y="159"/>
                  </a:cubicBezTo>
                  <a:cubicBezTo>
                    <a:pt x="625" y="158"/>
                    <a:pt x="625" y="156"/>
                    <a:pt x="625" y="155"/>
                  </a:cubicBezTo>
                  <a:cubicBezTo>
                    <a:pt x="624" y="155"/>
                    <a:pt x="624" y="156"/>
                    <a:pt x="624" y="156"/>
                  </a:cubicBezTo>
                  <a:cubicBezTo>
                    <a:pt x="623" y="156"/>
                    <a:pt x="624" y="158"/>
                    <a:pt x="624" y="159"/>
                  </a:cubicBezTo>
                  <a:cubicBezTo>
                    <a:pt x="624" y="161"/>
                    <a:pt x="624" y="166"/>
                    <a:pt x="619" y="167"/>
                  </a:cubicBezTo>
                  <a:cubicBezTo>
                    <a:pt x="618" y="167"/>
                    <a:pt x="618" y="167"/>
                    <a:pt x="618" y="167"/>
                  </a:cubicBezTo>
                  <a:cubicBezTo>
                    <a:pt x="617" y="166"/>
                    <a:pt x="617" y="166"/>
                    <a:pt x="617" y="166"/>
                  </a:cubicBezTo>
                  <a:cubicBezTo>
                    <a:pt x="614" y="164"/>
                    <a:pt x="613" y="161"/>
                    <a:pt x="613" y="159"/>
                  </a:cubicBezTo>
                  <a:cubicBezTo>
                    <a:pt x="613" y="156"/>
                    <a:pt x="615" y="155"/>
                    <a:pt x="616" y="153"/>
                  </a:cubicBezTo>
                  <a:cubicBezTo>
                    <a:pt x="617" y="152"/>
                    <a:pt x="618" y="151"/>
                    <a:pt x="619" y="150"/>
                  </a:cubicBezTo>
                  <a:cubicBezTo>
                    <a:pt x="618" y="150"/>
                    <a:pt x="617" y="150"/>
                    <a:pt x="616" y="150"/>
                  </a:cubicBezTo>
                  <a:cubicBezTo>
                    <a:pt x="610" y="148"/>
                    <a:pt x="603" y="147"/>
                    <a:pt x="600" y="142"/>
                  </a:cubicBezTo>
                  <a:cubicBezTo>
                    <a:pt x="599" y="140"/>
                    <a:pt x="599" y="140"/>
                    <a:pt x="599" y="140"/>
                  </a:cubicBezTo>
                  <a:cubicBezTo>
                    <a:pt x="601" y="138"/>
                    <a:pt x="601" y="138"/>
                    <a:pt x="601" y="138"/>
                  </a:cubicBezTo>
                  <a:cubicBezTo>
                    <a:pt x="607" y="133"/>
                    <a:pt x="617" y="132"/>
                    <a:pt x="623" y="137"/>
                  </a:cubicBezTo>
                  <a:cubicBezTo>
                    <a:pt x="624" y="137"/>
                    <a:pt x="624" y="137"/>
                    <a:pt x="624" y="137"/>
                  </a:cubicBezTo>
                  <a:cubicBezTo>
                    <a:pt x="624" y="134"/>
                    <a:pt x="624" y="134"/>
                    <a:pt x="624" y="134"/>
                  </a:cubicBezTo>
                  <a:cubicBezTo>
                    <a:pt x="624" y="131"/>
                    <a:pt x="622" y="130"/>
                    <a:pt x="619" y="129"/>
                  </a:cubicBezTo>
                  <a:cubicBezTo>
                    <a:pt x="616" y="128"/>
                    <a:pt x="612" y="126"/>
                    <a:pt x="612" y="120"/>
                  </a:cubicBezTo>
                  <a:cubicBezTo>
                    <a:pt x="610" y="121"/>
                    <a:pt x="608" y="122"/>
                    <a:pt x="606" y="123"/>
                  </a:cubicBezTo>
                  <a:cubicBezTo>
                    <a:pt x="598" y="127"/>
                    <a:pt x="589" y="131"/>
                    <a:pt x="582" y="128"/>
                  </a:cubicBezTo>
                  <a:cubicBezTo>
                    <a:pt x="578" y="127"/>
                    <a:pt x="574" y="123"/>
                    <a:pt x="572" y="117"/>
                  </a:cubicBezTo>
                  <a:cubicBezTo>
                    <a:pt x="571" y="116"/>
                    <a:pt x="571" y="116"/>
                    <a:pt x="571" y="116"/>
                  </a:cubicBezTo>
                  <a:cubicBezTo>
                    <a:pt x="572" y="115"/>
                    <a:pt x="572" y="115"/>
                    <a:pt x="572" y="115"/>
                  </a:cubicBezTo>
                  <a:cubicBezTo>
                    <a:pt x="576" y="110"/>
                    <a:pt x="576" y="101"/>
                    <a:pt x="577" y="92"/>
                  </a:cubicBezTo>
                  <a:cubicBezTo>
                    <a:pt x="577" y="85"/>
                    <a:pt x="577" y="77"/>
                    <a:pt x="580" y="71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4" y="70"/>
                    <a:pt x="584" y="70"/>
                    <a:pt x="584" y="70"/>
                  </a:cubicBezTo>
                  <a:cubicBezTo>
                    <a:pt x="587" y="72"/>
                    <a:pt x="588" y="72"/>
                    <a:pt x="588" y="72"/>
                  </a:cubicBezTo>
                  <a:cubicBezTo>
                    <a:pt x="588" y="72"/>
                    <a:pt x="589" y="71"/>
                    <a:pt x="590" y="71"/>
                  </a:cubicBezTo>
                  <a:cubicBezTo>
                    <a:pt x="591" y="69"/>
                    <a:pt x="593" y="67"/>
                    <a:pt x="596" y="66"/>
                  </a:cubicBezTo>
                  <a:cubicBezTo>
                    <a:pt x="595" y="64"/>
                    <a:pt x="595" y="62"/>
                    <a:pt x="594" y="60"/>
                  </a:cubicBezTo>
                  <a:cubicBezTo>
                    <a:pt x="592" y="56"/>
                    <a:pt x="590" y="52"/>
                    <a:pt x="591" y="45"/>
                  </a:cubicBezTo>
                  <a:cubicBezTo>
                    <a:pt x="587" y="42"/>
                    <a:pt x="583" y="44"/>
                    <a:pt x="579" y="46"/>
                  </a:cubicBezTo>
                  <a:cubicBezTo>
                    <a:pt x="576" y="48"/>
                    <a:pt x="571" y="50"/>
                    <a:pt x="568" y="45"/>
                  </a:cubicBezTo>
                  <a:cubicBezTo>
                    <a:pt x="566" y="42"/>
                    <a:pt x="566" y="42"/>
                    <a:pt x="566" y="42"/>
                  </a:cubicBezTo>
                  <a:cubicBezTo>
                    <a:pt x="570" y="41"/>
                    <a:pt x="570" y="41"/>
                    <a:pt x="570" y="41"/>
                  </a:cubicBezTo>
                  <a:cubicBezTo>
                    <a:pt x="572" y="41"/>
                    <a:pt x="573" y="40"/>
                    <a:pt x="574" y="38"/>
                  </a:cubicBezTo>
                  <a:cubicBezTo>
                    <a:pt x="573" y="38"/>
                    <a:pt x="572" y="38"/>
                    <a:pt x="571" y="38"/>
                  </a:cubicBezTo>
                  <a:cubicBezTo>
                    <a:pt x="558" y="36"/>
                    <a:pt x="542" y="34"/>
                    <a:pt x="537" y="17"/>
                  </a:cubicBezTo>
                  <a:cubicBezTo>
                    <a:pt x="537" y="17"/>
                    <a:pt x="537" y="17"/>
                    <a:pt x="537" y="17"/>
                  </a:cubicBezTo>
                  <a:cubicBezTo>
                    <a:pt x="535" y="17"/>
                    <a:pt x="534" y="16"/>
                    <a:pt x="533" y="15"/>
                  </a:cubicBezTo>
                  <a:cubicBezTo>
                    <a:pt x="533" y="14"/>
                    <a:pt x="533" y="13"/>
                    <a:pt x="533" y="12"/>
                  </a:cubicBezTo>
                  <a:cubicBezTo>
                    <a:pt x="529" y="13"/>
                    <a:pt x="528" y="13"/>
                    <a:pt x="527" y="12"/>
                  </a:cubicBezTo>
                  <a:cubicBezTo>
                    <a:pt x="525" y="11"/>
                    <a:pt x="526" y="9"/>
                    <a:pt x="526" y="8"/>
                  </a:cubicBezTo>
                  <a:cubicBezTo>
                    <a:pt x="526" y="8"/>
                    <a:pt x="526" y="7"/>
                    <a:pt x="526" y="7"/>
                  </a:cubicBezTo>
                  <a:cubicBezTo>
                    <a:pt x="526" y="7"/>
                    <a:pt x="525" y="7"/>
                    <a:pt x="523" y="7"/>
                  </a:cubicBezTo>
                  <a:cubicBezTo>
                    <a:pt x="521" y="9"/>
                    <a:pt x="519" y="13"/>
                    <a:pt x="518" y="18"/>
                  </a:cubicBezTo>
                  <a:cubicBezTo>
                    <a:pt x="516" y="24"/>
                    <a:pt x="514" y="31"/>
                    <a:pt x="507" y="34"/>
                  </a:cubicBezTo>
                  <a:cubicBezTo>
                    <a:pt x="503" y="36"/>
                    <a:pt x="503" y="36"/>
                    <a:pt x="503" y="36"/>
                  </a:cubicBezTo>
                  <a:cubicBezTo>
                    <a:pt x="503" y="32"/>
                    <a:pt x="503" y="32"/>
                    <a:pt x="503" y="32"/>
                  </a:cubicBezTo>
                  <a:cubicBezTo>
                    <a:pt x="503" y="28"/>
                    <a:pt x="502" y="28"/>
                    <a:pt x="497" y="28"/>
                  </a:cubicBezTo>
                  <a:cubicBezTo>
                    <a:pt x="494" y="28"/>
                    <a:pt x="491" y="28"/>
                    <a:pt x="489" y="26"/>
                  </a:cubicBezTo>
                  <a:cubicBezTo>
                    <a:pt x="491" y="21"/>
                    <a:pt x="491" y="21"/>
                    <a:pt x="491" y="21"/>
                  </a:cubicBezTo>
                  <a:cubicBezTo>
                    <a:pt x="491" y="21"/>
                    <a:pt x="491" y="21"/>
                    <a:pt x="491" y="21"/>
                  </a:cubicBezTo>
                  <a:cubicBezTo>
                    <a:pt x="491" y="21"/>
                    <a:pt x="491" y="21"/>
                    <a:pt x="491" y="21"/>
                  </a:cubicBezTo>
                  <a:cubicBezTo>
                    <a:pt x="491" y="21"/>
                    <a:pt x="491" y="21"/>
                    <a:pt x="491" y="21"/>
                  </a:cubicBezTo>
                  <a:cubicBezTo>
                    <a:pt x="489" y="20"/>
                    <a:pt x="486" y="19"/>
                    <a:pt x="483" y="18"/>
                  </a:cubicBezTo>
                  <a:cubicBezTo>
                    <a:pt x="476" y="16"/>
                    <a:pt x="467" y="13"/>
                    <a:pt x="459" y="8"/>
                  </a:cubicBezTo>
                  <a:cubicBezTo>
                    <a:pt x="457" y="12"/>
                    <a:pt x="457" y="18"/>
                    <a:pt x="458" y="24"/>
                  </a:cubicBezTo>
                  <a:cubicBezTo>
                    <a:pt x="458" y="30"/>
                    <a:pt x="459" y="38"/>
                    <a:pt x="456" y="45"/>
                  </a:cubicBezTo>
                  <a:cubicBezTo>
                    <a:pt x="456" y="46"/>
                    <a:pt x="454" y="47"/>
                    <a:pt x="451" y="48"/>
                  </a:cubicBezTo>
                  <a:cubicBezTo>
                    <a:pt x="450" y="49"/>
                    <a:pt x="449" y="49"/>
                    <a:pt x="448" y="50"/>
                  </a:cubicBezTo>
                  <a:cubicBezTo>
                    <a:pt x="447" y="52"/>
                    <a:pt x="446" y="57"/>
                    <a:pt x="446" y="61"/>
                  </a:cubicBezTo>
                  <a:cubicBezTo>
                    <a:pt x="445" y="66"/>
                    <a:pt x="445" y="68"/>
                    <a:pt x="444" y="70"/>
                  </a:cubicBezTo>
                  <a:cubicBezTo>
                    <a:pt x="442" y="73"/>
                    <a:pt x="438" y="74"/>
                    <a:pt x="434" y="75"/>
                  </a:cubicBezTo>
                  <a:cubicBezTo>
                    <a:pt x="432" y="76"/>
                    <a:pt x="429" y="76"/>
                    <a:pt x="428" y="78"/>
                  </a:cubicBezTo>
                  <a:cubicBezTo>
                    <a:pt x="426" y="80"/>
                    <a:pt x="424" y="84"/>
                    <a:pt x="423" y="87"/>
                  </a:cubicBezTo>
                  <a:cubicBezTo>
                    <a:pt x="421" y="93"/>
                    <a:pt x="419" y="98"/>
                    <a:pt x="415" y="100"/>
                  </a:cubicBezTo>
                  <a:cubicBezTo>
                    <a:pt x="412" y="101"/>
                    <a:pt x="409" y="101"/>
                    <a:pt x="405" y="100"/>
                  </a:cubicBezTo>
                  <a:cubicBezTo>
                    <a:pt x="405" y="102"/>
                    <a:pt x="406" y="103"/>
                    <a:pt x="406" y="104"/>
                  </a:cubicBezTo>
                  <a:cubicBezTo>
                    <a:pt x="407" y="106"/>
                    <a:pt x="408" y="108"/>
                    <a:pt x="406" y="109"/>
                  </a:cubicBezTo>
                  <a:cubicBezTo>
                    <a:pt x="405" y="110"/>
                    <a:pt x="403" y="110"/>
                    <a:pt x="401" y="109"/>
                  </a:cubicBezTo>
                  <a:cubicBezTo>
                    <a:pt x="402" y="129"/>
                    <a:pt x="396" y="144"/>
                    <a:pt x="383" y="154"/>
                  </a:cubicBezTo>
                  <a:cubicBezTo>
                    <a:pt x="383" y="155"/>
                    <a:pt x="383" y="155"/>
                    <a:pt x="383" y="155"/>
                  </a:cubicBezTo>
                  <a:cubicBezTo>
                    <a:pt x="382" y="155"/>
                    <a:pt x="382" y="155"/>
                    <a:pt x="382" y="155"/>
                  </a:cubicBezTo>
                  <a:cubicBezTo>
                    <a:pt x="364" y="159"/>
                    <a:pt x="355" y="152"/>
                    <a:pt x="348" y="146"/>
                  </a:cubicBezTo>
                  <a:cubicBezTo>
                    <a:pt x="348" y="151"/>
                    <a:pt x="349" y="155"/>
                    <a:pt x="352" y="159"/>
                  </a:cubicBezTo>
                  <a:cubicBezTo>
                    <a:pt x="355" y="163"/>
                    <a:pt x="355" y="163"/>
                    <a:pt x="355" y="163"/>
                  </a:cubicBezTo>
                  <a:cubicBezTo>
                    <a:pt x="349" y="163"/>
                    <a:pt x="349" y="163"/>
                    <a:pt x="349" y="163"/>
                  </a:cubicBezTo>
                  <a:cubicBezTo>
                    <a:pt x="347" y="163"/>
                    <a:pt x="345" y="164"/>
                    <a:pt x="343" y="166"/>
                  </a:cubicBezTo>
                  <a:cubicBezTo>
                    <a:pt x="340" y="169"/>
                    <a:pt x="335" y="178"/>
                    <a:pt x="336" y="203"/>
                  </a:cubicBezTo>
                  <a:cubicBezTo>
                    <a:pt x="336" y="205"/>
                    <a:pt x="336" y="205"/>
                    <a:pt x="336" y="205"/>
                  </a:cubicBezTo>
                  <a:cubicBezTo>
                    <a:pt x="335" y="208"/>
                    <a:pt x="332" y="208"/>
                    <a:pt x="329" y="207"/>
                  </a:cubicBezTo>
                  <a:cubicBezTo>
                    <a:pt x="328" y="207"/>
                    <a:pt x="328" y="207"/>
                    <a:pt x="327" y="207"/>
                  </a:cubicBezTo>
                  <a:cubicBezTo>
                    <a:pt x="327" y="209"/>
                    <a:pt x="327" y="211"/>
                    <a:pt x="328" y="213"/>
                  </a:cubicBezTo>
                  <a:cubicBezTo>
                    <a:pt x="328" y="216"/>
                    <a:pt x="328" y="219"/>
                    <a:pt x="328" y="221"/>
                  </a:cubicBezTo>
                  <a:cubicBezTo>
                    <a:pt x="327" y="226"/>
                    <a:pt x="324" y="230"/>
                    <a:pt x="322" y="233"/>
                  </a:cubicBezTo>
                  <a:cubicBezTo>
                    <a:pt x="321" y="235"/>
                    <a:pt x="320" y="237"/>
                    <a:pt x="320" y="238"/>
                  </a:cubicBezTo>
                  <a:cubicBezTo>
                    <a:pt x="320" y="238"/>
                    <a:pt x="320" y="238"/>
                    <a:pt x="320" y="238"/>
                  </a:cubicBezTo>
                  <a:cubicBezTo>
                    <a:pt x="318" y="237"/>
                    <a:pt x="318" y="237"/>
                    <a:pt x="318" y="237"/>
                  </a:cubicBezTo>
                  <a:cubicBezTo>
                    <a:pt x="316" y="239"/>
                    <a:pt x="312" y="245"/>
                    <a:pt x="312" y="246"/>
                  </a:cubicBezTo>
                  <a:cubicBezTo>
                    <a:pt x="311" y="247"/>
                    <a:pt x="311" y="248"/>
                    <a:pt x="310" y="249"/>
                  </a:cubicBezTo>
                  <a:cubicBezTo>
                    <a:pt x="309" y="252"/>
                    <a:pt x="308" y="253"/>
                    <a:pt x="308" y="257"/>
                  </a:cubicBezTo>
                  <a:cubicBezTo>
                    <a:pt x="308" y="265"/>
                    <a:pt x="310" y="267"/>
                    <a:pt x="312" y="269"/>
                  </a:cubicBezTo>
                  <a:cubicBezTo>
                    <a:pt x="314" y="270"/>
                    <a:pt x="315" y="272"/>
                    <a:pt x="316" y="277"/>
                  </a:cubicBezTo>
                  <a:cubicBezTo>
                    <a:pt x="316" y="278"/>
                    <a:pt x="316" y="278"/>
                    <a:pt x="316" y="278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314" y="280"/>
                    <a:pt x="314" y="280"/>
                    <a:pt x="310" y="280"/>
                  </a:cubicBezTo>
                  <a:cubicBezTo>
                    <a:pt x="309" y="280"/>
                    <a:pt x="308" y="280"/>
                    <a:pt x="307" y="280"/>
                  </a:cubicBezTo>
                  <a:cubicBezTo>
                    <a:pt x="307" y="282"/>
                    <a:pt x="308" y="286"/>
                    <a:pt x="315" y="295"/>
                  </a:cubicBezTo>
                  <a:cubicBezTo>
                    <a:pt x="311" y="299"/>
                    <a:pt x="311" y="299"/>
                    <a:pt x="311" y="299"/>
                  </a:cubicBezTo>
                  <a:cubicBezTo>
                    <a:pt x="307" y="294"/>
                    <a:pt x="302" y="297"/>
                    <a:pt x="294" y="302"/>
                  </a:cubicBezTo>
                  <a:cubicBezTo>
                    <a:pt x="292" y="304"/>
                    <a:pt x="289" y="306"/>
                    <a:pt x="286" y="308"/>
                  </a:cubicBezTo>
                  <a:cubicBezTo>
                    <a:pt x="284" y="309"/>
                    <a:pt x="281" y="308"/>
                    <a:pt x="278" y="308"/>
                  </a:cubicBezTo>
                  <a:cubicBezTo>
                    <a:pt x="277" y="308"/>
                    <a:pt x="275" y="307"/>
                    <a:pt x="274" y="308"/>
                  </a:cubicBezTo>
                  <a:cubicBezTo>
                    <a:pt x="272" y="309"/>
                    <a:pt x="270" y="311"/>
                    <a:pt x="268" y="313"/>
                  </a:cubicBezTo>
                  <a:cubicBezTo>
                    <a:pt x="264" y="318"/>
                    <a:pt x="259" y="325"/>
                    <a:pt x="250" y="321"/>
                  </a:cubicBezTo>
                  <a:cubicBezTo>
                    <a:pt x="245" y="335"/>
                    <a:pt x="237" y="337"/>
                    <a:pt x="230" y="339"/>
                  </a:cubicBezTo>
                  <a:cubicBezTo>
                    <a:pt x="228" y="339"/>
                    <a:pt x="227" y="339"/>
                    <a:pt x="226" y="340"/>
                  </a:cubicBezTo>
                  <a:cubicBezTo>
                    <a:pt x="217" y="343"/>
                    <a:pt x="207" y="346"/>
                    <a:pt x="195" y="341"/>
                  </a:cubicBezTo>
                  <a:cubicBezTo>
                    <a:pt x="193" y="346"/>
                    <a:pt x="189" y="349"/>
                    <a:pt x="186" y="351"/>
                  </a:cubicBezTo>
                  <a:cubicBezTo>
                    <a:pt x="183" y="354"/>
                    <a:pt x="180" y="355"/>
                    <a:pt x="179" y="358"/>
                  </a:cubicBezTo>
                  <a:cubicBezTo>
                    <a:pt x="177" y="364"/>
                    <a:pt x="177" y="364"/>
                    <a:pt x="177" y="364"/>
                  </a:cubicBezTo>
                  <a:cubicBezTo>
                    <a:pt x="174" y="359"/>
                    <a:pt x="174" y="359"/>
                    <a:pt x="174" y="359"/>
                  </a:cubicBezTo>
                  <a:cubicBezTo>
                    <a:pt x="172" y="355"/>
                    <a:pt x="169" y="355"/>
                    <a:pt x="163" y="356"/>
                  </a:cubicBezTo>
                  <a:cubicBezTo>
                    <a:pt x="161" y="356"/>
                    <a:pt x="158" y="356"/>
                    <a:pt x="156" y="356"/>
                  </a:cubicBezTo>
                  <a:cubicBezTo>
                    <a:pt x="152" y="356"/>
                    <a:pt x="150" y="355"/>
                    <a:pt x="149" y="353"/>
                  </a:cubicBezTo>
                  <a:cubicBezTo>
                    <a:pt x="147" y="351"/>
                    <a:pt x="149" y="349"/>
                    <a:pt x="149" y="348"/>
                  </a:cubicBezTo>
                  <a:cubicBezTo>
                    <a:pt x="149" y="348"/>
                    <a:pt x="150" y="348"/>
                    <a:pt x="150" y="348"/>
                  </a:cubicBezTo>
                  <a:cubicBezTo>
                    <a:pt x="142" y="346"/>
                    <a:pt x="128" y="339"/>
                    <a:pt x="126" y="328"/>
                  </a:cubicBezTo>
                  <a:cubicBezTo>
                    <a:pt x="120" y="328"/>
                    <a:pt x="119" y="332"/>
                    <a:pt x="117" y="338"/>
                  </a:cubicBezTo>
                  <a:cubicBezTo>
                    <a:pt x="115" y="344"/>
                    <a:pt x="113" y="350"/>
                    <a:pt x="105" y="352"/>
                  </a:cubicBezTo>
                  <a:cubicBezTo>
                    <a:pt x="97" y="360"/>
                    <a:pt x="97" y="360"/>
                    <a:pt x="97" y="360"/>
                  </a:cubicBezTo>
                  <a:cubicBezTo>
                    <a:pt x="91" y="362"/>
                    <a:pt x="86" y="367"/>
                    <a:pt x="82" y="372"/>
                  </a:cubicBezTo>
                  <a:cubicBezTo>
                    <a:pt x="77" y="376"/>
                    <a:pt x="73" y="380"/>
                    <a:pt x="67" y="383"/>
                  </a:cubicBezTo>
                  <a:cubicBezTo>
                    <a:pt x="67" y="387"/>
                    <a:pt x="69" y="390"/>
                    <a:pt x="70" y="392"/>
                  </a:cubicBezTo>
                  <a:cubicBezTo>
                    <a:pt x="73" y="396"/>
                    <a:pt x="73" y="396"/>
                    <a:pt x="73" y="396"/>
                  </a:cubicBezTo>
                  <a:cubicBezTo>
                    <a:pt x="68" y="396"/>
                    <a:pt x="68" y="396"/>
                    <a:pt x="68" y="396"/>
                  </a:cubicBezTo>
                  <a:cubicBezTo>
                    <a:pt x="56" y="398"/>
                    <a:pt x="54" y="407"/>
                    <a:pt x="51" y="416"/>
                  </a:cubicBezTo>
                  <a:cubicBezTo>
                    <a:pt x="49" y="423"/>
                    <a:pt x="47" y="430"/>
                    <a:pt x="41" y="432"/>
                  </a:cubicBezTo>
                  <a:cubicBezTo>
                    <a:pt x="37" y="434"/>
                    <a:pt x="37" y="434"/>
                    <a:pt x="37" y="434"/>
                  </a:cubicBezTo>
                  <a:cubicBezTo>
                    <a:pt x="37" y="430"/>
                    <a:pt x="37" y="430"/>
                    <a:pt x="37" y="430"/>
                  </a:cubicBezTo>
                  <a:cubicBezTo>
                    <a:pt x="37" y="429"/>
                    <a:pt x="37" y="428"/>
                    <a:pt x="37" y="427"/>
                  </a:cubicBezTo>
                  <a:cubicBezTo>
                    <a:pt x="35" y="429"/>
                    <a:pt x="33" y="432"/>
                    <a:pt x="31" y="435"/>
                  </a:cubicBezTo>
                  <a:cubicBezTo>
                    <a:pt x="28" y="440"/>
                    <a:pt x="25" y="445"/>
                    <a:pt x="20" y="447"/>
                  </a:cubicBezTo>
                  <a:cubicBezTo>
                    <a:pt x="20" y="449"/>
                    <a:pt x="20" y="449"/>
                    <a:pt x="20" y="449"/>
                  </a:cubicBezTo>
                  <a:cubicBezTo>
                    <a:pt x="18" y="450"/>
                    <a:pt x="18" y="450"/>
                    <a:pt x="18" y="450"/>
                  </a:cubicBezTo>
                  <a:lnTo>
                    <a:pt x="18" y="451"/>
                  </a:lnTo>
                  <a:close/>
                  <a:moveTo>
                    <a:pt x="688" y="280"/>
                  </a:moveTo>
                  <a:cubicBezTo>
                    <a:pt x="688" y="281"/>
                    <a:pt x="687" y="281"/>
                    <a:pt x="687" y="281"/>
                  </a:cubicBezTo>
                  <a:cubicBezTo>
                    <a:pt x="688" y="281"/>
                    <a:pt x="688" y="281"/>
                    <a:pt x="689" y="281"/>
                  </a:cubicBezTo>
                  <a:cubicBezTo>
                    <a:pt x="689" y="281"/>
                    <a:pt x="688" y="280"/>
                    <a:pt x="688" y="280"/>
                  </a:cubicBezTo>
                  <a:close/>
                  <a:moveTo>
                    <a:pt x="651" y="262"/>
                  </a:moveTo>
                  <a:cubicBezTo>
                    <a:pt x="650" y="262"/>
                    <a:pt x="649" y="263"/>
                    <a:pt x="649" y="265"/>
                  </a:cubicBezTo>
                  <a:cubicBezTo>
                    <a:pt x="651" y="265"/>
                    <a:pt x="651" y="265"/>
                    <a:pt x="651" y="265"/>
                  </a:cubicBezTo>
                  <a:lnTo>
                    <a:pt x="651" y="262"/>
                  </a:lnTo>
                  <a:close/>
                  <a:moveTo>
                    <a:pt x="682" y="179"/>
                  </a:moveTo>
                  <a:cubicBezTo>
                    <a:pt x="685" y="179"/>
                    <a:pt x="689" y="180"/>
                    <a:pt x="697" y="183"/>
                  </a:cubicBezTo>
                  <a:cubicBezTo>
                    <a:pt x="697" y="171"/>
                    <a:pt x="694" y="164"/>
                    <a:pt x="690" y="156"/>
                  </a:cubicBezTo>
                  <a:cubicBezTo>
                    <a:pt x="690" y="155"/>
                    <a:pt x="690" y="154"/>
                    <a:pt x="689" y="154"/>
                  </a:cubicBezTo>
                  <a:cubicBezTo>
                    <a:pt x="678" y="155"/>
                    <a:pt x="671" y="148"/>
                    <a:pt x="665" y="141"/>
                  </a:cubicBezTo>
                  <a:cubicBezTo>
                    <a:pt x="657" y="133"/>
                    <a:pt x="651" y="125"/>
                    <a:pt x="635" y="133"/>
                  </a:cubicBezTo>
                  <a:cubicBezTo>
                    <a:pt x="629" y="136"/>
                    <a:pt x="629" y="136"/>
                    <a:pt x="629" y="136"/>
                  </a:cubicBezTo>
                  <a:cubicBezTo>
                    <a:pt x="633" y="136"/>
                    <a:pt x="633" y="136"/>
                    <a:pt x="633" y="136"/>
                  </a:cubicBezTo>
                  <a:cubicBezTo>
                    <a:pt x="633" y="138"/>
                    <a:pt x="633" y="138"/>
                    <a:pt x="633" y="138"/>
                  </a:cubicBezTo>
                  <a:cubicBezTo>
                    <a:pt x="634" y="141"/>
                    <a:pt x="636" y="142"/>
                    <a:pt x="638" y="144"/>
                  </a:cubicBezTo>
                  <a:cubicBezTo>
                    <a:pt x="641" y="146"/>
                    <a:pt x="645" y="149"/>
                    <a:pt x="645" y="154"/>
                  </a:cubicBezTo>
                  <a:cubicBezTo>
                    <a:pt x="648" y="153"/>
                    <a:pt x="650" y="152"/>
                    <a:pt x="652" y="153"/>
                  </a:cubicBezTo>
                  <a:cubicBezTo>
                    <a:pt x="655" y="153"/>
                    <a:pt x="656" y="156"/>
                    <a:pt x="657" y="158"/>
                  </a:cubicBezTo>
                  <a:cubicBezTo>
                    <a:pt x="657" y="158"/>
                    <a:pt x="658" y="160"/>
                    <a:pt x="658" y="160"/>
                  </a:cubicBezTo>
                  <a:cubicBezTo>
                    <a:pt x="667" y="158"/>
                    <a:pt x="669" y="162"/>
                    <a:pt x="671" y="166"/>
                  </a:cubicBezTo>
                  <a:cubicBezTo>
                    <a:pt x="673" y="170"/>
                    <a:pt x="676" y="174"/>
                    <a:pt x="682" y="179"/>
                  </a:cubicBezTo>
                  <a:close/>
                  <a:moveTo>
                    <a:pt x="633" y="154"/>
                  </a:moveTo>
                  <a:cubicBezTo>
                    <a:pt x="635" y="156"/>
                    <a:pt x="637" y="158"/>
                    <a:pt x="640" y="161"/>
                  </a:cubicBezTo>
                  <a:cubicBezTo>
                    <a:pt x="640" y="158"/>
                    <a:pt x="640" y="158"/>
                    <a:pt x="640" y="158"/>
                  </a:cubicBezTo>
                  <a:cubicBezTo>
                    <a:pt x="641" y="153"/>
                    <a:pt x="639" y="151"/>
                    <a:pt x="635" y="149"/>
                  </a:cubicBezTo>
                  <a:cubicBezTo>
                    <a:pt x="633" y="147"/>
                    <a:pt x="630" y="145"/>
                    <a:pt x="628" y="141"/>
                  </a:cubicBezTo>
                  <a:cubicBezTo>
                    <a:pt x="628" y="141"/>
                    <a:pt x="628" y="141"/>
                    <a:pt x="628" y="141"/>
                  </a:cubicBezTo>
                  <a:cubicBezTo>
                    <a:pt x="622" y="144"/>
                    <a:pt x="622" y="144"/>
                    <a:pt x="622" y="144"/>
                  </a:cubicBezTo>
                  <a:cubicBezTo>
                    <a:pt x="621" y="142"/>
                    <a:pt x="621" y="142"/>
                    <a:pt x="621" y="142"/>
                  </a:cubicBezTo>
                  <a:cubicBezTo>
                    <a:pt x="617" y="139"/>
                    <a:pt x="611" y="138"/>
                    <a:pt x="607" y="141"/>
                  </a:cubicBezTo>
                  <a:cubicBezTo>
                    <a:pt x="609" y="143"/>
                    <a:pt x="613" y="143"/>
                    <a:pt x="617" y="144"/>
                  </a:cubicBezTo>
                  <a:cubicBezTo>
                    <a:pt x="619" y="145"/>
                    <a:pt x="621" y="145"/>
                    <a:pt x="623" y="146"/>
                  </a:cubicBezTo>
                  <a:cubicBezTo>
                    <a:pt x="626" y="147"/>
                    <a:pt x="626" y="147"/>
                    <a:pt x="626" y="147"/>
                  </a:cubicBezTo>
                  <a:cubicBezTo>
                    <a:pt x="625" y="149"/>
                    <a:pt x="625" y="149"/>
                    <a:pt x="625" y="149"/>
                  </a:cubicBezTo>
                  <a:cubicBezTo>
                    <a:pt x="625" y="149"/>
                    <a:pt x="625" y="149"/>
                    <a:pt x="625" y="150"/>
                  </a:cubicBezTo>
                  <a:cubicBezTo>
                    <a:pt x="627" y="149"/>
                    <a:pt x="629" y="149"/>
                    <a:pt x="631" y="150"/>
                  </a:cubicBezTo>
                  <a:cubicBezTo>
                    <a:pt x="636" y="150"/>
                    <a:pt x="636" y="150"/>
                    <a:pt x="636" y="150"/>
                  </a:cubicBezTo>
                  <a:cubicBezTo>
                    <a:pt x="633" y="154"/>
                    <a:pt x="633" y="154"/>
                    <a:pt x="633" y="154"/>
                  </a:cubicBezTo>
                  <a:cubicBezTo>
                    <a:pt x="633" y="154"/>
                    <a:pt x="633" y="154"/>
                    <a:pt x="633" y="154"/>
                  </a:cubicBezTo>
                  <a:close/>
                  <a:moveTo>
                    <a:pt x="629" y="155"/>
                  </a:moveTo>
                  <a:cubicBezTo>
                    <a:pt x="629" y="155"/>
                    <a:pt x="629" y="155"/>
                    <a:pt x="629" y="155"/>
                  </a:cubicBezTo>
                  <a:cubicBezTo>
                    <a:pt x="629" y="155"/>
                    <a:pt x="628" y="156"/>
                    <a:pt x="628" y="157"/>
                  </a:cubicBezTo>
                  <a:cubicBezTo>
                    <a:pt x="630" y="157"/>
                    <a:pt x="630" y="157"/>
                    <a:pt x="630" y="157"/>
                  </a:cubicBezTo>
                  <a:cubicBezTo>
                    <a:pt x="630" y="157"/>
                    <a:pt x="630" y="157"/>
                    <a:pt x="630" y="157"/>
                  </a:cubicBezTo>
                  <a:cubicBezTo>
                    <a:pt x="630" y="156"/>
                    <a:pt x="630" y="156"/>
                    <a:pt x="630" y="156"/>
                  </a:cubicBezTo>
                  <a:cubicBezTo>
                    <a:pt x="630" y="155"/>
                    <a:pt x="629" y="155"/>
                    <a:pt x="629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10">
              <a:extLst>
                <a:ext uri="{FF2B5EF4-FFF2-40B4-BE49-F238E27FC236}">
                  <a16:creationId xmlns:a16="http://schemas.microsoft.com/office/drawing/2014/main" id="{48DBB2EB-CA8F-4E20-901D-F6C7383FD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5175" y="3587751"/>
              <a:ext cx="49213" cy="80963"/>
            </a:xfrm>
            <a:custGeom>
              <a:avLst/>
              <a:gdLst>
                <a:gd name="T0" fmla="*/ 1 w 51"/>
                <a:gd name="T1" fmla="*/ 81 h 81"/>
                <a:gd name="T2" fmla="*/ 17 w 51"/>
                <a:gd name="T3" fmla="*/ 32 h 81"/>
                <a:gd name="T4" fmla="*/ 9 w 51"/>
                <a:gd name="T5" fmla="*/ 20 h 81"/>
                <a:gd name="T6" fmla="*/ 29 w 51"/>
                <a:gd name="T7" fmla="*/ 0 h 81"/>
                <a:gd name="T8" fmla="*/ 29 w 51"/>
                <a:gd name="T9" fmla="*/ 57 h 81"/>
                <a:gd name="T10" fmla="*/ 9 w 51"/>
                <a:gd name="T1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81">
                  <a:moveTo>
                    <a:pt x="1" y="81"/>
                  </a:moveTo>
                  <a:cubicBezTo>
                    <a:pt x="0" y="65"/>
                    <a:pt x="7" y="42"/>
                    <a:pt x="17" y="32"/>
                  </a:cubicBezTo>
                  <a:cubicBezTo>
                    <a:pt x="19" y="24"/>
                    <a:pt x="17" y="20"/>
                    <a:pt x="9" y="20"/>
                  </a:cubicBezTo>
                  <a:cubicBezTo>
                    <a:pt x="13" y="10"/>
                    <a:pt x="23" y="8"/>
                    <a:pt x="29" y="0"/>
                  </a:cubicBezTo>
                  <a:cubicBezTo>
                    <a:pt x="51" y="6"/>
                    <a:pt x="16" y="38"/>
                    <a:pt x="29" y="57"/>
                  </a:cubicBezTo>
                  <a:cubicBezTo>
                    <a:pt x="22" y="64"/>
                    <a:pt x="15" y="72"/>
                    <a:pt x="9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11">
              <a:extLst>
                <a:ext uri="{FF2B5EF4-FFF2-40B4-BE49-F238E27FC236}">
                  <a16:creationId xmlns:a16="http://schemas.microsoft.com/office/drawing/2014/main" id="{E6352A24-A054-4C25-B13B-3E78CCE07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3588" y="3586163"/>
              <a:ext cx="41275" cy="82550"/>
            </a:xfrm>
            <a:custGeom>
              <a:avLst/>
              <a:gdLst>
                <a:gd name="T0" fmla="*/ 14 w 43"/>
                <a:gd name="T1" fmla="*/ 85 h 85"/>
                <a:gd name="T2" fmla="*/ 9 w 43"/>
                <a:gd name="T3" fmla="*/ 82 h 85"/>
                <a:gd name="T4" fmla="*/ 28 w 43"/>
                <a:gd name="T5" fmla="*/ 59 h 85"/>
                <a:gd name="T6" fmla="*/ 32 w 43"/>
                <a:gd name="T7" fmla="*/ 27 h 85"/>
                <a:gd name="T8" fmla="*/ 35 w 43"/>
                <a:gd name="T9" fmla="*/ 9 h 85"/>
                <a:gd name="T10" fmla="*/ 32 w 43"/>
                <a:gd name="T11" fmla="*/ 6 h 85"/>
                <a:gd name="T12" fmla="*/ 25 w 43"/>
                <a:gd name="T13" fmla="*/ 13 h 85"/>
                <a:gd name="T14" fmla="*/ 16 w 43"/>
                <a:gd name="T15" fmla="*/ 21 h 85"/>
                <a:gd name="T16" fmla="*/ 20 w 43"/>
                <a:gd name="T17" fmla="*/ 23 h 85"/>
                <a:gd name="T18" fmla="*/ 22 w 43"/>
                <a:gd name="T19" fmla="*/ 36 h 85"/>
                <a:gd name="T20" fmla="*/ 22 w 43"/>
                <a:gd name="T21" fmla="*/ 37 h 85"/>
                <a:gd name="T22" fmla="*/ 21 w 43"/>
                <a:gd name="T23" fmla="*/ 37 h 85"/>
                <a:gd name="T24" fmla="*/ 6 w 43"/>
                <a:gd name="T25" fmla="*/ 84 h 85"/>
                <a:gd name="T26" fmla="*/ 1 w 43"/>
                <a:gd name="T27" fmla="*/ 84 h 85"/>
                <a:gd name="T28" fmla="*/ 17 w 43"/>
                <a:gd name="T29" fmla="*/ 34 h 85"/>
                <a:gd name="T30" fmla="*/ 16 w 43"/>
                <a:gd name="T31" fmla="*/ 27 h 85"/>
                <a:gd name="T32" fmla="*/ 12 w 43"/>
                <a:gd name="T33" fmla="*/ 26 h 85"/>
                <a:gd name="T34" fmla="*/ 7 w 43"/>
                <a:gd name="T35" fmla="*/ 26 h 85"/>
                <a:gd name="T36" fmla="*/ 9 w 43"/>
                <a:gd name="T37" fmla="*/ 22 h 85"/>
                <a:gd name="T38" fmla="*/ 21 w 43"/>
                <a:gd name="T39" fmla="*/ 8 h 85"/>
                <a:gd name="T40" fmla="*/ 29 w 43"/>
                <a:gd name="T41" fmla="*/ 2 h 85"/>
                <a:gd name="T42" fmla="*/ 30 w 43"/>
                <a:gd name="T43" fmla="*/ 0 h 85"/>
                <a:gd name="T44" fmla="*/ 32 w 43"/>
                <a:gd name="T45" fmla="*/ 1 h 85"/>
                <a:gd name="T46" fmla="*/ 40 w 43"/>
                <a:gd name="T47" fmla="*/ 7 h 85"/>
                <a:gd name="T48" fmla="*/ 37 w 43"/>
                <a:gd name="T49" fmla="*/ 29 h 85"/>
                <a:gd name="T50" fmla="*/ 34 w 43"/>
                <a:gd name="T51" fmla="*/ 58 h 85"/>
                <a:gd name="T52" fmla="*/ 35 w 43"/>
                <a:gd name="T53" fmla="*/ 60 h 85"/>
                <a:gd name="T54" fmla="*/ 32 w 43"/>
                <a:gd name="T55" fmla="*/ 63 h 85"/>
                <a:gd name="T56" fmla="*/ 14 w 43"/>
                <a:gd name="T5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3" h="85">
                  <a:moveTo>
                    <a:pt x="14" y="85"/>
                  </a:moveTo>
                  <a:cubicBezTo>
                    <a:pt x="9" y="82"/>
                    <a:pt x="9" y="82"/>
                    <a:pt x="9" y="82"/>
                  </a:cubicBezTo>
                  <a:cubicBezTo>
                    <a:pt x="15" y="74"/>
                    <a:pt x="21" y="66"/>
                    <a:pt x="28" y="59"/>
                  </a:cubicBezTo>
                  <a:cubicBezTo>
                    <a:pt x="23" y="50"/>
                    <a:pt x="27" y="38"/>
                    <a:pt x="32" y="27"/>
                  </a:cubicBezTo>
                  <a:cubicBezTo>
                    <a:pt x="34" y="20"/>
                    <a:pt x="37" y="13"/>
                    <a:pt x="35" y="9"/>
                  </a:cubicBezTo>
                  <a:cubicBezTo>
                    <a:pt x="35" y="8"/>
                    <a:pt x="34" y="7"/>
                    <a:pt x="32" y="6"/>
                  </a:cubicBezTo>
                  <a:cubicBezTo>
                    <a:pt x="30" y="9"/>
                    <a:pt x="27" y="11"/>
                    <a:pt x="25" y="13"/>
                  </a:cubicBezTo>
                  <a:cubicBezTo>
                    <a:pt x="21" y="15"/>
                    <a:pt x="18" y="18"/>
                    <a:pt x="16" y="21"/>
                  </a:cubicBezTo>
                  <a:cubicBezTo>
                    <a:pt x="17" y="21"/>
                    <a:pt x="19" y="22"/>
                    <a:pt x="20" y="23"/>
                  </a:cubicBezTo>
                  <a:cubicBezTo>
                    <a:pt x="22" y="26"/>
                    <a:pt x="23" y="30"/>
                    <a:pt x="22" y="36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12" y="46"/>
                    <a:pt x="5" y="68"/>
                    <a:pt x="6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0" y="67"/>
                    <a:pt x="7" y="44"/>
                    <a:pt x="17" y="34"/>
                  </a:cubicBezTo>
                  <a:cubicBezTo>
                    <a:pt x="17" y="31"/>
                    <a:pt x="17" y="28"/>
                    <a:pt x="16" y="27"/>
                  </a:cubicBezTo>
                  <a:cubicBezTo>
                    <a:pt x="15" y="26"/>
                    <a:pt x="14" y="26"/>
                    <a:pt x="12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1" y="15"/>
                    <a:pt x="16" y="12"/>
                    <a:pt x="21" y="8"/>
                  </a:cubicBezTo>
                  <a:cubicBezTo>
                    <a:pt x="24" y="6"/>
                    <a:pt x="27" y="4"/>
                    <a:pt x="29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6" y="2"/>
                    <a:pt x="39" y="4"/>
                    <a:pt x="40" y="7"/>
                  </a:cubicBezTo>
                  <a:cubicBezTo>
                    <a:pt x="43" y="13"/>
                    <a:pt x="40" y="21"/>
                    <a:pt x="37" y="29"/>
                  </a:cubicBezTo>
                  <a:cubicBezTo>
                    <a:pt x="33" y="40"/>
                    <a:pt x="28" y="50"/>
                    <a:pt x="34" y="58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26" y="70"/>
                    <a:pt x="19" y="77"/>
                    <a:pt x="14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12">
              <a:extLst>
                <a:ext uri="{FF2B5EF4-FFF2-40B4-BE49-F238E27FC236}">
                  <a16:creationId xmlns:a16="http://schemas.microsoft.com/office/drawing/2014/main" id="{A6418C1D-55CB-4BA1-B079-A6AF1476F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4838" y="3892551"/>
              <a:ext cx="869950" cy="307975"/>
            </a:xfrm>
            <a:custGeom>
              <a:avLst/>
              <a:gdLst>
                <a:gd name="T0" fmla="*/ 52 w 885"/>
                <a:gd name="T1" fmla="*/ 149 h 313"/>
                <a:gd name="T2" fmla="*/ 56 w 885"/>
                <a:gd name="T3" fmla="*/ 132 h 313"/>
                <a:gd name="T4" fmla="*/ 64 w 885"/>
                <a:gd name="T5" fmla="*/ 132 h 313"/>
                <a:gd name="T6" fmla="*/ 68 w 885"/>
                <a:gd name="T7" fmla="*/ 112 h 313"/>
                <a:gd name="T8" fmla="*/ 217 w 885"/>
                <a:gd name="T9" fmla="*/ 100 h 313"/>
                <a:gd name="T10" fmla="*/ 213 w 885"/>
                <a:gd name="T11" fmla="*/ 80 h 313"/>
                <a:gd name="T12" fmla="*/ 281 w 885"/>
                <a:gd name="T13" fmla="*/ 72 h 313"/>
                <a:gd name="T14" fmla="*/ 442 w 885"/>
                <a:gd name="T15" fmla="*/ 60 h 313"/>
                <a:gd name="T16" fmla="*/ 531 w 885"/>
                <a:gd name="T17" fmla="*/ 48 h 313"/>
                <a:gd name="T18" fmla="*/ 643 w 885"/>
                <a:gd name="T19" fmla="*/ 40 h 313"/>
                <a:gd name="T20" fmla="*/ 704 w 885"/>
                <a:gd name="T21" fmla="*/ 28 h 313"/>
                <a:gd name="T22" fmla="*/ 876 w 885"/>
                <a:gd name="T23" fmla="*/ 0 h 313"/>
                <a:gd name="T24" fmla="*/ 876 w 885"/>
                <a:gd name="T25" fmla="*/ 32 h 313"/>
                <a:gd name="T26" fmla="*/ 852 w 885"/>
                <a:gd name="T27" fmla="*/ 68 h 313"/>
                <a:gd name="T28" fmla="*/ 804 w 885"/>
                <a:gd name="T29" fmla="*/ 96 h 313"/>
                <a:gd name="T30" fmla="*/ 792 w 885"/>
                <a:gd name="T31" fmla="*/ 84 h 313"/>
                <a:gd name="T32" fmla="*/ 768 w 885"/>
                <a:gd name="T33" fmla="*/ 100 h 313"/>
                <a:gd name="T34" fmla="*/ 760 w 885"/>
                <a:gd name="T35" fmla="*/ 128 h 313"/>
                <a:gd name="T36" fmla="*/ 712 w 885"/>
                <a:gd name="T37" fmla="*/ 165 h 313"/>
                <a:gd name="T38" fmla="*/ 655 w 885"/>
                <a:gd name="T39" fmla="*/ 209 h 313"/>
                <a:gd name="T40" fmla="*/ 631 w 885"/>
                <a:gd name="T41" fmla="*/ 217 h 313"/>
                <a:gd name="T42" fmla="*/ 631 w 885"/>
                <a:gd name="T43" fmla="*/ 253 h 313"/>
                <a:gd name="T44" fmla="*/ 314 w 885"/>
                <a:gd name="T45" fmla="*/ 285 h 313"/>
                <a:gd name="T46" fmla="*/ 89 w 885"/>
                <a:gd name="T47" fmla="*/ 309 h 313"/>
                <a:gd name="T48" fmla="*/ 0 w 885"/>
                <a:gd name="T49" fmla="*/ 313 h 313"/>
                <a:gd name="T50" fmla="*/ 16 w 885"/>
                <a:gd name="T51" fmla="*/ 301 h 313"/>
                <a:gd name="T52" fmla="*/ 17 w 885"/>
                <a:gd name="T53" fmla="*/ 257 h 313"/>
                <a:gd name="T54" fmla="*/ 11 w 885"/>
                <a:gd name="T55" fmla="*/ 249 h 313"/>
                <a:gd name="T56" fmla="*/ 28 w 885"/>
                <a:gd name="T57" fmla="*/ 237 h 313"/>
                <a:gd name="T58" fmla="*/ 28 w 885"/>
                <a:gd name="T59" fmla="*/ 217 h 313"/>
                <a:gd name="T60" fmla="*/ 40 w 885"/>
                <a:gd name="T61" fmla="*/ 213 h 313"/>
                <a:gd name="T62" fmla="*/ 48 w 885"/>
                <a:gd name="T63" fmla="*/ 197 h 313"/>
                <a:gd name="T64" fmla="*/ 44 w 885"/>
                <a:gd name="T65" fmla="*/ 181 h 313"/>
                <a:gd name="T66" fmla="*/ 56 w 885"/>
                <a:gd name="T67" fmla="*/ 15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5" h="313">
                  <a:moveTo>
                    <a:pt x="52" y="149"/>
                  </a:moveTo>
                  <a:cubicBezTo>
                    <a:pt x="64" y="149"/>
                    <a:pt x="56" y="133"/>
                    <a:pt x="56" y="132"/>
                  </a:cubicBezTo>
                  <a:cubicBezTo>
                    <a:pt x="57" y="132"/>
                    <a:pt x="64" y="133"/>
                    <a:pt x="64" y="132"/>
                  </a:cubicBezTo>
                  <a:cubicBezTo>
                    <a:pt x="67" y="126"/>
                    <a:pt x="57" y="119"/>
                    <a:pt x="68" y="112"/>
                  </a:cubicBezTo>
                  <a:cubicBezTo>
                    <a:pt x="121" y="111"/>
                    <a:pt x="168" y="105"/>
                    <a:pt x="217" y="100"/>
                  </a:cubicBezTo>
                  <a:cubicBezTo>
                    <a:pt x="215" y="94"/>
                    <a:pt x="222" y="80"/>
                    <a:pt x="213" y="80"/>
                  </a:cubicBezTo>
                  <a:cubicBezTo>
                    <a:pt x="230" y="79"/>
                    <a:pt x="256" y="75"/>
                    <a:pt x="281" y="72"/>
                  </a:cubicBezTo>
                  <a:cubicBezTo>
                    <a:pt x="333" y="66"/>
                    <a:pt x="387" y="64"/>
                    <a:pt x="442" y="60"/>
                  </a:cubicBezTo>
                  <a:cubicBezTo>
                    <a:pt x="471" y="58"/>
                    <a:pt x="501" y="50"/>
                    <a:pt x="531" y="48"/>
                  </a:cubicBezTo>
                  <a:cubicBezTo>
                    <a:pt x="567" y="45"/>
                    <a:pt x="606" y="45"/>
                    <a:pt x="643" y="40"/>
                  </a:cubicBezTo>
                  <a:cubicBezTo>
                    <a:pt x="663" y="37"/>
                    <a:pt x="684" y="30"/>
                    <a:pt x="704" y="28"/>
                  </a:cubicBezTo>
                  <a:cubicBezTo>
                    <a:pt x="762" y="22"/>
                    <a:pt x="825" y="16"/>
                    <a:pt x="876" y="0"/>
                  </a:cubicBezTo>
                  <a:cubicBezTo>
                    <a:pt x="885" y="4"/>
                    <a:pt x="871" y="18"/>
                    <a:pt x="876" y="32"/>
                  </a:cubicBezTo>
                  <a:cubicBezTo>
                    <a:pt x="860" y="36"/>
                    <a:pt x="856" y="52"/>
                    <a:pt x="852" y="68"/>
                  </a:cubicBezTo>
                  <a:cubicBezTo>
                    <a:pt x="829" y="58"/>
                    <a:pt x="813" y="80"/>
                    <a:pt x="804" y="96"/>
                  </a:cubicBezTo>
                  <a:cubicBezTo>
                    <a:pt x="793" y="94"/>
                    <a:pt x="798" y="85"/>
                    <a:pt x="792" y="84"/>
                  </a:cubicBezTo>
                  <a:cubicBezTo>
                    <a:pt x="780" y="83"/>
                    <a:pt x="779" y="110"/>
                    <a:pt x="768" y="100"/>
                  </a:cubicBezTo>
                  <a:cubicBezTo>
                    <a:pt x="763" y="108"/>
                    <a:pt x="763" y="119"/>
                    <a:pt x="760" y="128"/>
                  </a:cubicBezTo>
                  <a:cubicBezTo>
                    <a:pt x="740" y="122"/>
                    <a:pt x="725" y="152"/>
                    <a:pt x="712" y="165"/>
                  </a:cubicBezTo>
                  <a:cubicBezTo>
                    <a:pt x="677" y="163"/>
                    <a:pt x="658" y="178"/>
                    <a:pt x="655" y="209"/>
                  </a:cubicBezTo>
                  <a:cubicBezTo>
                    <a:pt x="647" y="211"/>
                    <a:pt x="644" y="219"/>
                    <a:pt x="631" y="217"/>
                  </a:cubicBezTo>
                  <a:cubicBezTo>
                    <a:pt x="631" y="229"/>
                    <a:pt x="631" y="241"/>
                    <a:pt x="631" y="253"/>
                  </a:cubicBezTo>
                  <a:cubicBezTo>
                    <a:pt x="525" y="262"/>
                    <a:pt x="419" y="278"/>
                    <a:pt x="314" y="285"/>
                  </a:cubicBezTo>
                  <a:cubicBezTo>
                    <a:pt x="238" y="291"/>
                    <a:pt x="165" y="304"/>
                    <a:pt x="89" y="309"/>
                  </a:cubicBezTo>
                  <a:cubicBezTo>
                    <a:pt x="60" y="311"/>
                    <a:pt x="30" y="312"/>
                    <a:pt x="0" y="313"/>
                  </a:cubicBezTo>
                  <a:cubicBezTo>
                    <a:pt x="1" y="305"/>
                    <a:pt x="11" y="305"/>
                    <a:pt x="16" y="301"/>
                  </a:cubicBezTo>
                  <a:cubicBezTo>
                    <a:pt x="10" y="282"/>
                    <a:pt x="9" y="272"/>
                    <a:pt x="17" y="257"/>
                  </a:cubicBezTo>
                  <a:cubicBezTo>
                    <a:pt x="17" y="257"/>
                    <a:pt x="9" y="251"/>
                    <a:pt x="11" y="249"/>
                  </a:cubicBezTo>
                  <a:cubicBezTo>
                    <a:pt x="22" y="240"/>
                    <a:pt x="24" y="244"/>
                    <a:pt x="28" y="237"/>
                  </a:cubicBezTo>
                  <a:cubicBezTo>
                    <a:pt x="33" y="229"/>
                    <a:pt x="25" y="223"/>
                    <a:pt x="28" y="217"/>
                  </a:cubicBezTo>
                  <a:cubicBezTo>
                    <a:pt x="29" y="216"/>
                    <a:pt x="39" y="214"/>
                    <a:pt x="40" y="213"/>
                  </a:cubicBezTo>
                  <a:cubicBezTo>
                    <a:pt x="44" y="210"/>
                    <a:pt x="43" y="202"/>
                    <a:pt x="48" y="197"/>
                  </a:cubicBezTo>
                  <a:cubicBezTo>
                    <a:pt x="57" y="188"/>
                    <a:pt x="45" y="189"/>
                    <a:pt x="44" y="181"/>
                  </a:cubicBezTo>
                  <a:cubicBezTo>
                    <a:pt x="43" y="168"/>
                    <a:pt x="60" y="165"/>
                    <a:pt x="56" y="1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13">
              <a:extLst>
                <a:ext uri="{FF2B5EF4-FFF2-40B4-BE49-F238E27FC236}">
                  <a16:creationId xmlns:a16="http://schemas.microsoft.com/office/drawing/2014/main" id="{64641004-85F4-4265-8F25-3DEDAD973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663" y="3889376"/>
              <a:ext cx="873125" cy="314325"/>
            </a:xfrm>
            <a:custGeom>
              <a:avLst/>
              <a:gdLst>
                <a:gd name="T0" fmla="*/ 12 w 887"/>
                <a:gd name="T1" fmla="*/ 305 h 319"/>
                <a:gd name="T2" fmla="*/ 11 w 887"/>
                <a:gd name="T3" fmla="*/ 253 h 319"/>
                <a:gd name="T4" fmla="*/ 29 w 887"/>
                <a:gd name="T5" fmla="*/ 239 h 319"/>
                <a:gd name="T6" fmla="*/ 37 w 887"/>
                <a:gd name="T7" fmla="*/ 215 h 319"/>
                <a:gd name="T8" fmla="*/ 49 w 887"/>
                <a:gd name="T9" fmla="*/ 198 h 319"/>
                <a:gd name="T10" fmla="*/ 45 w 887"/>
                <a:gd name="T11" fmla="*/ 184 h 319"/>
                <a:gd name="T12" fmla="*/ 62 w 887"/>
                <a:gd name="T13" fmla="*/ 155 h 319"/>
                <a:gd name="T14" fmla="*/ 53 w 887"/>
                <a:gd name="T15" fmla="*/ 189 h 319"/>
                <a:gd name="T16" fmla="*/ 49 w 887"/>
                <a:gd name="T17" fmla="*/ 210 h 319"/>
                <a:gd name="T18" fmla="*/ 33 w 887"/>
                <a:gd name="T19" fmla="*/ 222 h 319"/>
                <a:gd name="T20" fmla="*/ 26 w 887"/>
                <a:gd name="T21" fmla="*/ 248 h 319"/>
                <a:gd name="T22" fmla="*/ 23 w 887"/>
                <a:gd name="T23" fmla="*/ 259 h 319"/>
                <a:gd name="T24" fmla="*/ 22 w 887"/>
                <a:gd name="T25" fmla="*/ 305 h 319"/>
                <a:gd name="T26" fmla="*/ 7 w 887"/>
                <a:gd name="T27" fmla="*/ 313 h 319"/>
                <a:gd name="T28" fmla="*/ 208 w 887"/>
                <a:gd name="T29" fmla="*/ 297 h 319"/>
                <a:gd name="T30" fmla="*/ 631 w 887"/>
                <a:gd name="T31" fmla="*/ 253 h 319"/>
                <a:gd name="T32" fmla="*/ 649 w 887"/>
                <a:gd name="T33" fmla="*/ 213 h 319"/>
                <a:gd name="T34" fmla="*/ 723 w 887"/>
                <a:gd name="T35" fmla="*/ 153 h 319"/>
                <a:gd name="T36" fmla="*/ 768 w 887"/>
                <a:gd name="T37" fmla="*/ 102 h 319"/>
                <a:gd name="T38" fmla="*/ 775 w 887"/>
                <a:gd name="T39" fmla="*/ 103 h 319"/>
                <a:gd name="T40" fmla="*/ 801 w 887"/>
                <a:gd name="T41" fmla="*/ 91 h 319"/>
                <a:gd name="T42" fmla="*/ 876 w 887"/>
                <a:gd name="T43" fmla="*/ 33 h 319"/>
                <a:gd name="T44" fmla="*/ 724 w 887"/>
                <a:gd name="T45" fmla="*/ 32 h 319"/>
                <a:gd name="T46" fmla="*/ 647 w 887"/>
                <a:gd name="T47" fmla="*/ 46 h 319"/>
                <a:gd name="T48" fmla="*/ 490 w 887"/>
                <a:gd name="T49" fmla="*/ 60 h 319"/>
                <a:gd name="T50" fmla="*/ 285 w 887"/>
                <a:gd name="T51" fmla="*/ 78 h 319"/>
                <a:gd name="T52" fmla="*/ 223 w 887"/>
                <a:gd name="T53" fmla="*/ 95 h 319"/>
                <a:gd name="T54" fmla="*/ 220 w 887"/>
                <a:gd name="T55" fmla="*/ 106 h 319"/>
                <a:gd name="T56" fmla="*/ 69 w 887"/>
                <a:gd name="T57" fmla="*/ 128 h 319"/>
                <a:gd name="T58" fmla="*/ 63 w 887"/>
                <a:gd name="T59" fmla="*/ 138 h 319"/>
                <a:gd name="T60" fmla="*/ 56 w 887"/>
                <a:gd name="T61" fmla="*/ 149 h 319"/>
                <a:gd name="T62" fmla="*/ 57 w 887"/>
                <a:gd name="T63" fmla="*/ 133 h 319"/>
                <a:gd name="T64" fmla="*/ 64 w 887"/>
                <a:gd name="T65" fmla="*/ 129 h 319"/>
                <a:gd name="T66" fmla="*/ 71 w 887"/>
                <a:gd name="T67" fmla="*/ 113 h 319"/>
                <a:gd name="T68" fmla="*/ 217 w 887"/>
                <a:gd name="T69" fmla="*/ 94 h 319"/>
                <a:gd name="T70" fmla="*/ 216 w 887"/>
                <a:gd name="T71" fmla="*/ 86 h 319"/>
                <a:gd name="T72" fmla="*/ 255 w 887"/>
                <a:gd name="T73" fmla="*/ 76 h 319"/>
                <a:gd name="T74" fmla="*/ 445 w 887"/>
                <a:gd name="T75" fmla="*/ 60 h 319"/>
                <a:gd name="T76" fmla="*/ 573 w 887"/>
                <a:gd name="T77" fmla="*/ 46 h 319"/>
                <a:gd name="T78" fmla="*/ 706 w 887"/>
                <a:gd name="T79" fmla="*/ 28 h 319"/>
                <a:gd name="T80" fmla="*/ 880 w 887"/>
                <a:gd name="T81" fmla="*/ 0 h 319"/>
                <a:gd name="T82" fmla="*/ 882 w 887"/>
                <a:gd name="T83" fmla="*/ 34 h 319"/>
                <a:gd name="T84" fmla="*/ 858 w 887"/>
                <a:gd name="T85" fmla="*/ 72 h 319"/>
                <a:gd name="T86" fmla="*/ 809 w 887"/>
                <a:gd name="T87" fmla="*/ 101 h 319"/>
                <a:gd name="T88" fmla="*/ 796 w 887"/>
                <a:gd name="T89" fmla="*/ 92 h 319"/>
                <a:gd name="T90" fmla="*/ 776 w 887"/>
                <a:gd name="T91" fmla="*/ 108 h 319"/>
                <a:gd name="T92" fmla="*/ 765 w 887"/>
                <a:gd name="T93" fmla="*/ 132 h 319"/>
                <a:gd name="T94" fmla="*/ 728 w 887"/>
                <a:gd name="T95" fmla="*/ 157 h 319"/>
                <a:gd name="T96" fmla="*/ 714 w 887"/>
                <a:gd name="T97" fmla="*/ 170 h 319"/>
                <a:gd name="T98" fmla="*/ 659 w 887"/>
                <a:gd name="T99" fmla="*/ 214 h 319"/>
                <a:gd name="T100" fmla="*/ 637 w 887"/>
                <a:gd name="T101" fmla="*/ 259 h 319"/>
                <a:gd name="T102" fmla="*/ 317 w 887"/>
                <a:gd name="T103" fmla="*/ 291 h 319"/>
                <a:gd name="T104" fmla="*/ 44 w 887"/>
                <a:gd name="T105" fmla="*/ 317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87" h="319">
                  <a:moveTo>
                    <a:pt x="0" y="319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1" y="309"/>
                    <a:pt x="7" y="307"/>
                    <a:pt x="12" y="305"/>
                  </a:cubicBezTo>
                  <a:cubicBezTo>
                    <a:pt x="13" y="304"/>
                    <a:pt x="15" y="304"/>
                    <a:pt x="16" y="303"/>
                  </a:cubicBezTo>
                  <a:cubicBezTo>
                    <a:pt x="10" y="285"/>
                    <a:pt x="10" y="274"/>
                    <a:pt x="16" y="261"/>
                  </a:cubicBezTo>
                  <a:cubicBezTo>
                    <a:pt x="14" y="259"/>
                    <a:pt x="11" y="256"/>
                    <a:pt x="11" y="253"/>
                  </a:cubicBezTo>
                  <a:cubicBezTo>
                    <a:pt x="11" y="252"/>
                    <a:pt x="12" y="251"/>
                    <a:pt x="13" y="250"/>
                  </a:cubicBezTo>
                  <a:cubicBezTo>
                    <a:pt x="18" y="245"/>
                    <a:pt x="22" y="244"/>
                    <a:pt x="24" y="243"/>
                  </a:cubicBezTo>
                  <a:cubicBezTo>
                    <a:pt x="26" y="242"/>
                    <a:pt x="27" y="241"/>
                    <a:pt x="29" y="239"/>
                  </a:cubicBezTo>
                  <a:cubicBezTo>
                    <a:pt x="31" y="235"/>
                    <a:pt x="30" y="232"/>
                    <a:pt x="29" y="229"/>
                  </a:cubicBezTo>
                  <a:cubicBezTo>
                    <a:pt x="28" y="226"/>
                    <a:pt x="27" y="222"/>
                    <a:pt x="29" y="219"/>
                  </a:cubicBezTo>
                  <a:cubicBezTo>
                    <a:pt x="30" y="217"/>
                    <a:pt x="32" y="216"/>
                    <a:pt x="37" y="215"/>
                  </a:cubicBezTo>
                  <a:cubicBezTo>
                    <a:pt x="38" y="215"/>
                    <a:pt x="41" y="214"/>
                    <a:pt x="42" y="214"/>
                  </a:cubicBezTo>
                  <a:cubicBezTo>
                    <a:pt x="42" y="213"/>
                    <a:pt x="43" y="211"/>
                    <a:pt x="44" y="208"/>
                  </a:cubicBezTo>
                  <a:cubicBezTo>
                    <a:pt x="45" y="205"/>
                    <a:pt x="46" y="201"/>
                    <a:pt x="49" y="198"/>
                  </a:cubicBezTo>
                  <a:cubicBezTo>
                    <a:pt x="52" y="195"/>
                    <a:pt x="52" y="195"/>
                    <a:pt x="52" y="195"/>
                  </a:cubicBezTo>
                  <a:cubicBezTo>
                    <a:pt x="52" y="194"/>
                    <a:pt x="51" y="193"/>
                    <a:pt x="50" y="193"/>
                  </a:cubicBezTo>
                  <a:cubicBezTo>
                    <a:pt x="48" y="191"/>
                    <a:pt x="45" y="189"/>
                    <a:pt x="45" y="184"/>
                  </a:cubicBezTo>
                  <a:cubicBezTo>
                    <a:pt x="44" y="177"/>
                    <a:pt x="48" y="172"/>
                    <a:pt x="52" y="168"/>
                  </a:cubicBezTo>
                  <a:cubicBezTo>
                    <a:pt x="56" y="164"/>
                    <a:pt x="58" y="161"/>
                    <a:pt x="57" y="156"/>
                  </a:cubicBezTo>
                  <a:cubicBezTo>
                    <a:pt x="62" y="155"/>
                    <a:pt x="62" y="155"/>
                    <a:pt x="62" y="155"/>
                  </a:cubicBezTo>
                  <a:cubicBezTo>
                    <a:pt x="64" y="163"/>
                    <a:pt x="60" y="167"/>
                    <a:pt x="56" y="172"/>
                  </a:cubicBezTo>
                  <a:cubicBezTo>
                    <a:pt x="53" y="175"/>
                    <a:pt x="50" y="179"/>
                    <a:pt x="50" y="183"/>
                  </a:cubicBezTo>
                  <a:cubicBezTo>
                    <a:pt x="50" y="186"/>
                    <a:pt x="52" y="187"/>
                    <a:pt x="53" y="189"/>
                  </a:cubicBezTo>
                  <a:cubicBezTo>
                    <a:pt x="55" y="190"/>
                    <a:pt x="57" y="192"/>
                    <a:pt x="57" y="194"/>
                  </a:cubicBezTo>
                  <a:cubicBezTo>
                    <a:pt x="57" y="196"/>
                    <a:pt x="56" y="199"/>
                    <a:pt x="53" y="202"/>
                  </a:cubicBezTo>
                  <a:cubicBezTo>
                    <a:pt x="51" y="204"/>
                    <a:pt x="50" y="207"/>
                    <a:pt x="49" y="210"/>
                  </a:cubicBezTo>
                  <a:cubicBezTo>
                    <a:pt x="48" y="213"/>
                    <a:pt x="47" y="216"/>
                    <a:pt x="45" y="218"/>
                  </a:cubicBezTo>
                  <a:cubicBezTo>
                    <a:pt x="44" y="219"/>
                    <a:pt x="42" y="219"/>
                    <a:pt x="38" y="220"/>
                  </a:cubicBezTo>
                  <a:cubicBezTo>
                    <a:pt x="36" y="221"/>
                    <a:pt x="34" y="221"/>
                    <a:pt x="33" y="222"/>
                  </a:cubicBezTo>
                  <a:cubicBezTo>
                    <a:pt x="33" y="223"/>
                    <a:pt x="33" y="225"/>
                    <a:pt x="34" y="227"/>
                  </a:cubicBezTo>
                  <a:cubicBezTo>
                    <a:pt x="35" y="231"/>
                    <a:pt x="37" y="236"/>
                    <a:pt x="34" y="241"/>
                  </a:cubicBezTo>
                  <a:cubicBezTo>
                    <a:pt x="31" y="246"/>
                    <a:pt x="29" y="247"/>
                    <a:pt x="26" y="248"/>
                  </a:cubicBezTo>
                  <a:cubicBezTo>
                    <a:pt x="24" y="249"/>
                    <a:pt x="21" y="250"/>
                    <a:pt x="17" y="253"/>
                  </a:cubicBezTo>
                  <a:cubicBezTo>
                    <a:pt x="18" y="255"/>
                    <a:pt x="20" y="256"/>
                    <a:pt x="22" y="258"/>
                  </a:cubicBezTo>
                  <a:cubicBezTo>
                    <a:pt x="23" y="259"/>
                    <a:pt x="23" y="259"/>
                    <a:pt x="23" y="259"/>
                  </a:cubicBezTo>
                  <a:cubicBezTo>
                    <a:pt x="22" y="261"/>
                    <a:pt x="22" y="261"/>
                    <a:pt x="22" y="261"/>
                  </a:cubicBezTo>
                  <a:cubicBezTo>
                    <a:pt x="15" y="275"/>
                    <a:pt x="15" y="284"/>
                    <a:pt x="22" y="303"/>
                  </a:cubicBezTo>
                  <a:cubicBezTo>
                    <a:pt x="22" y="305"/>
                    <a:pt x="22" y="305"/>
                    <a:pt x="22" y="305"/>
                  </a:cubicBezTo>
                  <a:cubicBezTo>
                    <a:pt x="21" y="306"/>
                    <a:pt x="21" y="306"/>
                    <a:pt x="21" y="306"/>
                  </a:cubicBezTo>
                  <a:cubicBezTo>
                    <a:pt x="19" y="308"/>
                    <a:pt x="16" y="309"/>
                    <a:pt x="14" y="310"/>
                  </a:cubicBezTo>
                  <a:cubicBezTo>
                    <a:pt x="11" y="311"/>
                    <a:pt x="9" y="312"/>
                    <a:pt x="7" y="313"/>
                  </a:cubicBezTo>
                  <a:cubicBezTo>
                    <a:pt x="20" y="313"/>
                    <a:pt x="32" y="312"/>
                    <a:pt x="44" y="312"/>
                  </a:cubicBezTo>
                  <a:cubicBezTo>
                    <a:pt x="60" y="311"/>
                    <a:pt x="76" y="311"/>
                    <a:pt x="91" y="310"/>
                  </a:cubicBezTo>
                  <a:cubicBezTo>
                    <a:pt x="131" y="307"/>
                    <a:pt x="170" y="302"/>
                    <a:pt x="208" y="297"/>
                  </a:cubicBezTo>
                  <a:cubicBezTo>
                    <a:pt x="243" y="293"/>
                    <a:pt x="280" y="288"/>
                    <a:pt x="316" y="285"/>
                  </a:cubicBezTo>
                  <a:cubicBezTo>
                    <a:pt x="374" y="281"/>
                    <a:pt x="433" y="275"/>
                    <a:pt x="491" y="268"/>
                  </a:cubicBezTo>
                  <a:cubicBezTo>
                    <a:pt x="537" y="263"/>
                    <a:pt x="584" y="258"/>
                    <a:pt x="631" y="253"/>
                  </a:cubicBezTo>
                  <a:cubicBezTo>
                    <a:pt x="631" y="217"/>
                    <a:pt x="631" y="217"/>
                    <a:pt x="631" y="217"/>
                  </a:cubicBezTo>
                  <a:cubicBezTo>
                    <a:pt x="635" y="217"/>
                    <a:pt x="635" y="217"/>
                    <a:pt x="635" y="217"/>
                  </a:cubicBezTo>
                  <a:cubicBezTo>
                    <a:pt x="642" y="218"/>
                    <a:pt x="645" y="216"/>
                    <a:pt x="649" y="213"/>
                  </a:cubicBezTo>
                  <a:cubicBezTo>
                    <a:pt x="651" y="212"/>
                    <a:pt x="653" y="211"/>
                    <a:pt x="656" y="210"/>
                  </a:cubicBezTo>
                  <a:cubicBezTo>
                    <a:pt x="659" y="179"/>
                    <a:pt x="678" y="164"/>
                    <a:pt x="713" y="165"/>
                  </a:cubicBezTo>
                  <a:cubicBezTo>
                    <a:pt x="717" y="162"/>
                    <a:pt x="720" y="158"/>
                    <a:pt x="723" y="153"/>
                  </a:cubicBezTo>
                  <a:cubicBezTo>
                    <a:pt x="734" y="140"/>
                    <a:pt x="746" y="125"/>
                    <a:pt x="761" y="128"/>
                  </a:cubicBezTo>
                  <a:cubicBezTo>
                    <a:pt x="762" y="126"/>
                    <a:pt x="762" y="123"/>
                    <a:pt x="763" y="120"/>
                  </a:cubicBezTo>
                  <a:cubicBezTo>
                    <a:pt x="764" y="114"/>
                    <a:pt x="765" y="107"/>
                    <a:pt x="768" y="102"/>
                  </a:cubicBezTo>
                  <a:cubicBezTo>
                    <a:pt x="770" y="99"/>
                    <a:pt x="770" y="99"/>
                    <a:pt x="770" y="99"/>
                  </a:cubicBezTo>
                  <a:cubicBezTo>
                    <a:pt x="773" y="101"/>
                    <a:pt x="773" y="101"/>
                    <a:pt x="773" y="101"/>
                  </a:cubicBezTo>
                  <a:cubicBezTo>
                    <a:pt x="773" y="102"/>
                    <a:pt x="775" y="103"/>
                    <a:pt x="775" y="103"/>
                  </a:cubicBezTo>
                  <a:cubicBezTo>
                    <a:pt x="777" y="102"/>
                    <a:pt x="779" y="99"/>
                    <a:pt x="781" y="96"/>
                  </a:cubicBezTo>
                  <a:cubicBezTo>
                    <a:pt x="784" y="90"/>
                    <a:pt x="788" y="84"/>
                    <a:pt x="795" y="84"/>
                  </a:cubicBezTo>
                  <a:cubicBezTo>
                    <a:pt x="800" y="85"/>
                    <a:pt x="801" y="88"/>
                    <a:pt x="801" y="91"/>
                  </a:cubicBezTo>
                  <a:cubicBezTo>
                    <a:pt x="802" y="93"/>
                    <a:pt x="803" y="95"/>
                    <a:pt x="806" y="96"/>
                  </a:cubicBezTo>
                  <a:cubicBezTo>
                    <a:pt x="820" y="71"/>
                    <a:pt x="836" y="61"/>
                    <a:pt x="853" y="67"/>
                  </a:cubicBezTo>
                  <a:cubicBezTo>
                    <a:pt x="856" y="54"/>
                    <a:pt x="861" y="38"/>
                    <a:pt x="876" y="33"/>
                  </a:cubicBezTo>
                  <a:cubicBezTo>
                    <a:pt x="874" y="26"/>
                    <a:pt x="876" y="20"/>
                    <a:pt x="878" y="15"/>
                  </a:cubicBezTo>
                  <a:cubicBezTo>
                    <a:pt x="880" y="9"/>
                    <a:pt x="880" y="7"/>
                    <a:pt x="879" y="6"/>
                  </a:cubicBezTo>
                  <a:cubicBezTo>
                    <a:pt x="833" y="21"/>
                    <a:pt x="778" y="26"/>
                    <a:pt x="724" y="32"/>
                  </a:cubicBezTo>
                  <a:cubicBezTo>
                    <a:pt x="707" y="34"/>
                    <a:pt x="707" y="34"/>
                    <a:pt x="707" y="34"/>
                  </a:cubicBezTo>
                  <a:cubicBezTo>
                    <a:pt x="697" y="35"/>
                    <a:pt x="687" y="37"/>
                    <a:pt x="676" y="40"/>
                  </a:cubicBezTo>
                  <a:cubicBezTo>
                    <a:pt x="667" y="42"/>
                    <a:pt x="657" y="44"/>
                    <a:pt x="647" y="46"/>
                  </a:cubicBezTo>
                  <a:cubicBezTo>
                    <a:pt x="623" y="49"/>
                    <a:pt x="597" y="50"/>
                    <a:pt x="573" y="51"/>
                  </a:cubicBezTo>
                  <a:cubicBezTo>
                    <a:pt x="560" y="52"/>
                    <a:pt x="547" y="53"/>
                    <a:pt x="534" y="54"/>
                  </a:cubicBezTo>
                  <a:cubicBezTo>
                    <a:pt x="519" y="55"/>
                    <a:pt x="504" y="57"/>
                    <a:pt x="490" y="60"/>
                  </a:cubicBezTo>
                  <a:cubicBezTo>
                    <a:pt x="475" y="62"/>
                    <a:pt x="460" y="65"/>
                    <a:pt x="445" y="66"/>
                  </a:cubicBezTo>
                  <a:cubicBezTo>
                    <a:pt x="431" y="67"/>
                    <a:pt x="418" y="68"/>
                    <a:pt x="404" y="69"/>
                  </a:cubicBezTo>
                  <a:cubicBezTo>
                    <a:pt x="362" y="71"/>
                    <a:pt x="323" y="74"/>
                    <a:pt x="285" y="78"/>
                  </a:cubicBezTo>
                  <a:cubicBezTo>
                    <a:pt x="275" y="79"/>
                    <a:pt x="265" y="80"/>
                    <a:pt x="255" y="82"/>
                  </a:cubicBezTo>
                  <a:cubicBezTo>
                    <a:pt x="244" y="83"/>
                    <a:pt x="232" y="85"/>
                    <a:pt x="223" y="85"/>
                  </a:cubicBezTo>
                  <a:cubicBezTo>
                    <a:pt x="224" y="88"/>
                    <a:pt x="223" y="91"/>
                    <a:pt x="223" y="95"/>
                  </a:cubicBezTo>
                  <a:cubicBezTo>
                    <a:pt x="223" y="98"/>
                    <a:pt x="222" y="101"/>
                    <a:pt x="223" y="102"/>
                  </a:cubicBezTo>
                  <a:cubicBezTo>
                    <a:pt x="224" y="106"/>
                    <a:pt x="224" y="106"/>
                    <a:pt x="224" y="106"/>
                  </a:cubicBezTo>
                  <a:cubicBezTo>
                    <a:pt x="220" y="106"/>
                    <a:pt x="220" y="106"/>
                    <a:pt x="220" y="106"/>
                  </a:cubicBezTo>
                  <a:cubicBezTo>
                    <a:pt x="213" y="107"/>
                    <a:pt x="205" y="108"/>
                    <a:pt x="197" y="108"/>
                  </a:cubicBezTo>
                  <a:cubicBezTo>
                    <a:pt x="157" y="113"/>
                    <a:pt x="116" y="117"/>
                    <a:pt x="72" y="118"/>
                  </a:cubicBezTo>
                  <a:cubicBezTo>
                    <a:pt x="68" y="121"/>
                    <a:pt x="68" y="124"/>
                    <a:pt x="69" y="128"/>
                  </a:cubicBezTo>
                  <a:cubicBezTo>
                    <a:pt x="70" y="130"/>
                    <a:pt x="71" y="133"/>
                    <a:pt x="70" y="136"/>
                  </a:cubicBezTo>
                  <a:cubicBezTo>
                    <a:pt x="69" y="139"/>
                    <a:pt x="66" y="139"/>
                    <a:pt x="63" y="138"/>
                  </a:cubicBezTo>
                  <a:cubicBezTo>
                    <a:pt x="63" y="138"/>
                    <a:pt x="63" y="138"/>
                    <a:pt x="63" y="138"/>
                  </a:cubicBezTo>
                  <a:cubicBezTo>
                    <a:pt x="64" y="142"/>
                    <a:pt x="66" y="148"/>
                    <a:pt x="63" y="151"/>
                  </a:cubicBezTo>
                  <a:cubicBezTo>
                    <a:pt x="61" y="154"/>
                    <a:pt x="59" y="155"/>
                    <a:pt x="55" y="154"/>
                  </a:cubicBezTo>
                  <a:cubicBezTo>
                    <a:pt x="56" y="149"/>
                    <a:pt x="56" y="149"/>
                    <a:pt x="56" y="149"/>
                  </a:cubicBezTo>
                  <a:cubicBezTo>
                    <a:pt x="56" y="149"/>
                    <a:pt x="58" y="149"/>
                    <a:pt x="59" y="148"/>
                  </a:cubicBezTo>
                  <a:cubicBezTo>
                    <a:pt x="60" y="146"/>
                    <a:pt x="58" y="141"/>
                    <a:pt x="57" y="139"/>
                  </a:cubicBezTo>
                  <a:cubicBezTo>
                    <a:pt x="57" y="136"/>
                    <a:pt x="56" y="135"/>
                    <a:pt x="57" y="133"/>
                  </a:cubicBezTo>
                  <a:cubicBezTo>
                    <a:pt x="59" y="132"/>
                    <a:pt x="61" y="132"/>
                    <a:pt x="64" y="133"/>
                  </a:cubicBezTo>
                  <a:cubicBezTo>
                    <a:pt x="64" y="133"/>
                    <a:pt x="65" y="133"/>
                    <a:pt x="65" y="133"/>
                  </a:cubicBezTo>
                  <a:cubicBezTo>
                    <a:pt x="65" y="132"/>
                    <a:pt x="65" y="131"/>
                    <a:pt x="64" y="129"/>
                  </a:cubicBezTo>
                  <a:cubicBezTo>
                    <a:pt x="63" y="125"/>
                    <a:pt x="61" y="118"/>
                    <a:pt x="70" y="113"/>
                  </a:cubicBezTo>
                  <a:cubicBezTo>
                    <a:pt x="71" y="113"/>
                    <a:pt x="71" y="113"/>
                    <a:pt x="71" y="113"/>
                  </a:cubicBezTo>
                  <a:cubicBezTo>
                    <a:pt x="71" y="113"/>
                    <a:pt x="71" y="113"/>
                    <a:pt x="71" y="113"/>
                  </a:cubicBezTo>
                  <a:cubicBezTo>
                    <a:pt x="115" y="111"/>
                    <a:pt x="157" y="107"/>
                    <a:pt x="197" y="103"/>
                  </a:cubicBezTo>
                  <a:cubicBezTo>
                    <a:pt x="203" y="102"/>
                    <a:pt x="210" y="102"/>
                    <a:pt x="217" y="101"/>
                  </a:cubicBezTo>
                  <a:cubicBezTo>
                    <a:pt x="217" y="99"/>
                    <a:pt x="217" y="96"/>
                    <a:pt x="217" y="94"/>
                  </a:cubicBezTo>
                  <a:cubicBezTo>
                    <a:pt x="218" y="91"/>
                    <a:pt x="218" y="87"/>
                    <a:pt x="217" y="86"/>
                  </a:cubicBezTo>
                  <a:cubicBezTo>
                    <a:pt x="217" y="86"/>
                    <a:pt x="217" y="86"/>
                    <a:pt x="217" y="86"/>
                  </a:cubicBezTo>
                  <a:cubicBezTo>
                    <a:pt x="216" y="86"/>
                    <a:pt x="216" y="86"/>
                    <a:pt x="216" y="86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26" y="80"/>
                    <a:pt x="240" y="78"/>
                    <a:pt x="255" y="76"/>
                  </a:cubicBezTo>
                  <a:cubicBezTo>
                    <a:pt x="264" y="75"/>
                    <a:pt x="274" y="73"/>
                    <a:pt x="284" y="72"/>
                  </a:cubicBezTo>
                  <a:cubicBezTo>
                    <a:pt x="323" y="68"/>
                    <a:pt x="362" y="66"/>
                    <a:pt x="403" y="63"/>
                  </a:cubicBezTo>
                  <a:cubicBezTo>
                    <a:pt x="417" y="62"/>
                    <a:pt x="431" y="61"/>
                    <a:pt x="445" y="60"/>
                  </a:cubicBezTo>
                  <a:cubicBezTo>
                    <a:pt x="460" y="59"/>
                    <a:pt x="475" y="57"/>
                    <a:pt x="489" y="54"/>
                  </a:cubicBezTo>
                  <a:cubicBezTo>
                    <a:pt x="504" y="52"/>
                    <a:pt x="519" y="49"/>
                    <a:pt x="533" y="48"/>
                  </a:cubicBezTo>
                  <a:cubicBezTo>
                    <a:pt x="546" y="47"/>
                    <a:pt x="560" y="47"/>
                    <a:pt x="573" y="46"/>
                  </a:cubicBezTo>
                  <a:cubicBezTo>
                    <a:pt x="597" y="45"/>
                    <a:pt x="622" y="43"/>
                    <a:pt x="646" y="40"/>
                  </a:cubicBezTo>
                  <a:cubicBezTo>
                    <a:pt x="656" y="39"/>
                    <a:pt x="665" y="37"/>
                    <a:pt x="675" y="34"/>
                  </a:cubicBezTo>
                  <a:cubicBezTo>
                    <a:pt x="685" y="32"/>
                    <a:pt x="696" y="29"/>
                    <a:pt x="706" y="28"/>
                  </a:cubicBezTo>
                  <a:cubicBezTo>
                    <a:pt x="724" y="26"/>
                    <a:pt x="724" y="26"/>
                    <a:pt x="724" y="26"/>
                  </a:cubicBezTo>
                  <a:cubicBezTo>
                    <a:pt x="777" y="21"/>
                    <a:pt x="833" y="15"/>
                    <a:pt x="879" y="0"/>
                  </a:cubicBezTo>
                  <a:cubicBezTo>
                    <a:pt x="880" y="0"/>
                    <a:pt x="880" y="0"/>
                    <a:pt x="880" y="0"/>
                  </a:cubicBezTo>
                  <a:cubicBezTo>
                    <a:pt x="881" y="0"/>
                    <a:pt x="881" y="0"/>
                    <a:pt x="881" y="0"/>
                  </a:cubicBezTo>
                  <a:cubicBezTo>
                    <a:pt x="887" y="3"/>
                    <a:pt x="885" y="10"/>
                    <a:pt x="883" y="16"/>
                  </a:cubicBezTo>
                  <a:cubicBezTo>
                    <a:pt x="882" y="22"/>
                    <a:pt x="880" y="28"/>
                    <a:pt x="882" y="34"/>
                  </a:cubicBezTo>
                  <a:cubicBezTo>
                    <a:pt x="883" y="37"/>
                    <a:pt x="883" y="37"/>
                    <a:pt x="883" y="37"/>
                  </a:cubicBezTo>
                  <a:cubicBezTo>
                    <a:pt x="880" y="38"/>
                    <a:pt x="880" y="38"/>
                    <a:pt x="880" y="38"/>
                  </a:cubicBezTo>
                  <a:cubicBezTo>
                    <a:pt x="866" y="41"/>
                    <a:pt x="862" y="54"/>
                    <a:pt x="858" y="72"/>
                  </a:cubicBezTo>
                  <a:cubicBezTo>
                    <a:pt x="857" y="75"/>
                    <a:pt x="857" y="75"/>
                    <a:pt x="857" y="75"/>
                  </a:cubicBezTo>
                  <a:cubicBezTo>
                    <a:pt x="854" y="74"/>
                    <a:pt x="854" y="74"/>
                    <a:pt x="854" y="74"/>
                  </a:cubicBezTo>
                  <a:cubicBezTo>
                    <a:pt x="838" y="66"/>
                    <a:pt x="823" y="75"/>
                    <a:pt x="809" y="101"/>
                  </a:cubicBezTo>
                  <a:cubicBezTo>
                    <a:pt x="809" y="102"/>
                    <a:pt x="809" y="102"/>
                    <a:pt x="809" y="102"/>
                  </a:cubicBezTo>
                  <a:cubicBezTo>
                    <a:pt x="807" y="102"/>
                    <a:pt x="807" y="102"/>
                    <a:pt x="807" y="102"/>
                  </a:cubicBezTo>
                  <a:cubicBezTo>
                    <a:pt x="799" y="101"/>
                    <a:pt x="797" y="95"/>
                    <a:pt x="796" y="92"/>
                  </a:cubicBezTo>
                  <a:cubicBezTo>
                    <a:pt x="795" y="90"/>
                    <a:pt x="795" y="90"/>
                    <a:pt x="795" y="90"/>
                  </a:cubicBezTo>
                  <a:cubicBezTo>
                    <a:pt x="791" y="90"/>
                    <a:pt x="789" y="93"/>
                    <a:pt x="786" y="99"/>
                  </a:cubicBezTo>
                  <a:cubicBezTo>
                    <a:pt x="783" y="103"/>
                    <a:pt x="781" y="107"/>
                    <a:pt x="776" y="108"/>
                  </a:cubicBezTo>
                  <a:cubicBezTo>
                    <a:pt x="775" y="108"/>
                    <a:pt x="773" y="108"/>
                    <a:pt x="772" y="107"/>
                  </a:cubicBezTo>
                  <a:cubicBezTo>
                    <a:pt x="770" y="111"/>
                    <a:pt x="769" y="116"/>
                    <a:pt x="768" y="121"/>
                  </a:cubicBezTo>
                  <a:cubicBezTo>
                    <a:pt x="767" y="125"/>
                    <a:pt x="767" y="129"/>
                    <a:pt x="765" y="132"/>
                  </a:cubicBezTo>
                  <a:cubicBezTo>
                    <a:pt x="765" y="135"/>
                    <a:pt x="765" y="135"/>
                    <a:pt x="765" y="135"/>
                  </a:cubicBezTo>
                  <a:cubicBezTo>
                    <a:pt x="762" y="134"/>
                    <a:pt x="762" y="134"/>
                    <a:pt x="762" y="134"/>
                  </a:cubicBezTo>
                  <a:cubicBezTo>
                    <a:pt x="749" y="130"/>
                    <a:pt x="738" y="144"/>
                    <a:pt x="728" y="157"/>
                  </a:cubicBezTo>
                  <a:cubicBezTo>
                    <a:pt x="724" y="162"/>
                    <a:pt x="720" y="166"/>
                    <a:pt x="717" y="170"/>
                  </a:cubicBezTo>
                  <a:cubicBezTo>
                    <a:pt x="716" y="170"/>
                    <a:pt x="716" y="170"/>
                    <a:pt x="716" y="170"/>
                  </a:cubicBezTo>
                  <a:cubicBezTo>
                    <a:pt x="714" y="170"/>
                    <a:pt x="714" y="170"/>
                    <a:pt x="714" y="170"/>
                  </a:cubicBezTo>
                  <a:cubicBezTo>
                    <a:pt x="681" y="169"/>
                    <a:pt x="663" y="183"/>
                    <a:pt x="661" y="212"/>
                  </a:cubicBezTo>
                  <a:cubicBezTo>
                    <a:pt x="661" y="214"/>
                    <a:pt x="661" y="214"/>
                    <a:pt x="661" y="214"/>
                  </a:cubicBezTo>
                  <a:cubicBezTo>
                    <a:pt x="659" y="214"/>
                    <a:pt x="659" y="214"/>
                    <a:pt x="659" y="214"/>
                  </a:cubicBezTo>
                  <a:cubicBezTo>
                    <a:pt x="656" y="215"/>
                    <a:pt x="654" y="217"/>
                    <a:pt x="652" y="218"/>
                  </a:cubicBezTo>
                  <a:cubicBezTo>
                    <a:pt x="648" y="220"/>
                    <a:pt x="644" y="223"/>
                    <a:pt x="637" y="223"/>
                  </a:cubicBezTo>
                  <a:cubicBezTo>
                    <a:pt x="637" y="259"/>
                    <a:pt x="637" y="259"/>
                    <a:pt x="637" y="259"/>
                  </a:cubicBezTo>
                  <a:cubicBezTo>
                    <a:pt x="634" y="259"/>
                    <a:pt x="634" y="259"/>
                    <a:pt x="634" y="259"/>
                  </a:cubicBezTo>
                  <a:cubicBezTo>
                    <a:pt x="587" y="263"/>
                    <a:pt x="538" y="268"/>
                    <a:pt x="491" y="274"/>
                  </a:cubicBezTo>
                  <a:cubicBezTo>
                    <a:pt x="434" y="280"/>
                    <a:pt x="375" y="287"/>
                    <a:pt x="317" y="291"/>
                  </a:cubicBezTo>
                  <a:cubicBezTo>
                    <a:pt x="281" y="294"/>
                    <a:pt x="244" y="298"/>
                    <a:pt x="209" y="303"/>
                  </a:cubicBezTo>
                  <a:cubicBezTo>
                    <a:pt x="171" y="307"/>
                    <a:pt x="132" y="312"/>
                    <a:pt x="92" y="315"/>
                  </a:cubicBezTo>
                  <a:cubicBezTo>
                    <a:pt x="76" y="316"/>
                    <a:pt x="60" y="317"/>
                    <a:pt x="44" y="317"/>
                  </a:cubicBezTo>
                  <a:cubicBezTo>
                    <a:pt x="30" y="318"/>
                    <a:pt x="17" y="318"/>
                    <a:pt x="3" y="319"/>
                  </a:cubicBezTo>
                  <a:lnTo>
                    <a:pt x="0" y="3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14">
              <a:extLst>
                <a:ext uri="{FF2B5EF4-FFF2-40B4-BE49-F238E27FC236}">
                  <a16:creationId xmlns:a16="http://schemas.microsoft.com/office/drawing/2014/main" id="{370079F0-F729-476A-B84E-33E1EA5C5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8725" y="3792538"/>
              <a:ext cx="874713" cy="392113"/>
            </a:xfrm>
            <a:custGeom>
              <a:avLst/>
              <a:gdLst>
                <a:gd name="T0" fmla="*/ 836 w 889"/>
                <a:gd name="T1" fmla="*/ 243 h 400"/>
                <a:gd name="T2" fmla="*/ 772 w 889"/>
                <a:gd name="T3" fmla="*/ 260 h 400"/>
                <a:gd name="T4" fmla="*/ 740 w 889"/>
                <a:gd name="T5" fmla="*/ 268 h 400"/>
                <a:gd name="T6" fmla="*/ 696 w 889"/>
                <a:gd name="T7" fmla="*/ 348 h 400"/>
                <a:gd name="T8" fmla="*/ 639 w 889"/>
                <a:gd name="T9" fmla="*/ 400 h 400"/>
                <a:gd name="T10" fmla="*/ 603 w 889"/>
                <a:gd name="T11" fmla="*/ 376 h 400"/>
                <a:gd name="T12" fmla="*/ 575 w 889"/>
                <a:gd name="T13" fmla="*/ 356 h 400"/>
                <a:gd name="T14" fmla="*/ 559 w 889"/>
                <a:gd name="T15" fmla="*/ 344 h 400"/>
                <a:gd name="T16" fmla="*/ 499 w 889"/>
                <a:gd name="T17" fmla="*/ 300 h 400"/>
                <a:gd name="T18" fmla="*/ 382 w 889"/>
                <a:gd name="T19" fmla="*/ 320 h 400"/>
                <a:gd name="T20" fmla="*/ 253 w 889"/>
                <a:gd name="T21" fmla="*/ 292 h 400"/>
                <a:gd name="T22" fmla="*/ 185 w 889"/>
                <a:gd name="T23" fmla="*/ 308 h 400"/>
                <a:gd name="T24" fmla="*/ 153 w 889"/>
                <a:gd name="T25" fmla="*/ 324 h 400"/>
                <a:gd name="T26" fmla="*/ 40 w 889"/>
                <a:gd name="T27" fmla="*/ 348 h 400"/>
                <a:gd name="T28" fmla="*/ 0 w 889"/>
                <a:gd name="T29" fmla="*/ 324 h 400"/>
                <a:gd name="T30" fmla="*/ 28 w 889"/>
                <a:gd name="T31" fmla="*/ 292 h 400"/>
                <a:gd name="T32" fmla="*/ 105 w 889"/>
                <a:gd name="T33" fmla="*/ 243 h 400"/>
                <a:gd name="T34" fmla="*/ 153 w 889"/>
                <a:gd name="T35" fmla="*/ 195 h 400"/>
                <a:gd name="T36" fmla="*/ 213 w 889"/>
                <a:gd name="T37" fmla="*/ 179 h 400"/>
                <a:gd name="T38" fmla="*/ 249 w 889"/>
                <a:gd name="T39" fmla="*/ 103 h 400"/>
                <a:gd name="T40" fmla="*/ 559 w 889"/>
                <a:gd name="T41" fmla="*/ 59 h 400"/>
                <a:gd name="T42" fmla="*/ 740 w 889"/>
                <a:gd name="T43" fmla="*/ 22 h 400"/>
                <a:gd name="T44" fmla="*/ 856 w 889"/>
                <a:gd name="T45" fmla="*/ 34 h 400"/>
                <a:gd name="T46" fmla="*/ 852 w 889"/>
                <a:gd name="T47" fmla="*/ 38 h 400"/>
                <a:gd name="T48" fmla="*/ 836 w 889"/>
                <a:gd name="T49" fmla="*/ 51 h 400"/>
                <a:gd name="T50" fmla="*/ 800 w 889"/>
                <a:gd name="T51" fmla="*/ 79 h 400"/>
                <a:gd name="T52" fmla="*/ 772 w 889"/>
                <a:gd name="T53" fmla="*/ 42 h 400"/>
                <a:gd name="T54" fmla="*/ 804 w 889"/>
                <a:gd name="T55" fmla="*/ 87 h 400"/>
                <a:gd name="T56" fmla="*/ 848 w 889"/>
                <a:gd name="T57" fmla="*/ 75 h 400"/>
                <a:gd name="T58" fmla="*/ 852 w 889"/>
                <a:gd name="T59" fmla="*/ 119 h 400"/>
                <a:gd name="T60" fmla="*/ 877 w 889"/>
                <a:gd name="T61" fmla="*/ 79 h 400"/>
                <a:gd name="T62" fmla="*/ 877 w 889"/>
                <a:gd name="T63" fmla="*/ 115 h 400"/>
                <a:gd name="T64" fmla="*/ 828 w 889"/>
                <a:gd name="T65" fmla="*/ 143 h 400"/>
                <a:gd name="T66" fmla="*/ 812 w 889"/>
                <a:gd name="T67" fmla="*/ 139 h 400"/>
                <a:gd name="T68" fmla="*/ 756 w 889"/>
                <a:gd name="T69" fmla="*/ 155 h 400"/>
                <a:gd name="T70" fmla="*/ 808 w 889"/>
                <a:gd name="T71" fmla="*/ 187 h 400"/>
                <a:gd name="T72" fmla="*/ 800 w 889"/>
                <a:gd name="T73" fmla="*/ 219 h 400"/>
                <a:gd name="T74" fmla="*/ 788 w 889"/>
                <a:gd name="T75" fmla="*/ 227 h 400"/>
                <a:gd name="T76" fmla="*/ 836 w 889"/>
                <a:gd name="T77" fmla="*/ 2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9" h="400">
                  <a:moveTo>
                    <a:pt x="840" y="227"/>
                  </a:moveTo>
                  <a:cubicBezTo>
                    <a:pt x="841" y="235"/>
                    <a:pt x="835" y="236"/>
                    <a:pt x="836" y="243"/>
                  </a:cubicBezTo>
                  <a:cubicBezTo>
                    <a:pt x="827" y="245"/>
                    <a:pt x="828" y="236"/>
                    <a:pt x="816" y="239"/>
                  </a:cubicBezTo>
                  <a:cubicBezTo>
                    <a:pt x="807" y="252"/>
                    <a:pt x="793" y="259"/>
                    <a:pt x="772" y="260"/>
                  </a:cubicBezTo>
                  <a:cubicBezTo>
                    <a:pt x="765" y="266"/>
                    <a:pt x="763" y="277"/>
                    <a:pt x="756" y="284"/>
                  </a:cubicBezTo>
                  <a:cubicBezTo>
                    <a:pt x="754" y="279"/>
                    <a:pt x="753" y="270"/>
                    <a:pt x="740" y="268"/>
                  </a:cubicBezTo>
                  <a:cubicBezTo>
                    <a:pt x="757" y="305"/>
                    <a:pt x="706" y="312"/>
                    <a:pt x="708" y="356"/>
                  </a:cubicBezTo>
                  <a:cubicBezTo>
                    <a:pt x="702" y="355"/>
                    <a:pt x="701" y="349"/>
                    <a:pt x="696" y="348"/>
                  </a:cubicBezTo>
                  <a:cubicBezTo>
                    <a:pt x="696" y="361"/>
                    <a:pt x="702" y="368"/>
                    <a:pt x="700" y="384"/>
                  </a:cubicBezTo>
                  <a:cubicBezTo>
                    <a:pt x="680" y="390"/>
                    <a:pt x="657" y="392"/>
                    <a:pt x="639" y="400"/>
                  </a:cubicBezTo>
                  <a:cubicBezTo>
                    <a:pt x="633" y="397"/>
                    <a:pt x="631" y="389"/>
                    <a:pt x="623" y="384"/>
                  </a:cubicBezTo>
                  <a:cubicBezTo>
                    <a:pt x="619" y="381"/>
                    <a:pt x="608" y="380"/>
                    <a:pt x="603" y="376"/>
                  </a:cubicBezTo>
                  <a:cubicBezTo>
                    <a:pt x="598" y="372"/>
                    <a:pt x="593" y="364"/>
                    <a:pt x="587" y="360"/>
                  </a:cubicBezTo>
                  <a:cubicBezTo>
                    <a:pt x="584" y="358"/>
                    <a:pt x="578" y="359"/>
                    <a:pt x="575" y="356"/>
                  </a:cubicBezTo>
                  <a:cubicBezTo>
                    <a:pt x="573" y="355"/>
                    <a:pt x="573" y="349"/>
                    <a:pt x="571" y="348"/>
                  </a:cubicBezTo>
                  <a:cubicBezTo>
                    <a:pt x="567" y="345"/>
                    <a:pt x="562" y="347"/>
                    <a:pt x="559" y="344"/>
                  </a:cubicBezTo>
                  <a:cubicBezTo>
                    <a:pt x="553" y="340"/>
                    <a:pt x="544" y="330"/>
                    <a:pt x="535" y="324"/>
                  </a:cubicBezTo>
                  <a:cubicBezTo>
                    <a:pt x="522" y="315"/>
                    <a:pt x="506" y="301"/>
                    <a:pt x="499" y="300"/>
                  </a:cubicBezTo>
                  <a:cubicBezTo>
                    <a:pt x="491" y="298"/>
                    <a:pt x="463" y="305"/>
                    <a:pt x="446" y="308"/>
                  </a:cubicBezTo>
                  <a:cubicBezTo>
                    <a:pt x="427" y="311"/>
                    <a:pt x="406" y="317"/>
                    <a:pt x="382" y="320"/>
                  </a:cubicBezTo>
                  <a:cubicBezTo>
                    <a:pt x="381" y="305"/>
                    <a:pt x="373" y="297"/>
                    <a:pt x="366" y="288"/>
                  </a:cubicBezTo>
                  <a:cubicBezTo>
                    <a:pt x="325" y="278"/>
                    <a:pt x="292" y="287"/>
                    <a:pt x="253" y="292"/>
                  </a:cubicBezTo>
                  <a:cubicBezTo>
                    <a:pt x="237" y="294"/>
                    <a:pt x="219" y="291"/>
                    <a:pt x="205" y="296"/>
                  </a:cubicBezTo>
                  <a:cubicBezTo>
                    <a:pt x="199" y="298"/>
                    <a:pt x="190" y="305"/>
                    <a:pt x="185" y="308"/>
                  </a:cubicBezTo>
                  <a:cubicBezTo>
                    <a:pt x="181" y="310"/>
                    <a:pt x="176" y="309"/>
                    <a:pt x="173" y="312"/>
                  </a:cubicBezTo>
                  <a:cubicBezTo>
                    <a:pt x="168" y="317"/>
                    <a:pt x="164" y="319"/>
                    <a:pt x="153" y="324"/>
                  </a:cubicBezTo>
                  <a:cubicBezTo>
                    <a:pt x="147" y="326"/>
                    <a:pt x="149" y="324"/>
                    <a:pt x="145" y="328"/>
                  </a:cubicBezTo>
                  <a:cubicBezTo>
                    <a:pt x="129" y="343"/>
                    <a:pt x="75" y="342"/>
                    <a:pt x="40" y="348"/>
                  </a:cubicBezTo>
                  <a:cubicBezTo>
                    <a:pt x="28" y="350"/>
                    <a:pt x="14" y="353"/>
                    <a:pt x="0" y="356"/>
                  </a:cubicBezTo>
                  <a:cubicBezTo>
                    <a:pt x="0" y="345"/>
                    <a:pt x="0" y="335"/>
                    <a:pt x="0" y="324"/>
                  </a:cubicBezTo>
                  <a:cubicBezTo>
                    <a:pt x="13" y="326"/>
                    <a:pt x="16" y="318"/>
                    <a:pt x="24" y="316"/>
                  </a:cubicBezTo>
                  <a:cubicBezTo>
                    <a:pt x="21" y="304"/>
                    <a:pt x="31" y="304"/>
                    <a:pt x="28" y="292"/>
                  </a:cubicBezTo>
                  <a:cubicBezTo>
                    <a:pt x="39" y="275"/>
                    <a:pt x="62" y="279"/>
                    <a:pt x="81" y="268"/>
                  </a:cubicBezTo>
                  <a:cubicBezTo>
                    <a:pt x="89" y="263"/>
                    <a:pt x="95" y="251"/>
                    <a:pt x="105" y="243"/>
                  </a:cubicBezTo>
                  <a:cubicBezTo>
                    <a:pt x="110" y="239"/>
                    <a:pt x="112" y="235"/>
                    <a:pt x="125" y="235"/>
                  </a:cubicBezTo>
                  <a:cubicBezTo>
                    <a:pt x="133" y="220"/>
                    <a:pt x="143" y="208"/>
                    <a:pt x="153" y="195"/>
                  </a:cubicBezTo>
                  <a:cubicBezTo>
                    <a:pt x="161" y="195"/>
                    <a:pt x="158" y="206"/>
                    <a:pt x="169" y="203"/>
                  </a:cubicBezTo>
                  <a:cubicBezTo>
                    <a:pt x="183" y="196"/>
                    <a:pt x="191" y="165"/>
                    <a:pt x="213" y="179"/>
                  </a:cubicBezTo>
                  <a:cubicBezTo>
                    <a:pt x="228" y="170"/>
                    <a:pt x="224" y="142"/>
                    <a:pt x="245" y="139"/>
                  </a:cubicBezTo>
                  <a:cubicBezTo>
                    <a:pt x="246" y="126"/>
                    <a:pt x="252" y="119"/>
                    <a:pt x="249" y="103"/>
                  </a:cubicBezTo>
                  <a:cubicBezTo>
                    <a:pt x="295" y="103"/>
                    <a:pt x="331" y="98"/>
                    <a:pt x="378" y="91"/>
                  </a:cubicBezTo>
                  <a:cubicBezTo>
                    <a:pt x="431" y="82"/>
                    <a:pt x="495" y="71"/>
                    <a:pt x="559" y="59"/>
                  </a:cubicBezTo>
                  <a:cubicBezTo>
                    <a:pt x="588" y="53"/>
                    <a:pt x="629" y="42"/>
                    <a:pt x="668" y="34"/>
                  </a:cubicBezTo>
                  <a:cubicBezTo>
                    <a:pt x="692" y="30"/>
                    <a:pt x="718" y="27"/>
                    <a:pt x="740" y="22"/>
                  </a:cubicBezTo>
                  <a:cubicBezTo>
                    <a:pt x="761" y="18"/>
                    <a:pt x="774" y="11"/>
                    <a:pt x="800" y="6"/>
                  </a:cubicBezTo>
                  <a:cubicBezTo>
                    <a:pt x="832" y="0"/>
                    <a:pt x="842" y="5"/>
                    <a:pt x="856" y="34"/>
                  </a:cubicBezTo>
                  <a:cubicBezTo>
                    <a:pt x="851" y="33"/>
                    <a:pt x="850" y="27"/>
                    <a:pt x="844" y="26"/>
                  </a:cubicBezTo>
                  <a:cubicBezTo>
                    <a:pt x="844" y="33"/>
                    <a:pt x="847" y="37"/>
                    <a:pt x="852" y="38"/>
                  </a:cubicBezTo>
                  <a:cubicBezTo>
                    <a:pt x="843" y="49"/>
                    <a:pt x="834" y="22"/>
                    <a:pt x="820" y="34"/>
                  </a:cubicBezTo>
                  <a:cubicBezTo>
                    <a:pt x="822" y="44"/>
                    <a:pt x="839" y="37"/>
                    <a:pt x="836" y="51"/>
                  </a:cubicBezTo>
                  <a:cubicBezTo>
                    <a:pt x="826" y="53"/>
                    <a:pt x="824" y="51"/>
                    <a:pt x="812" y="59"/>
                  </a:cubicBezTo>
                  <a:cubicBezTo>
                    <a:pt x="811" y="64"/>
                    <a:pt x="808" y="70"/>
                    <a:pt x="800" y="79"/>
                  </a:cubicBezTo>
                  <a:cubicBezTo>
                    <a:pt x="796" y="75"/>
                    <a:pt x="789" y="73"/>
                    <a:pt x="780" y="75"/>
                  </a:cubicBezTo>
                  <a:cubicBezTo>
                    <a:pt x="776" y="65"/>
                    <a:pt x="778" y="50"/>
                    <a:pt x="772" y="42"/>
                  </a:cubicBezTo>
                  <a:cubicBezTo>
                    <a:pt x="757" y="62"/>
                    <a:pt x="781" y="76"/>
                    <a:pt x="780" y="95"/>
                  </a:cubicBezTo>
                  <a:cubicBezTo>
                    <a:pt x="792" y="97"/>
                    <a:pt x="798" y="93"/>
                    <a:pt x="804" y="87"/>
                  </a:cubicBezTo>
                  <a:cubicBezTo>
                    <a:pt x="813" y="79"/>
                    <a:pt x="808" y="91"/>
                    <a:pt x="820" y="87"/>
                  </a:cubicBezTo>
                  <a:cubicBezTo>
                    <a:pt x="829" y="84"/>
                    <a:pt x="835" y="77"/>
                    <a:pt x="848" y="75"/>
                  </a:cubicBezTo>
                  <a:cubicBezTo>
                    <a:pt x="851" y="85"/>
                    <a:pt x="854" y="93"/>
                    <a:pt x="844" y="99"/>
                  </a:cubicBezTo>
                  <a:cubicBezTo>
                    <a:pt x="856" y="105"/>
                    <a:pt x="845" y="109"/>
                    <a:pt x="852" y="119"/>
                  </a:cubicBezTo>
                  <a:cubicBezTo>
                    <a:pt x="871" y="117"/>
                    <a:pt x="860" y="90"/>
                    <a:pt x="864" y="83"/>
                  </a:cubicBezTo>
                  <a:cubicBezTo>
                    <a:pt x="870" y="83"/>
                    <a:pt x="876" y="83"/>
                    <a:pt x="877" y="79"/>
                  </a:cubicBezTo>
                  <a:cubicBezTo>
                    <a:pt x="887" y="84"/>
                    <a:pt x="889" y="99"/>
                    <a:pt x="889" y="115"/>
                  </a:cubicBezTo>
                  <a:cubicBezTo>
                    <a:pt x="885" y="115"/>
                    <a:pt x="881" y="115"/>
                    <a:pt x="877" y="115"/>
                  </a:cubicBezTo>
                  <a:cubicBezTo>
                    <a:pt x="874" y="121"/>
                    <a:pt x="868" y="143"/>
                    <a:pt x="860" y="155"/>
                  </a:cubicBezTo>
                  <a:cubicBezTo>
                    <a:pt x="847" y="154"/>
                    <a:pt x="826" y="160"/>
                    <a:pt x="828" y="143"/>
                  </a:cubicBezTo>
                  <a:cubicBezTo>
                    <a:pt x="824" y="144"/>
                    <a:pt x="825" y="150"/>
                    <a:pt x="824" y="155"/>
                  </a:cubicBezTo>
                  <a:cubicBezTo>
                    <a:pt x="809" y="154"/>
                    <a:pt x="816" y="142"/>
                    <a:pt x="812" y="139"/>
                  </a:cubicBezTo>
                  <a:cubicBezTo>
                    <a:pt x="798" y="137"/>
                    <a:pt x="808" y="159"/>
                    <a:pt x="796" y="159"/>
                  </a:cubicBezTo>
                  <a:cubicBezTo>
                    <a:pt x="779" y="162"/>
                    <a:pt x="766" y="147"/>
                    <a:pt x="756" y="155"/>
                  </a:cubicBezTo>
                  <a:cubicBezTo>
                    <a:pt x="769" y="170"/>
                    <a:pt x="799" y="168"/>
                    <a:pt x="820" y="175"/>
                  </a:cubicBezTo>
                  <a:cubicBezTo>
                    <a:pt x="823" y="186"/>
                    <a:pt x="812" y="183"/>
                    <a:pt x="808" y="187"/>
                  </a:cubicBezTo>
                  <a:cubicBezTo>
                    <a:pt x="803" y="200"/>
                    <a:pt x="821" y="190"/>
                    <a:pt x="816" y="203"/>
                  </a:cubicBezTo>
                  <a:cubicBezTo>
                    <a:pt x="809" y="207"/>
                    <a:pt x="804" y="212"/>
                    <a:pt x="800" y="219"/>
                  </a:cubicBezTo>
                  <a:cubicBezTo>
                    <a:pt x="789" y="214"/>
                    <a:pt x="779" y="209"/>
                    <a:pt x="768" y="203"/>
                  </a:cubicBezTo>
                  <a:cubicBezTo>
                    <a:pt x="761" y="210"/>
                    <a:pt x="776" y="224"/>
                    <a:pt x="788" y="227"/>
                  </a:cubicBezTo>
                  <a:cubicBezTo>
                    <a:pt x="803" y="231"/>
                    <a:pt x="821" y="215"/>
                    <a:pt x="832" y="223"/>
                  </a:cubicBezTo>
                  <a:cubicBezTo>
                    <a:pt x="826" y="211"/>
                    <a:pt x="836" y="211"/>
                    <a:pt x="836" y="21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15">
              <a:extLst>
                <a:ext uri="{FF2B5EF4-FFF2-40B4-BE49-F238E27FC236}">
                  <a16:creationId xmlns:a16="http://schemas.microsoft.com/office/drawing/2014/main" id="{EC8E66A4-4F24-46B9-AF25-8F2289C0F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7138" y="3789363"/>
              <a:ext cx="877888" cy="398463"/>
            </a:xfrm>
            <a:custGeom>
              <a:avLst/>
              <a:gdLst>
                <a:gd name="T0" fmla="*/ 605 w 894"/>
                <a:gd name="T1" fmla="*/ 381 h 406"/>
                <a:gd name="T2" fmla="*/ 572 w 894"/>
                <a:gd name="T3" fmla="*/ 353 h 406"/>
                <a:gd name="T4" fmla="*/ 501 w 894"/>
                <a:gd name="T5" fmla="*/ 305 h 406"/>
                <a:gd name="T6" fmla="*/ 382 w 894"/>
                <a:gd name="T7" fmla="*/ 323 h 406"/>
                <a:gd name="T8" fmla="*/ 209 w 894"/>
                <a:gd name="T9" fmla="*/ 301 h 406"/>
                <a:gd name="T10" fmla="*/ 153 w 894"/>
                <a:gd name="T11" fmla="*/ 331 h 406"/>
                <a:gd name="T12" fmla="*/ 0 w 894"/>
                <a:gd name="T13" fmla="*/ 324 h 406"/>
                <a:gd name="T14" fmla="*/ 28 w 894"/>
                <a:gd name="T15" fmla="*/ 294 h 406"/>
                <a:gd name="T16" fmla="*/ 108 w 894"/>
                <a:gd name="T17" fmla="*/ 242 h 406"/>
                <a:gd name="T18" fmla="*/ 165 w 894"/>
                <a:gd name="T19" fmla="*/ 201 h 406"/>
                <a:gd name="T20" fmla="*/ 248 w 894"/>
                <a:gd name="T21" fmla="*/ 127 h 406"/>
                <a:gd name="T22" fmla="*/ 561 w 894"/>
                <a:gd name="T23" fmla="*/ 59 h 406"/>
                <a:gd name="T24" fmla="*/ 803 w 894"/>
                <a:gd name="T25" fmla="*/ 7 h 406"/>
                <a:gd name="T26" fmla="*/ 827 w 894"/>
                <a:gd name="T27" fmla="*/ 38 h 406"/>
                <a:gd name="T28" fmla="*/ 818 w 894"/>
                <a:gd name="T29" fmla="*/ 63 h 406"/>
                <a:gd name="T30" fmla="*/ 786 w 894"/>
                <a:gd name="T31" fmla="*/ 95 h 406"/>
                <a:gd name="T32" fmla="*/ 851 w 894"/>
                <a:gd name="T33" fmla="*/ 75 h 406"/>
                <a:gd name="T34" fmla="*/ 864 w 894"/>
                <a:gd name="T35" fmla="*/ 98 h 406"/>
                <a:gd name="T36" fmla="*/ 881 w 894"/>
                <a:gd name="T37" fmla="*/ 79 h 406"/>
                <a:gd name="T38" fmla="*/ 865 w 894"/>
                <a:gd name="T39" fmla="*/ 161 h 406"/>
                <a:gd name="T40" fmla="*/ 830 w 894"/>
                <a:gd name="T41" fmla="*/ 161 h 406"/>
                <a:gd name="T42" fmla="*/ 776 w 894"/>
                <a:gd name="T43" fmla="*/ 161 h 406"/>
                <a:gd name="T44" fmla="*/ 818 w 894"/>
                <a:gd name="T45" fmla="*/ 190 h 406"/>
                <a:gd name="T46" fmla="*/ 821 w 894"/>
                <a:gd name="T47" fmla="*/ 208 h 406"/>
                <a:gd name="T48" fmla="*/ 772 w 894"/>
                <a:gd name="T49" fmla="*/ 210 h 406"/>
                <a:gd name="T50" fmla="*/ 838 w 894"/>
                <a:gd name="T51" fmla="*/ 214 h 406"/>
                <a:gd name="T52" fmla="*/ 790 w 894"/>
                <a:gd name="T53" fmla="*/ 233 h 406"/>
                <a:gd name="T54" fmla="*/ 802 w 894"/>
                <a:gd name="T55" fmla="*/ 219 h 406"/>
                <a:gd name="T56" fmla="*/ 809 w 894"/>
                <a:gd name="T57" fmla="*/ 188 h 406"/>
                <a:gd name="T58" fmla="*/ 757 w 894"/>
                <a:gd name="T59" fmla="*/ 156 h 406"/>
                <a:gd name="T60" fmla="*/ 817 w 894"/>
                <a:gd name="T61" fmla="*/ 140 h 406"/>
                <a:gd name="T62" fmla="*/ 834 w 894"/>
                <a:gd name="T63" fmla="*/ 146 h 406"/>
                <a:gd name="T64" fmla="*/ 878 w 894"/>
                <a:gd name="T65" fmla="*/ 115 h 406"/>
                <a:gd name="T66" fmla="*/ 854 w 894"/>
                <a:gd name="T67" fmla="*/ 125 h 406"/>
                <a:gd name="T68" fmla="*/ 850 w 894"/>
                <a:gd name="T69" fmla="*/ 81 h 406"/>
                <a:gd name="T70" fmla="*/ 783 w 894"/>
                <a:gd name="T71" fmla="*/ 100 h 406"/>
                <a:gd name="T72" fmla="*/ 777 w 894"/>
                <a:gd name="T73" fmla="*/ 44 h 406"/>
                <a:gd name="T74" fmla="*/ 814 w 894"/>
                <a:gd name="T75" fmla="*/ 59 h 406"/>
                <a:gd name="T76" fmla="*/ 821 w 894"/>
                <a:gd name="T77" fmla="*/ 35 h 406"/>
                <a:gd name="T78" fmla="*/ 851 w 894"/>
                <a:gd name="T79" fmla="*/ 28 h 406"/>
                <a:gd name="T80" fmla="*/ 611 w 894"/>
                <a:gd name="T81" fmla="*/ 54 h 406"/>
                <a:gd name="T82" fmla="*/ 251 w 894"/>
                <a:gd name="T83" fmla="*/ 144 h 406"/>
                <a:gd name="T84" fmla="*/ 187 w 894"/>
                <a:gd name="T85" fmla="*/ 196 h 406"/>
                <a:gd name="T86" fmla="*/ 130 w 894"/>
                <a:gd name="T87" fmla="*/ 240 h 406"/>
                <a:gd name="T88" fmla="*/ 85 w 894"/>
                <a:gd name="T89" fmla="*/ 273 h 406"/>
                <a:gd name="T90" fmla="*/ 28 w 894"/>
                <a:gd name="T91" fmla="*/ 321 h 406"/>
                <a:gd name="T92" fmla="*/ 146 w 894"/>
                <a:gd name="T93" fmla="*/ 329 h 406"/>
                <a:gd name="T94" fmla="*/ 192 w 894"/>
                <a:gd name="T95" fmla="*/ 305 h 406"/>
                <a:gd name="T96" fmla="*/ 371 w 894"/>
                <a:gd name="T97" fmla="*/ 288 h 406"/>
                <a:gd name="T98" fmla="*/ 467 w 894"/>
                <a:gd name="T99" fmla="*/ 305 h 406"/>
                <a:gd name="T100" fmla="*/ 568 w 894"/>
                <a:gd name="T101" fmla="*/ 346 h 406"/>
                <a:gd name="T102" fmla="*/ 601 w 894"/>
                <a:gd name="T103" fmla="*/ 370 h 406"/>
                <a:gd name="T104" fmla="*/ 679 w 894"/>
                <a:gd name="T105" fmla="*/ 390 h 406"/>
                <a:gd name="T106" fmla="*/ 707 w 894"/>
                <a:gd name="T107" fmla="*/ 353 h 406"/>
                <a:gd name="T108" fmla="*/ 760 w 894"/>
                <a:gd name="T109" fmla="*/ 281 h 406"/>
                <a:gd name="T110" fmla="*/ 818 w 894"/>
                <a:gd name="T111" fmla="*/ 240 h 406"/>
                <a:gd name="T112" fmla="*/ 846 w 894"/>
                <a:gd name="T113" fmla="*/ 230 h 406"/>
                <a:gd name="T114" fmla="*/ 821 w 894"/>
                <a:gd name="T115" fmla="*/ 245 h 406"/>
                <a:gd name="T116" fmla="*/ 755 w 894"/>
                <a:gd name="T117" fmla="*/ 285 h 406"/>
                <a:gd name="T118" fmla="*/ 703 w 894"/>
                <a:gd name="T119" fmla="*/ 357 h 406"/>
                <a:gd name="T120" fmla="*/ 680 w 894"/>
                <a:gd name="T121" fmla="*/ 395 h 406"/>
                <a:gd name="T122" fmla="*/ 781 w 894"/>
                <a:gd name="T123" fmla="*/ 79 h 406"/>
                <a:gd name="T124" fmla="*/ 851 w 894"/>
                <a:gd name="T125" fmla="*/ 3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4" h="406">
                  <a:moveTo>
                    <a:pt x="642" y="406"/>
                  </a:moveTo>
                  <a:cubicBezTo>
                    <a:pt x="641" y="406"/>
                    <a:pt x="641" y="406"/>
                    <a:pt x="641" y="406"/>
                  </a:cubicBezTo>
                  <a:cubicBezTo>
                    <a:pt x="637" y="404"/>
                    <a:pt x="634" y="400"/>
                    <a:pt x="632" y="397"/>
                  </a:cubicBezTo>
                  <a:cubicBezTo>
                    <a:pt x="630" y="394"/>
                    <a:pt x="628" y="392"/>
                    <a:pt x="625" y="389"/>
                  </a:cubicBezTo>
                  <a:cubicBezTo>
                    <a:pt x="623" y="388"/>
                    <a:pt x="619" y="387"/>
                    <a:pt x="616" y="386"/>
                  </a:cubicBezTo>
                  <a:cubicBezTo>
                    <a:pt x="612" y="385"/>
                    <a:pt x="608" y="384"/>
                    <a:pt x="605" y="381"/>
                  </a:cubicBezTo>
                  <a:cubicBezTo>
                    <a:pt x="602" y="379"/>
                    <a:pt x="599" y="376"/>
                    <a:pt x="596" y="373"/>
                  </a:cubicBezTo>
                  <a:cubicBezTo>
                    <a:pt x="594" y="370"/>
                    <a:pt x="591" y="367"/>
                    <a:pt x="589" y="365"/>
                  </a:cubicBezTo>
                  <a:cubicBezTo>
                    <a:pt x="588" y="365"/>
                    <a:pt x="586" y="364"/>
                    <a:pt x="584" y="364"/>
                  </a:cubicBezTo>
                  <a:cubicBezTo>
                    <a:pt x="581" y="363"/>
                    <a:pt x="579" y="363"/>
                    <a:pt x="576" y="361"/>
                  </a:cubicBezTo>
                  <a:cubicBezTo>
                    <a:pt x="575" y="360"/>
                    <a:pt x="574" y="358"/>
                    <a:pt x="573" y="356"/>
                  </a:cubicBezTo>
                  <a:cubicBezTo>
                    <a:pt x="573" y="355"/>
                    <a:pt x="573" y="354"/>
                    <a:pt x="572" y="353"/>
                  </a:cubicBezTo>
                  <a:cubicBezTo>
                    <a:pt x="571" y="352"/>
                    <a:pt x="569" y="352"/>
                    <a:pt x="567" y="352"/>
                  </a:cubicBezTo>
                  <a:cubicBezTo>
                    <a:pt x="565" y="351"/>
                    <a:pt x="563" y="351"/>
                    <a:pt x="560" y="349"/>
                  </a:cubicBezTo>
                  <a:cubicBezTo>
                    <a:pt x="558" y="347"/>
                    <a:pt x="555" y="345"/>
                    <a:pt x="552" y="342"/>
                  </a:cubicBezTo>
                  <a:cubicBezTo>
                    <a:pt x="547" y="338"/>
                    <a:pt x="541" y="333"/>
                    <a:pt x="536" y="329"/>
                  </a:cubicBezTo>
                  <a:cubicBezTo>
                    <a:pt x="533" y="327"/>
                    <a:pt x="529" y="324"/>
                    <a:pt x="525" y="321"/>
                  </a:cubicBezTo>
                  <a:cubicBezTo>
                    <a:pt x="516" y="314"/>
                    <a:pt x="506" y="306"/>
                    <a:pt x="501" y="305"/>
                  </a:cubicBezTo>
                  <a:cubicBezTo>
                    <a:pt x="496" y="305"/>
                    <a:pt x="481" y="308"/>
                    <a:pt x="468" y="310"/>
                  </a:cubicBezTo>
                  <a:cubicBezTo>
                    <a:pt x="461" y="311"/>
                    <a:pt x="455" y="313"/>
                    <a:pt x="450" y="314"/>
                  </a:cubicBezTo>
                  <a:cubicBezTo>
                    <a:pt x="441" y="315"/>
                    <a:pt x="433" y="317"/>
                    <a:pt x="423" y="319"/>
                  </a:cubicBezTo>
                  <a:cubicBezTo>
                    <a:pt x="411" y="321"/>
                    <a:pt x="399" y="324"/>
                    <a:pt x="385" y="326"/>
                  </a:cubicBezTo>
                  <a:cubicBezTo>
                    <a:pt x="383" y="326"/>
                    <a:pt x="383" y="326"/>
                    <a:pt x="383" y="326"/>
                  </a:cubicBezTo>
                  <a:cubicBezTo>
                    <a:pt x="382" y="323"/>
                    <a:pt x="382" y="323"/>
                    <a:pt x="382" y="323"/>
                  </a:cubicBezTo>
                  <a:cubicBezTo>
                    <a:pt x="382" y="311"/>
                    <a:pt x="376" y="304"/>
                    <a:pt x="370" y="297"/>
                  </a:cubicBezTo>
                  <a:cubicBezTo>
                    <a:pt x="369" y="296"/>
                    <a:pt x="368" y="294"/>
                    <a:pt x="367" y="293"/>
                  </a:cubicBezTo>
                  <a:cubicBezTo>
                    <a:pt x="336" y="286"/>
                    <a:pt x="309" y="290"/>
                    <a:pt x="281" y="294"/>
                  </a:cubicBezTo>
                  <a:cubicBezTo>
                    <a:pt x="273" y="295"/>
                    <a:pt x="265" y="296"/>
                    <a:pt x="257" y="297"/>
                  </a:cubicBezTo>
                  <a:cubicBezTo>
                    <a:pt x="250" y="298"/>
                    <a:pt x="243" y="298"/>
                    <a:pt x="237" y="299"/>
                  </a:cubicBezTo>
                  <a:cubicBezTo>
                    <a:pt x="227" y="299"/>
                    <a:pt x="217" y="299"/>
                    <a:pt x="209" y="301"/>
                  </a:cubicBezTo>
                  <a:cubicBezTo>
                    <a:pt x="205" y="303"/>
                    <a:pt x="200" y="306"/>
                    <a:pt x="195" y="309"/>
                  </a:cubicBezTo>
                  <a:cubicBezTo>
                    <a:pt x="193" y="311"/>
                    <a:pt x="191" y="312"/>
                    <a:pt x="190" y="313"/>
                  </a:cubicBezTo>
                  <a:cubicBezTo>
                    <a:pt x="187" y="315"/>
                    <a:pt x="185" y="315"/>
                    <a:pt x="183" y="315"/>
                  </a:cubicBezTo>
                  <a:cubicBezTo>
                    <a:pt x="180" y="316"/>
                    <a:pt x="179" y="316"/>
                    <a:pt x="178" y="317"/>
                  </a:cubicBezTo>
                  <a:cubicBezTo>
                    <a:pt x="173" y="322"/>
                    <a:pt x="169" y="325"/>
                    <a:pt x="157" y="329"/>
                  </a:cubicBezTo>
                  <a:cubicBezTo>
                    <a:pt x="155" y="330"/>
                    <a:pt x="153" y="331"/>
                    <a:pt x="153" y="331"/>
                  </a:cubicBezTo>
                  <a:cubicBezTo>
                    <a:pt x="152" y="331"/>
                    <a:pt x="152" y="331"/>
                    <a:pt x="150" y="333"/>
                  </a:cubicBezTo>
                  <a:cubicBezTo>
                    <a:pt x="138" y="344"/>
                    <a:pt x="107" y="347"/>
                    <a:pt x="78" y="350"/>
                  </a:cubicBezTo>
                  <a:cubicBezTo>
                    <a:pt x="65" y="351"/>
                    <a:pt x="54" y="352"/>
                    <a:pt x="44" y="354"/>
                  </a:cubicBezTo>
                  <a:cubicBezTo>
                    <a:pt x="32" y="356"/>
                    <a:pt x="19" y="358"/>
                    <a:pt x="7" y="361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4" y="324"/>
                    <a:pt x="4" y="324"/>
                    <a:pt x="4" y="324"/>
                  </a:cubicBezTo>
                  <a:cubicBezTo>
                    <a:pt x="11" y="325"/>
                    <a:pt x="14" y="323"/>
                    <a:pt x="18" y="320"/>
                  </a:cubicBezTo>
                  <a:cubicBezTo>
                    <a:pt x="20" y="319"/>
                    <a:pt x="22" y="318"/>
                    <a:pt x="24" y="317"/>
                  </a:cubicBezTo>
                  <a:cubicBezTo>
                    <a:pt x="23" y="311"/>
                    <a:pt x="25" y="308"/>
                    <a:pt x="27" y="305"/>
                  </a:cubicBezTo>
                  <a:cubicBezTo>
                    <a:pt x="29" y="303"/>
                    <a:pt x="30" y="300"/>
                    <a:pt x="29" y="295"/>
                  </a:cubicBezTo>
                  <a:cubicBezTo>
                    <a:pt x="28" y="294"/>
                    <a:pt x="28" y="294"/>
                    <a:pt x="28" y="294"/>
                  </a:cubicBezTo>
                  <a:cubicBezTo>
                    <a:pt x="29" y="293"/>
                    <a:pt x="29" y="293"/>
                    <a:pt x="29" y="293"/>
                  </a:cubicBezTo>
                  <a:cubicBezTo>
                    <a:pt x="36" y="283"/>
                    <a:pt x="47" y="280"/>
                    <a:pt x="59" y="277"/>
                  </a:cubicBezTo>
                  <a:cubicBezTo>
                    <a:pt x="67" y="275"/>
                    <a:pt x="75" y="273"/>
                    <a:pt x="82" y="268"/>
                  </a:cubicBezTo>
                  <a:cubicBezTo>
                    <a:pt x="86" y="266"/>
                    <a:pt x="90" y="261"/>
                    <a:pt x="94" y="257"/>
                  </a:cubicBezTo>
                  <a:cubicBezTo>
                    <a:pt x="98" y="253"/>
                    <a:pt x="101" y="248"/>
                    <a:pt x="106" y="244"/>
                  </a:cubicBezTo>
                  <a:cubicBezTo>
                    <a:pt x="107" y="244"/>
                    <a:pt x="108" y="243"/>
                    <a:pt x="108" y="242"/>
                  </a:cubicBezTo>
                  <a:cubicBezTo>
                    <a:pt x="112" y="239"/>
                    <a:pt x="116" y="235"/>
                    <a:pt x="126" y="236"/>
                  </a:cubicBezTo>
                  <a:cubicBezTo>
                    <a:pt x="132" y="225"/>
                    <a:pt x="139" y="215"/>
                    <a:pt x="147" y="206"/>
                  </a:cubicBezTo>
                  <a:cubicBezTo>
                    <a:pt x="149" y="203"/>
                    <a:pt x="151" y="200"/>
                    <a:pt x="154" y="197"/>
                  </a:cubicBezTo>
                  <a:cubicBezTo>
                    <a:pt x="155" y="195"/>
                    <a:pt x="155" y="195"/>
                    <a:pt x="155" y="195"/>
                  </a:cubicBezTo>
                  <a:cubicBezTo>
                    <a:pt x="156" y="195"/>
                    <a:pt x="156" y="195"/>
                    <a:pt x="156" y="195"/>
                  </a:cubicBezTo>
                  <a:cubicBezTo>
                    <a:pt x="161" y="196"/>
                    <a:pt x="163" y="199"/>
                    <a:pt x="165" y="201"/>
                  </a:cubicBezTo>
                  <a:cubicBezTo>
                    <a:pt x="166" y="203"/>
                    <a:pt x="167" y="205"/>
                    <a:pt x="171" y="204"/>
                  </a:cubicBezTo>
                  <a:cubicBezTo>
                    <a:pt x="175" y="201"/>
                    <a:pt x="179" y="197"/>
                    <a:pt x="182" y="192"/>
                  </a:cubicBezTo>
                  <a:cubicBezTo>
                    <a:pt x="190" y="182"/>
                    <a:pt x="200" y="170"/>
                    <a:pt x="216" y="179"/>
                  </a:cubicBezTo>
                  <a:cubicBezTo>
                    <a:pt x="221" y="175"/>
                    <a:pt x="223" y="169"/>
                    <a:pt x="226" y="163"/>
                  </a:cubicBezTo>
                  <a:cubicBezTo>
                    <a:pt x="229" y="153"/>
                    <a:pt x="234" y="143"/>
                    <a:pt x="246" y="140"/>
                  </a:cubicBezTo>
                  <a:cubicBezTo>
                    <a:pt x="246" y="135"/>
                    <a:pt x="247" y="131"/>
                    <a:pt x="248" y="127"/>
                  </a:cubicBezTo>
                  <a:cubicBezTo>
                    <a:pt x="250" y="121"/>
                    <a:pt x="251" y="115"/>
                    <a:pt x="250" y="106"/>
                  </a:cubicBezTo>
                  <a:cubicBezTo>
                    <a:pt x="249" y="103"/>
                    <a:pt x="249" y="103"/>
                    <a:pt x="249" y="103"/>
                  </a:cubicBezTo>
                  <a:cubicBezTo>
                    <a:pt x="252" y="103"/>
                    <a:pt x="252" y="103"/>
                    <a:pt x="252" y="103"/>
                  </a:cubicBezTo>
                  <a:cubicBezTo>
                    <a:pt x="253" y="103"/>
                    <a:pt x="253" y="103"/>
                    <a:pt x="253" y="103"/>
                  </a:cubicBezTo>
                  <a:cubicBezTo>
                    <a:pt x="298" y="103"/>
                    <a:pt x="332" y="99"/>
                    <a:pt x="381" y="91"/>
                  </a:cubicBezTo>
                  <a:cubicBezTo>
                    <a:pt x="438" y="82"/>
                    <a:pt x="502" y="70"/>
                    <a:pt x="561" y="59"/>
                  </a:cubicBezTo>
                  <a:cubicBezTo>
                    <a:pt x="575" y="56"/>
                    <a:pt x="592" y="52"/>
                    <a:pt x="609" y="48"/>
                  </a:cubicBezTo>
                  <a:cubicBezTo>
                    <a:pt x="629" y="44"/>
                    <a:pt x="650" y="39"/>
                    <a:pt x="670" y="35"/>
                  </a:cubicBezTo>
                  <a:cubicBezTo>
                    <a:pt x="682" y="32"/>
                    <a:pt x="694" y="31"/>
                    <a:pt x="705" y="29"/>
                  </a:cubicBezTo>
                  <a:cubicBezTo>
                    <a:pt x="718" y="27"/>
                    <a:pt x="731" y="25"/>
                    <a:pt x="742" y="23"/>
                  </a:cubicBezTo>
                  <a:cubicBezTo>
                    <a:pt x="752" y="21"/>
                    <a:pt x="759" y="18"/>
                    <a:pt x="768" y="16"/>
                  </a:cubicBezTo>
                  <a:cubicBezTo>
                    <a:pt x="778" y="13"/>
                    <a:pt x="788" y="9"/>
                    <a:pt x="803" y="7"/>
                  </a:cubicBezTo>
                  <a:cubicBezTo>
                    <a:pt x="836" y="0"/>
                    <a:pt x="847" y="6"/>
                    <a:pt x="862" y="36"/>
                  </a:cubicBezTo>
                  <a:cubicBezTo>
                    <a:pt x="865" y="42"/>
                    <a:pt x="865" y="42"/>
                    <a:pt x="865" y="42"/>
                  </a:cubicBezTo>
                  <a:cubicBezTo>
                    <a:pt x="860" y="40"/>
                    <a:pt x="860" y="40"/>
                    <a:pt x="860" y="40"/>
                  </a:cubicBezTo>
                  <a:cubicBezTo>
                    <a:pt x="857" y="43"/>
                    <a:pt x="857" y="43"/>
                    <a:pt x="857" y="43"/>
                  </a:cubicBezTo>
                  <a:cubicBezTo>
                    <a:pt x="851" y="50"/>
                    <a:pt x="845" y="45"/>
                    <a:pt x="840" y="42"/>
                  </a:cubicBezTo>
                  <a:cubicBezTo>
                    <a:pt x="835" y="38"/>
                    <a:pt x="831" y="35"/>
                    <a:pt x="827" y="38"/>
                  </a:cubicBezTo>
                  <a:cubicBezTo>
                    <a:pt x="827" y="40"/>
                    <a:pt x="829" y="40"/>
                    <a:pt x="832" y="41"/>
                  </a:cubicBezTo>
                  <a:cubicBezTo>
                    <a:pt x="837" y="42"/>
                    <a:pt x="844" y="44"/>
                    <a:pt x="842" y="54"/>
                  </a:cubicBezTo>
                  <a:cubicBezTo>
                    <a:pt x="842" y="56"/>
                    <a:pt x="842" y="56"/>
                    <a:pt x="842" y="56"/>
                  </a:cubicBezTo>
                  <a:cubicBezTo>
                    <a:pt x="840" y="56"/>
                    <a:pt x="840" y="56"/>
                    <a:pt x="840" y="56"/>
                  </a:cubicBezTo>
                  <a:cubicBezTo>
                    <a:pt x="837" y="57"/>
                    <a:pt x="835" y="57"/>
                    <a:pt x="833" y="58"/>
                  </a:cubicBezTo>
                  <a:cubicBezTo>
                    <a:pt x="828" y="58"/>
                    <a:pt x="825" y="59"/>
                    <a:pt x="818" y="63"/>
                  </a:cubicBezTo>
                  <a:cubicBezTo>
                    <a:pt x="816" y="68"/>
                    <a:pt x="813" y="75"/>
                    <a:pt x="805" y="83"/>
                  </a:cubicBezTo>
                  <a:cubicBezTo>
                    <a:pt x="804" y="85"/>
                    <a:pt x="804" y="85"/>
                    <a:pt x="804" y="85"/>
                  </a:cubicBezTo>
                  <a:cubicBezTo>
                    <a:pt x="802" y="84"/>
                    <a:pt x="802" y="84"/>
                    <a:pt x="802" y="84"/>
                  </a:cubicBezTo>
                  <a:cubicBezTo>
                    <a:pt x="797" y="80"/>
                    <a:pt x="791" y="79"/>
                    <a:pt x="783" y="80"/>
                  </a:cubicBezTo>
                  <a:cubicBezTo>
                    <a:pt x="781" y="81"/>
                    <a:pt x="781" y="81"/>
                    <a:pt x="781" y="81"/>
                  </a:cubicBezTo>
                  <a:cubicBezTo>
                    <a:pt x="784" y="85"/>
                    <a:pt x="786" y="90"/>
                    <a:pt x="786" y="95"/>
                  </a:cubicBezTo>
                  <a:cubicBezTo>
                    <a:pt x="796" y="96"/>
                    <a:pt x="800" y="93"/>
                    <a:pt x="805" y="88"/>
                  </a:cubicBezTo>
                  <a:cubicBezTo>
                    <a:pt x="808" y="85"/>
                    <a:pt x="810" y="84"/>
                    <a:pt x="812" y="84"/>
                  </a:cubicBezTo>
                  <a:cubicBezTo>
                    <a:pt x="814" y="84"/>
                    <a:pt x="815" y="85"/>
                    <a:pt x="816" y="86"/>
                  </a:cubicBezTo>
                  <a:cubicBezTo>
                    <a:pt x="817" y="87"/>
                    <a:pt x="818" y="89"/>
                    <a:pt x="822" y="87"/>
                  </a:cubicBezTo>
                  <a:cubicBezTo>
                    <a:pt x="826" y="86"/>
                    <a:pt x="829" y="84"/>
                    <a:pt x="832" y="83"/>
                  </a:cubicBezTo>
                  <a:cubicBezTo>
                    <a:pt x="837" y="80"/>
                    <a:pt x="843" y="77"/>
                    <a:pt x="851" y="75"/>
                  </a:cubicBezTo>
                  <a:cubicBezTo>
                    <a:pt x="853" y="74"/>
                    <a:pt x="853" y="74"/>
                    <a:pt x="853" y="74"/>
                  </a:cubicBezTo>
                  <a:cubicBezTo>
                    <a:pt x="854" y="78"/>
                    <a:pt x="854" y="78"/>
                    <a:pt x="854" y="78"/>
                  </a:cubicBezTo>
                  <a:cubicBezTo>
                    <a:pt x="857" y="86"/>
                    <a:pt x="860" y="95"/>
                    <a:pt x="852" y="102"/>
                  </a:cubicBezTo>
                  <a:cubicBezTo>
                    <a:pt x="856" y="105"/>
                    <a:pt x="856" y="108"/>
                    <a:pt x="856" y="111"/>
                  </a:cubicBezTo>
                  <a:cubicBezTo>
                    <a:pt x="855" y="114"/>
                    <a:pt x="855" y="116"/>
                    <a:pt x="857" y="119"/>
                  </a:cubicBezTo>
                  <a:cubicBezTo>
                    <a:pt x="864" y="117"/>
                    <a:pt x="864" y="110"/>
                    <a:pt x="864" y="98"/>
                  </a:cubicBezTo>
                  <a:cubicBezTo>
                    <a:pt x="863" y="93"/>
                    <a:pt x="863" y="87"/>
                    <a:pt x="865" y="84"/>
                  </a:cubicBezTo>
                  <a:cubicBezTo>
                    <a:pt x="866" y="83"/>
                    <a:pt x="866" y="83"/>
                    <a:pt x="866" y="83"/>
                  </a:cubicBezTo>
                  <a:cubicBezTo>
                    <a:pt x="868" y="83"/>
                    <a:pt x="868" y="83"/>
                    <a:pt x="868" y="83"/>
                  </a:cubicBezTo>
                  <a:cubicBezTo>
                    <a:pt x="874" y="83"/>
                    <a:pt x="877" y="83"/>
                    <a:pt x="877" y="81"/>
                  </a:cubicBezTo>
                  <a:cubicBezTo>
                    <a:pt x="877" y="78"/>
                    <a:pt x="877" y="78"/>
                    <a:pt x="877" y="78"/>
                  </a:cubicBezTo>
                  <a:cubicBezTo>
                    <a:pt x="881" y="79"/>
                    <a:pt x="881" y="79"/>
                    <a:pt x="881" y="79"/>
                  </a:cubicBezTo>
                  <a:cubicBezTo>
                    <a:pt x="894" y="85"/>
                    <a:pt x="894" y="102"/>
                    <a:pt x="894" y="118"/>
                  </a:cubicBezTo>
                  <a:cubicBezTo>
                    <a:pt x="894" y="121"/>
                    <a:pt x="894" y="121"/>
                    <a:pt x="894" y="121"/>
                  </a:cubicBezTo>
                  <a:cubicBezTo>
                    <a:pt x="881" y="121"/>
                    <a:pt x="881" y="121"/>
                    <a:pt x="881" y="121"/>
                  </a:cubicBezTo>
                  <a:cubicBezTo>
                    <a:pt x="881" y="123"/>
                    <a:pt x="880" y="126"/>
                    <a:pt x="879" y="129"/>
                  </a:cubicBezTo>
                  <a:cubicBezTo>
                    <a:pt x="875" y="138"/>
                    <a:pt x="871" y="151"/>
                    <a:pt x="866" y="159"/>
                  </a:cubicBezTo>
                  <a:cubicBezTo>
                    <a:pt x="865" y="161"/>
                    <a:pt x="865" y="161"/>
                    <a:pt x="865" y="161"/>
                  </a:cubicBezTo>
                  <a:cubicBezTo>
                    <a:pt x="863" y="161"/>
                    <a:pt x="863" y="161"/>
                    <a:pt x="863" y="161"/>
                  </a:cubicBezTo>
                  <a:cubicBezTo>
                    <a:pt x="860" y="161"/>
                    <a:pt x="856" y="161"/>
                    <a:pt x="853" y="161"/>
                  </a:cubicBezTo>
                  <a:cubicBezTo>
                    <a:pt x="844" y="161"/>
                    <a:pt x="835" y="162"/>
                    <a:pt x="831" y="157"/>
                  </a:cubicBezTo>
                  <a:cubicBezTo>
                    <a:pt x="831" y="156"/>
                    <a:pt x="830" y="156"/>
                    <a:pt x="830" y="156"/>
                  </a:cubicBezTo>
                  <a:cubicBezTo>
                    <a:pt x="830" y="157"/>
                    <a:pt x="830" y="158"/>
                    <a:pt x="830" y="158"/>
                  </a:cubicBezTo>
                  <a:cubicBezTo>
                    <a:pt x="830" y="161"/>
                    <a:pt x="830" y="161"/>
                    <a:pt x="830" y="161"/>
                  </a:cubicBezTo>
                  <a:cubicBezTo>
                    <a:pt x="827" y="161"/>
                    <a:pt x="827" y="161"/>
                    <a:pt x="827" y="161"/>
                  </a:cubicBezTo>
                  <a:cubicBezTo>
                    <a:pt x="815" y="160"/>
                    <a:pt x="814" y="152"/>
                    <a:pt x="814" y="148"/>
                  </a:cubicBezTo>
                  <a:cubicBezTo>
                    <a:pt x="814" y="147"/>
                    <a:pt x="814" y="145"/>
                    <a:pt x="814" y="145"/>
                  </a:cubicBezTo>
                  <a:cubicBezTo>
                    <a:pt x="810" y="145"/>
                    <a:pt x="810" y="146"/>
                    <a:pt x="809" y="152"/>
                  </a:cubicBezTo>
                  <a:cubicBezTo>
                    <a:pt x="808" y="157"/>
                    <a:pt x="807" y="164"/>
                    <a:pt x="799" y="165"/>
                  </a:cubicBezTo>
                  <a:cubicBezTo>
                    <a:pt x="791" y="166"/>
                    <a:pt x="783" y="164"/>
                    <a:pt x="776" y="161"/>
                  </a:cubicBezTo>
                  <a:cubicBezTo>
                    <a:pt x="771" y="159"/>
                    <a:pt x="767" y="158"/>
                    <a:pt x="764" y="159"/>
                  </a:cubicBezTo>
                  <a:cubicBezTo>
                    <a:pt x="772" y="166"/>
                    <a:pt x="786" y="168"/>
                    <a:pt x="800" y="171"/>
                  </a:cubicBezTo>
                  <a:cubicBezTo>
                    <a:pt x="808" y="172"/>
                    <a:pt x="817" y="173"/>
                    <a:pt x="824" y="175"/>
                  </a:cubicBezTo>
                  <a:cubicBezTo>
                    <a:pt x="826" y="176"/>
                    <a:pt x="826" y="176"/>
                    <a:pt x="826" y="176"/>
                  </a:cubicBezTo>
                  <a:cubicBezTo>
                    <a:pt x="826" y="177"/>
                    <a:pt x="826" y="177"/>
                    <a:pt x="826" y="177"/>
                  </a:cubicBezTo>
                  <a:cubicBezTo>
                    <a:pt x="828" y="187"/>
                    <a:pt x="822" y="189"/>
                    <a:pt x="818" y="190"/>
                  </a:cubicBezTo>
                  <a:cubicBezTo>
                    <a:pt x="816" y="191"/>
                    <a:pt x="814" y="191"/>
                    <a:pt x="814" y="192"/>
                  </a:cubicBezTo>
                  <a:cubicBezTo>
                    <a:pt x="813" y="194"/>
                    <a:pt x="813" y="195"/>
                    <a:pt x="813" y="195"/>
                  </a:cubicBezTo>
                  <a:cubicBezTo>
                    <a:pt x="813" y="195"/>
                    <a:pt x="815" y="195"/>
                    <a:pt x="816" y="196"/>
                  </a:cubicBezTo>
                  <a:cubicBezTo>
                    <a:pt x="818" y="196"/>
                    <a:pt x="821" y="197"/>
                    <a:pt x="822" y="199"/>
                  </a:cubicBezTo>
                  <a:cubicBezTo>
                    <a:pt x="823" y="201"/>
                    <a:pt x="823" y="204"/>
                    <a:pt x="822" y="207"/>
                  </a:cubicBezTo>
                  <a:cubicBezTo>
                    <a:pt x="821" y="208"/>
                    <a:pt x="821" y="208"/>
                    <a:pt x="821" y="208"/>
                  </a:cubicBezTo>
                  <a:cubicBezTo>
                    <a:pt x="821" y="209"/>
                    <a:pt x="821" y="209"/>
                    <a:pt x="821" y="209"/>
                  </a:cubicBezTo>
                  <a:cubicBezTo>
                    <a:pt x="814" y="212"/>
                    <a:pt x="809" y="217"/>
                    <a:pt x="806" y="224"/>
                  </a:cubicBezTo>
                  <a:cubicBezTo>
                    <a:pt x="804" y="226"/>
                    <a:pt x="804" y="226"/>
                    <a:pt x="804" y="226"/>
                  </a:cubicBezTo>
                  <a:cubicBezTo>
                    <a:pt x="802" y="225"/>
                    <a:pt x="802" y="225"/>
                    <a:pt x="802" y="225"/>
                  </a:cubicBezTo>
                  <a:cubicBezTo>
                    <a:pt x="797" y="222"/>
                    <a:pt x="791" y="220"/>
                    <a:pt x="786" y="217"/>
                  </a:cubicBezTo>
                  <a:cubicBezTo>
                    <a:pt x="781" y="215"/>
                    <a:pt x="777" y="212"/>
                    <a:pt x="772" y="210"/>
                  </a:cubicBezTo>
                  <a:cubicBezTo>
                    <a:pt x="772" y="210"/>
                    <a:pt x="772" y="211"/>
                    <a:pt x="772" y="212"/>
                  </a:cubicBezTo>
                  <a:cubicBezTo>
                    <a:pt x="774" y="218"/>
                    <a:pt x="784" y="226"/>
                    <a:pt x="792" y="228"/>
                  </a:cubicBezTo>
                  <a:cubicBezTo>
                    <a:pt x="798" y="229"/>
                    <a:pt x="805" y="227"/>
                    <a:pt x="812" y="225"/>
                  </a:cubicBezTo>
                  <a:cubicBezTo>
                    <a:pt x="818" y="222"/>
                    <a:pt x="825" y="220"/>
                    <a:pt x="831" y="221"/>
                  </a:cubicBezTo>
                  <a:cubicBezTo>
                    <a:pt x="830" y="218"/>
                    <a:pt x="831" y="216"/>
                    <a:pt x="832" y="215"/>
                  </a:cubicBezTo>
                  <a:cubicBezTo>
                    <a:pt x="834" y="214"/>
                    <a:pt x="836" y="213"/>
                    <a:pt x="838" y="214"/>
                  </a:cubicBezTo>
                  <a:cubicBezTo>
                    <a:pt x="840" y="215"/>
                    <a:pt x="842" y="217"/>
                    <a:pt x="842" y="222"/>
                  </a:cubicBezTo>
                  <a:cubicBezTo>
                    <a:pt x="837" y="222"/>
                    <a:pt x="837" y="222"/>
                    <a:pt x="837" y="222"/>
                  </a:cubicBezTo>
                  <a:cubicBezTo>
                    <a:pt x="837" y="223"/>
                    <a:pt x="837" y="224"/>
                    <a:pt x="838" y="225"/>
                  </a:cubicBezTo>
                  <a:cubicBezTo>
                    <a:pt x="834" y="229"/>
                    <a:pt x="834" y="229"/>
                    <a:pt x="834" y="229"/>
                  </a:cubicBezTo>
                  <a:cubicBezTo>
                    <a:pt x="829" y="225"/>
                    <a:pt x="822" y="227"/>
                    <a:pt x="814" y="230"/>
                  </a:cubicBezTo>
                  <a:cubicBezTo>
                    <a:pt x="807" y="232"/>
                    <a:pt x="798" y="235"/>
                    <a:pt x="790" y="233"/>
                  </a:cubicBezTo>
                  <a:cubicBezTo>
                    <a:pt x="781" y="231"/>
                    <a:pt x="770" y="222"/>
                    <a:pt x="767" y="213"/>
                  </a:cubicBezTo>
                  <a:cubicBezTo>
                    <a:pt x="766" y="210"/>
                    <a:pt x="767" y="207"/>
                    <a:pt x="769" y="204"/>
                  </a:cubicBezTo>
                  <a:cubicBezTo>
                    <a:pt x="770" y="203"/>
                    <a:pt x="770" y="203"/>
                    <a:pt x="770" y="203"/>
                  </a:cubicBezTo>
                  <a:cubicBezTo>
                    <a:pt x="772" y="204"/>
                    <a:pt x="772" y="204"/>
                    <a:pt x="772" y="204"/>
                  </a:cubicBezTo>
                  <a:cubicBezTo>
                    <a:pt x="778" y="206"/>
                    <a:pt x="783" y="209"/>
                    <a:pt x="788" y="212"/>
                  </a:cubicBezTo>
                  <a:cubicBezTo>
                    <a:pt x="793" y="214"/>
                    <a:pt x="797" y="216"/>
                    <a:pt x="802" y="219"/>
                  </a:cubicBezTo>
                  <a:cubicBezTo>
                    <a:pt x="806" y="213"/>
                    <a:pt x="811" y="208"/>
                    <a:pt x="817" y="204"/>
                  </a:cubicBezTo>
                  <a:cubicBezTo>
                    <a:pt x="818" y="202"/>
                    <a:pt x="817" y="202"/>
                    <a:pt x="817" y="202"/>
                  </a:cubicBezTo>
                  <a:cubicBezTo>
                    <a:pt x="817" y="202"/>
                    <a:pt x="816" y="201"/>
                    <a:pt x="815" y="201"/>
                  </a:cubicBezTo>
                  <a:cubicBezTo>
                    <a:pt x="812" y="200"/>
                    <a:pt x="810" y="200"/>
                    <a:pt x="808" y="197"/>
                  </a:cubicBezTo>
                  <a:cubicBezTo>
                    <a:pt x="807" y="195"/>
                    <a:pt x="807" y="193"/>
                    <a:pt x="809" y="189"/>
                  </a:cubicBezTo>
                  <a:cubicBezTo>
                    <a:pt x="809" y="188"/>
                    <a:pt x="809" y="188"/>
                    <a:pt x="809" y="188"/>
                  </a:cubicBezTo>
                  <a:cubicBezTo>
                    <a:pt x="811" y="186"/>
                    <a:pt x="814" y="186"/>
                    <a:pt x="816" y="185"/>
                  </a:cubicBezTo>
                  <a:cubicBezTo>
                    <a:pt x="820" y="184"/>
                    <a:pt x="821" y="183"/>
                    <a:pt x="821" y="180"/>
                  </a:cubicBezTo>
                  <a:cubicBezTo>
                    <a:pt x="814" y="178"/>
                    <a:pt x="807" y="177"/>
                    <a:pt x="800" y="176"/>
                  </a:cubicBezTo>
                  <a:cubicBezTo>
                    <a:pt x="783" y="173"/>
                    <a:pt x="766" y="171"/>
                    <a:pt x="757" y="160"/>
                  </a:cubicBezTo>
                  <a:cubicBezTo>
                    <a:pt x="755" y="158"/>
                    <a:pt x="755" y="158"/>
                    <a:pt x="755" y="158"/>
                  </a:cubicBezTo>
                  <a:cubicBezTo>
                    <a:pt x="757" y="156"/>
                    <a:pt x="757" y="156"/>
                    <a:pt x="757" y="156"/>
                  </a:cubicBezTo>
                  <a:cubicBezTo>
                    <a:pt x="764" y="151"/>
                    <a:pt x="771" y="153"/>
                    <a:pt x="778" y="156"/>
                  </a:cubicBezTo>
                  <a:cubicBezTo>
                    <a:pt x="784" y="158"/>
                    <a:pt x="791" y="161"/>
                    <a:pt x="799" y="159"/>
                  </a:cubicBezTo>
                  <a:cubicBezTo>
                    <a:pt x="802" y="159"/>
                    <a:pt x="803" y="157"/>
                    <a:pt x="803" y="152"/>
                  </a:cubicBezTo>
                  <a:cubicBezTo>
                    <a:pt x="804" y="146"/>
                    <a:pt x="806" y="138"/>
                    <a:pt x="816" y="139"/>
                  </a:cubicBezTo>
                  <a:cubicBezTo>
                    <a:pt x="816" y="139"/>
                    <a:pt x="816" y="139"/>
                    <a:pt x="816" y="139"/>
                  </a:cubicBezTo>
                  <a:cubicBezTo>
                    <a:pt x="817" y="140"/>
                    <a:pt x="817" y="140"/>
                    <a:pt x="817" y="140"/>
                  </a:cubicBezTo>
                  <a:cubicBezTo>
                    <a:pt x="819" y="141"/>
                    <a:pt x="820" y="145"/>
                    <a:pt x="820" y="147"/>
                  </a:cubicBezTo>
                  <a:cubicBezTo>
                    <a:pt x="820" y="151"/>
                    <a:pt x="820" y="154"/>
                    <a:pt x="825" y="155"/>
                  </a:cubicBezTo>
                  <a:cubicBezTo>
                    <a:pt x="825" y="155"/>
                    <a:pt x="825" y="154"/>
                    <a:pt x="825" y="154"/>
                  </a:cubicBezTo>
                  <a:cubicBezTo>
                    <a:pt x="825" y="150"/>
                    <a:pt x="825" y="144"/>
                    <a:pt x="831" y="143"/>
                  </a:cubicBezTo>
                  <a:cubicBezTo>
                    <a:pt x="835" y="143"/>
                    <a:pt x="835" y="143"/>
                    <a:pt x="835" y="143"/>
                  </a:cubicBezTo>
                  <a:cubicBezTo>
                    <a:pt x="834" y="146"/>
                    <a:pt x="834" y="146"/>
                    <a:pt x="834" y="146"/>
                  </a:cubicBezTo>
                  <a:cubicBezTo>
                    <a:pt x="834" y="149"/>
                    <a:pt x="834" y="152"/>
                    <a:pt x="835" y="153"/>
                  </a:cubicBezTo>
                  <a:cubicBezTo>
                    <a:pt x="838" y="156"/>
                    <a:pt x="845" y="156"/>
                    <a:pt x="852" y="155"/>
                  </a:cubicBezTo>
                  <a:cubicBezTo>
                    <a:pt x="856" y="155"/>
                    <a:pt x="859" y="155"/>
                    <a:pt x="862" y="155"/>
                  </a:cubicBezTo>
                  <a:cubicBezTo>
                    <a:pt x="867" y="147"/>
                    <a:pt x="870" y="136"/>
                    <a:pt x="873" y="127"/>
                  </a:cubicBezTo>
                  <a:cubicBezTo>
                    <a:pt x="875" y="122"/>
                    <a:pt x="876" y="119"/>
                    <a:pt x="877" y="117"/>
                  </a:cubicBezTo>
                  <a:cubicBezTo>
                    <a:pt x="878" y="115"/>
                    <a:pt x="878" y="115"/>
                    <a:pt x="878" y="115"/>
                  </a:cubicBezTo>
                  <a:cubicBezTo>
                    <a:pt x="889" y="115"/>
                    <a:pt x="889" y="115"/>
                    <a:pt x="889" y="115"/>
                  </a:cubicBezTo>
                  <a:cubicBezTo>
                    <a:pt x="889" y="101"/>
                    <a:pt x="887" y="91"/>
                    <a:pt x="881" y="86"/>
                  </a:cubicBezTo>
                  <a:cubicBezTo>
                    <a:pt x="878" y="89"/>
                    <a:pt x="874" y="89"/>
                    <a:pt x="869" y="89"/>
                  </a:cubicBezTo>
                  <a:cubicBezTo>
                    <a:pt x="869" y="91"/>
                    <a:pt x="869" y="95"/>
                    <a:pt x="869" y="98"/>
                  </a:cubicBezTo>
                  <a:cubicBezTo>
                    <a:pt x="870" y="108"/>
                    <a:pt x="871" y="123"/>
                    <a:pt x="856" y="125"/>
                  </a:cubicBezTo>
                  <a:cubicBezTo>
                    <a:pt x="854" y="125"/>
                    <a:pt x="854" y="125"/>
                    <a:pt x="854" y="125"/>
                  </a:cubicBezTo>
                  <a:cubicBezTo>
                    <a:pt x="853" y="124"/>
                    <a:pt x="853" y="124"/>
                    <a:pt x="853" y="124"/>
                  </a:cubicBezTo>
                  <a:cubicBezTo>
                    <a:pt x="849" y="118"/>
                    <a:pt x="850" y="114"/>
                    <a:pt x="850" y="111"/>
                  </a:cubicBezTo>
                  <a:cubicBezTo>
                    <a:pt x="851" y="107"/>
                    <a:pt x="851" y="106"/>
                    <a:pt x="846" y="104"/>
                  </a:cubicBezTo>
                  <a:cubicBezTo>
                    <a:pt x="841" y="102"/>
                    <a:pt x="841" y="102"/>
                    <a:pt x="841" y="102"/>
                  </a:cubicBezTo>
                  <a:cubicBezTo>
                    <a:pt x="846" y="99"/>
                    <a:pt x="846" y="99"/>
                    <a:pt x="846" y="99"/>
                  </a:cubicBezTo>
                  <a:cubicBezTo>
                    <a:pt x="853" y="95"/>
                    <a:pt x="852" y="90"/>
                    <a:pt x="850" y="81"/>
                  </a:cubicBezTo>
                  <a:cubicBezTo>
                    <a:pt x="843" y="82"/>
                    <a:pt x="839" y="85"/>
                    <a:pt x="835" y="87"/>
                  </a:cubicBezTo>
                  <a:cubicBezTo>
                    <a:pt x="831" y="89"/>
                    <a:pt x="828" y="91"/>
                    <a:pt x="824" y="92"/>
                  </a:cubicBezTo>
                  <a:cubicBezTo>
                    <a:pt x="816" y="95"/>
                    <a:pt x="813" y="92"/>
                    <a:pt x="812" y="90"/>
                  </a:cubicBezTo>
                  <a:cubicBezTo>
                    <a:pt x="812" y="90"/>
                    <a:pt x="812" y="90"/>
                    <a:pt x="812" y="90"/>
                  </a:cubicBezTo>
                  <a:cubicBezTo>
                    <a:pt x="811" y="90"/>
                    <a:pt x="810" y="90"/>
                    <a:pt x="809" y="92"/>
                  </a:cubicBezTo>
                  <a:cubicBezTo>
                    <a:pt x="803" y="98"/>
                    <a:pt x="796" y="103"/>
                    <a:pt x="783" y="100"/>
                  </a:cubicBezTo>
                  <a:cubicBezTo>
                    <a:pt x="780" y="100"/>
                    <a:pt x="780" y="100"/>
                    <a:pt x="780" y="100"/>
                  </a:cubicBezTo>
                  <a:cubicBezTo>
                    <a:pt x="780" y="98"/>
                    <a:pt x="780" y="98"/>
                    <a:pt x="780" y="98"/>
                  </a:cubicBezTo>
                  <a:cubicBezTo>
                    <a:pt x="781" y="91"/>
                    <a:pt x="777" y="85"/>
                    <a:pt x="774" y="78"/>
                  </a:cubicBezTo>
                  <a:cubicBezTo>
                    <a:pt x="769" y="68"/>
                    <a:pt x="762" y="57"/>
                    <a:pt x="773" y="44"/>
                  </a:cubicBezTo>
                  <a:cubicBezTo>
                    <a:pt x="775" y="41"/>
                    <a:pt x="775" y="41"/>
                    <a:pt x="775" y="41"/>
                  </a:cubicBezTo>
                  <a:cubicBezTo>
                    <a:pt x="777" y="44"/>
                    <a:pt x="777" y="44"/>
                    <a:pt x="777" y="44"/>
                  </a:cubicBezTo>
                  <a:cubicBezTo>
                    <a:pt x="781" y="49"/>
                    <a:pt x="782" y="56"/>
                    <a:pt x="783" y="62"/>
                  </a:cubicBezTo>
                  <a:cubicBezTo>
                    <a:pt x="783" y="67"/>
                    <a:pt x="784" y="71"/>
                    <a:pt x="785" y="75"/>
                  </a:cubicBezTo>
                  <a:cubicBezTo>
                    <a:pt x="792" y="74"/>
                    <a:pt x="798" y="75"/>
                    <a:pt x="803" y="78"/>
                  </a:cubicBezTo>
                  <a:cubicBezTo>
                    <a:pt x="809" y="71"/>
                    <a:pt x="811" y="65"/>
                    <a:pt x="813" y="61"/>
                  </a:cubicBezTo>
                  <a:cubicBezTo>
                    <a:pt x="813" y="60"/>
                    <a:pt x="813" y="60"/>
                    <a:pt x="813" y="60"/>
                  </a:cubicBezTo>
                  <a:cubicBezTo>
                    <a:pt x="814" y="59"/>
                    <a:pt x="814" y="59"/>
                    <a:pt x="814" y="59"/>
                  </a:cubicBezTo>
                  <a:cubicBezTo>
                    <a:pt x="823" y="54"/>
                    <a:pt x="827" y="53"/>
                    <a:pt x="832" y="52"/>
                  </a:cubicBezTo>
                  <a:cubicBezTo>
                    <a:pt x="833" y="52"/>
                    <a:pt x="835" y="52"/>
                    <a:pt x="837" y="51"/>
                  </a:cubicBezTo>
                  <a:cubicBezTo>
                    <a:pt x="837" y="48"/>
                    <a:pt x="835" y="47"/>
                    <a:pt x="831" y="46"/>
                  </a:cubicBezTo>
                  <a:cubicBezTo>
                    <a:pt x="827" y="45"/>
                    <a:pt x="821" y="44"/>
                    <a:pt x="821" y="38"/>
                  </a:cubicBezTo>
                  <a:cubicBezTo>
                    <a:pt x="820" y="36"/>
                    <a:pt x="820" y="36"/>
                    <a:pt x="820" y="36"/>
                  </a:cubicBezTo>
                  <a:cubicBezTo>
                    <a:pt x="821" y="35"/>
                    <a:pt x="821" y="35"/>
                    <a:pt x="821" y="35"/>
                  </a:cubicBezTo>
                  <a:cubicBezTo>
                    <a:pt x="831" y="27"/>
                    <a:pt x="838" y="33"/>
                    <a:pt x="843" y="37"/>
                  </a:cubicBezTo>
                  <a:cubicBezTo>
                    <a:pt x="846" y="39"/>
                    <a:pt x="848" y="40"/>
                    <a:pt x="849" y="41"/>
                  </a:cubicBezTo>
                  <a:cubicBezTo>
                    <a:pt x="846" y="38"/>
                    <a:pt x="845" y="34"/>
                    <a:pt x="845" y="29"/>
                  </a:cubicBezTo>
                  <a:cubicBezTo>
                    <a:pt x="845" y="26"/>
                    <a:pt x="845" y="26"/>
                    <a:pt x="845" y="26"/>
                  </a:cubicBezTo>
                  <a:cubicBezTo>
                    <a:pt x="848" y="27"/>
                    <a:pt x="848" y="27"/>
                    <a:pt x="848" y="27"/>
                  </a:cubicBezTo>
                  <a:cubicBezTo>
                    <a:pt x="849" y="27"/>
                    <a:pt x="850" y="27"/>
                    <a:pt x="851" y="28"/>
                  </a:cubicBezTo>
                  <a:cubicBezTo>
                    <a:pt x="840" y="9"/>
                    <a:pt x="830" y="7"/>
                    <a:pt x="804" y="12"/>
                  </a:cubicBezTo>
                  <a:cubicBezTo>
                    <a:pt x="789" y="15"/>
                    <a:pt x="779" y="18"/>
                    <a:pt x="769" y="21"/>
                  </a:cubicBezTo>
                  <a:cubicBezTo>
                    <a:pt x="761" y="24"/>
                    <a:pt x="753" y="26"/>
                    <a:pt x="743" y="28"/>
                  </a:cubicBezTo>
                  <a:cubicBezTo>
                    <a:pt x="732" y="31"/>
                    <a:pt x="719" y="33"/>
                    <a:pt x="706" y="34"/>
                  </a:cubicBezTo>
                  <a:cubicBezTo>
                    <a:pt x="695" y="36"/>
                    <a:pt x="683" y="38"/>
                    <a:pt x="671" y="40"/>
                  </a:cubicBezTo>
                  <a:cubicBezTo>
                    <a:pt x="651" y="44"/>
                    <a:pt x="630" y="49"/>
                    <a:pt x="611" y="54"/>
                  </a:cubicBezTo>
                  <a:cubicBezTo>
                    <a:pt x="593" y="58"/>
                    <a:pt x="576" y="62"/>
                    <a:pt x="563" y="64"/>
                  </a:cubicBezTo>
                  <a:cubicBezTo>
                    <a:pt x="503" y="76"/>
                    <a:pt x="439" y="87"/>
                    <a:pt x="382" y="96"/>
                  </a:cubicBezTo>
                  <a:cubicBezTo>
                    <a:pt x="334" y="104"/>
                    <a:pt x="299" y="108"/>
                    <a:pt x="256" y="109"/>
                  </a:cubicBezTo>
                  <a:cubicBezTo>
                    <a:pt x="257" y="117"/>
                    <a:pt x="255" y="123"/>
                    <a:pt x="253" y="129"/>
                  </a:cubicBezTo>
                  <a:cubicBezTo>
                    <a:pt x="252" y="133"/>
                    <a:pt x="251" y="137"/>
                    <a:pt x="251" y="142"/>
                  </a:cubicBezTo>
                  <a:cubicBezTo>
                    <a:pt x="251" y="144"/>
                    <a:pt x="251" y="144"/>
                    <a:pt x="251" y="144"/>
                  </a:cubicBezTo>
                  <a:cubicBezTo>
                    <a:pt x="249" y="145"/>
                    <a:pt x="249" y="145"/>
                    <a:pt x="249" y="145"/>
                  </a:cubicBezTo>
                  <a:cubicBezTo>
                    <a:pt x="238" y="146"/>
                    <a:pt x="235" y="155"/>
                    <a:pt x="231" y="165"/>
                  </a:cubicBezTo>
                  <a:cubicBezTo>
                    <a:pt x="228" y="172"/>
                    <a:pt x="225" y="180"/>
                    <a:pt x="218" y="184"/>
                  </a:cubicBezTo>
                  <a:cubicBezTo>
                    <a:pt x="216" y="185"/>
                    <a:pt x="216" y="185"/>
                    <a:pt x="216" y="185"/>
                  </a:cubicBezTo>
                  <a:cubicBezTo>
                    <a:pt x="215" y="185"/>
                    <a:pt x="215" y="185"/>
                    <a:pt x="215" y="185"/>
                  </a:cubicBezTo>
                  <a:cubicBezTo>
                    <a:pt x="203" y="177"/>
                    <a:pt x="196" y="184"/>
                    <a:pt x="187" y="196"/>
                  </a:cubicBezTo>
                  <a:cubicBezTo>
                    <a:pt x="183" y="201"/>
                    <a:pt x="178" y="206"/>
                    <a:pt x="173" y="209"/>
                  </a:cubicBezTo>
                  <a:cubicBezTo>
                    <a:pt x="173" y="209"/>
                    <a:pt x="173" y="209"/>
                    <a:pt x="173" y="209"/>
                  </a:cubicBezTo>
                  <a:cubicBezTo>
                    <a:pt x="165" y="211"/>
                    <a:pt x="162" y="207"/>
                    <a:pt x="160" y="204"/>
                  </a:cubicBezTo>
                  <a:cubicBezTo>
                    <a:pt x="159" y="202"/>
                    <a:pt x="158" y="202"/>
                    <a:pt x="157" y="201"/>
                  </a:cubicBezTo>
                  <a:cubicBezTo>
                    <a:pt x="155" y="204"/>
                    <a:pt x="153" y="207"/>
                    <a:pt x="151" y="209"/>
                  </a:cubicBezTo>
                  <a:cubicBezTo>
                    <a:pt x="144" y="219"/>
                    <a:pt x="136" y="228"/>
                    <a:pt x="130" y="240"/>
                  </a:cubicBezTo>
                  <a:cubicBezTo>
                    <a:pt x="129" y="241"/>
                    <a:pt x="129" y="241"/>
                    <a:pt x="129" y="241"/>
                  </a:cubicBezTo>
                  <a:cubicBezTo>
                    <a:pt x="128" y="241"/>
                    <a:pt x="128" y="241"/>
                    <a:pt x="128" y="241"/>
                  </a:cubicBezTo>
                  <a:cubicBezTo>
                    <a:pt x="118" y="241"/>
                    <a:pt x="115" y="243"/>
                    <a:pt x="112" y="246"/>
                  </a:cubicBezTo>
                  <a:cubicBezTo>
                    <a:pt x="111" y="247"/>
                    <a:pt x="110" y="248"/>
                    <a:pt x="109" y="249"/>
                  </a:cubicBezTo>
                  <a:cubicBezTo>
                    <a:pt x="105" y="252"/>
                    <a:pt x="102" y="256"/>
                    <a:pt x="98" y="260"/>
                  </a:cubicBezTo>
                  <a:cubicBezTo>
                    <a:pt x="94" y="265"/>
                    <a:pt x="90" y="270"/>
                    <a:pt x="85" y="273"/>
                  </a:cubicBezTo>
                  <a:cubicBezTo>
                    <a:pt x="77" y="278"/>
                    <a:pt x="68" y="280"/>
                    <a:pt x="60" y="282"/>
                  </a:cubicBezTo>
                  <a:cubicBezTo>
                    <a:pt x="49" y="285"/>
                    <a:pt x="40" y="287"/>
                    <a:pt x="34" y="295"/>
                  </a:cubicBezTo>
                  <a:cubicBezTo>
                    <a:pt x="36" y="302"/>
                    <a:pt x="33" y="305"/>
                    <a:pt x="32" y="308"/>
                  </a:cubicBezTo>
                  <a:cubicBezTo>
                    <a:pt x="30" y="311"/>
                    <a:pt x="29" y="313"/>
                    <a:pt x="30" y="318"/>
                  </a:cubicBezTo>
                  <a:cubicBezTo>
                    <a:pt x="31" y="321"/>
                    <a:pt x="31" y="321"/>
                    <a:pt x="31" y="321"/>
                  </a:cubicBezTo>
                  <a:cubicBezTo>
                    <a:pt x="28" y="321"/>
                    <a:pt x="28" y="321"/>
                    <a:pt x="28" y="321"/>
                  </a:cubicBezTo>
                  <a:cubicBezTo>
                    <a:pt x="25" y="322"/>
                    <a:pt x="23" y="324"/>
                    <a:pt x="21" y="325"/>
                  </a:cubicBezTo>
                  <a:cubicBezTo>
                    <a:pt x="17" y="327"/>
                    <a:pt x="13" y="330"/>
                    <a:pt x="6" y="330"/>
                  </a:cubicBezTo>
                  <a:cubicBezTo>
                    <a:pt x="6" y="356"/>
                    <a:pt x="6" y="356"/>
                    <a:pt x="6" y="356"/>
                  </a:cubicBezTo>
                  <a:cubicBezTo>
                    <a:pt x="18" y="353"/>
                    <a:pt x="31" y="350"/>
                    <a:pt x="43" y="348"/>
                  </a:cubicBezTo>
                  <a:cubicBezTo>
                    <a:pt x="53" y="347"/>
                    <a:pt x="65" y="346"/>
                    <a:pt x="77" y="344"/>
                  </a:cubicBezTo>
                  <a:cubicBezTo>
                    <a:pt x="105" y="342"/>
                    <a:pt x="135" y="339"/>
                    <a:pt x="146" y="329"/>
                  </a:cubicBezTo>
                  <a:cubicBezTo>
                    <a:pt x="149" y="327"/>
                    <a:pt x="149" y="326"/>
                    <a:pt x="151" y="326"/>
                  </a:cubicBezTo>
                  <a:cubicBezTo>
                    <a:pt x="152" y="325"/>
                    <a:pt x="153" y="325"/>
                    <a:pt x="155" y="324"/>
                  </a:cubicBezTo>
                  <a:cubicBezTo>
                    <a:pt x="166" y="320"/>
                    <a:pt x="169" y="317"/>
                    <a:pt x="174" y="313"/>
                  </a:cubicBezTo>
                  <a:cubicBezTo>
                    <a:pt x="177" y="311"/>
                    <a:pt x="179" y="310"/>
                    <a:pt x="182" y="310"/>
                  </a:cubicBezTo>
                  <a:cubicBezTo>
                    <a:pt x="184" y="310"/>
                    <a:pt x="185" y="309"/>
                    <a:pt x="187" y="308"/>
                  </a:cubicBezTo>
                  <a:cubicBezTo>
                    <a:pt x="188" y="307"/>
                    <a:pt x="190" y="306"/>
                    <a:pt x="192" y="305"/>
                  </a:cubicBezTo>
                  <a:cubicBezTo>
                    <a:pt x="197" y="301"/>
                    <a:pt x="203" y="298"/>
                    <a:pt x="207" y="296"/>
                  </a:cubicBezTo>
                  <a:cubicBezTo>
                    <a:pt x="216" y="293"/>
                    <a:pt x="226" y="293"/>
                    <a:pt x="237" y="293"/>
                  </a:cubicBezTo>
                  <a:cubicBezTo>
                    <a:pt x="243" y="293"/>
                    <a:pt x="250" y="293"/>
                    <a:pt x="256" y="292"/>
                  </a:cubicBezTo>
                  <a:cubicBezTo>
                    <a:pt x="264" y="291"/>
                    <a:pt x="273" y="290"/>
                    <a:pt x="280" y="289"/>
                  </a:cubicBezTo>
                  <a:cubicBezTo>
                    <a:pt x="309" y="284"/>
                    <a:pt x="337" y="280"/>
                    <a:pt x="370" y="288"/>
                  </a:cubicBezTo>
                  <a:cubicBezTo>
                    <a:pt x="371" y="288"/>
                    <a:pt x="371" y="288"/>
                    <a:pt x="371" y="288"/>
                  </a:cubicBezTo>
                  <a:cubicBezTo>
                    <a:pt x="371" y="289"/>
                    <a:pt x="371" y="289"/>
                    <a:pt x="371" y="289"/>
                  </a:cubicBezTo>
                  <a:cubicBezTo>
                    <a:pt x="372" y="291"/>
                    <a:pt x="374" y="292"/>
                    <a:pt x="375" y="294"/>
                  </a:cubicBezTo>
                  <a:cubicBezTo>
                    <a:pt x="380" y="301"/>
                    <a:pt x="386" y="308"/>
                    <a:pt x="388" y="320"/>
                  </a:cubicBezTo>
                  <a:cubicBezTo>
                    <a:pt x="400" y="318"/>
                    <a:pt x="411" y="315"/>
                    <a:pt x="422" y="313"/>
                  </a:cubicBezTo>
                  <a:cubicBezTo>
                    <a:pt x="432" y="311"/>
                    <a:pt x="440" y="309"/>
                    <a:pt x="449" y="308"/>
                  </a:cubicBezTo>
                  <a:cubicBezTo>
                    <a:pt x="454" y="307"/>
                    <a:pt x="460" y="306"/>
                    <a:pt x="467" y="305"/>
                  </a:cubicBezTo>
                  <a:cubicBezTo>
                    <a:pt x="482" y="302"/>
                    <a:pt x="496" y="299"/>
                    <a:pt x="502" y="300"/>
                  </a:cubicBezTo>
                  <a:cubicBezTo>
                    <a:pt x="508" y="301"/>
                    <a:pt x="518" y="309"/>
                    <a:pt x="529" y="317"/>
                  </a:cubicBezTo>
                  <a:cubicBezTo>
                    <a:pt x="532" y="319"/>
                    <a:pt x="536" y="322"/>
                    <a:pt x="539" y="325"/>
                  </a:cubicBezTo>
                  <a:cubicBezTo>
                    <a:pt x="545" y="328"/>
                    <a:pt x="550" y="333"/>
                    <a:pt x="555" y="338"/>
                  </a:cubicBezTo>
                  <a:cubicBezTo>
                    <a:pt x="558" y="340"/>
                    <a:pt x="561" y="343"/>
                    <a:pt x="564" y="345"/>
                  </a:cubicBezTo>
                  <a:cubicBezTo>
                    <a:pt x="565" y="346"/>
                    <a:pt x="566" y="346"/>
                    <a:pt x="568" y="346"/>
                  </a:cubicBezTo>
                  <a:cubicBezTo>
                    <a:pt x="571" y="347"/>
                    <a:pt x="573" y="347"/>
                    <a:pt x="576" y="349"/>
                  </a:cubicBezTo>
                  <a:cubicBezTo>
                    <a:pt x="577" y="350"/>
                    <a:pt x="578" y="352"/>
                    <a:pt x="579" y="354"/>
                  </a:cubicBezTo>
                  <a:cubicBezTo>
                    <a:pt x="579" y="355"/>
                    <a:pt x="579" y="356"/>
                    <a:pt x="580" y="357"/>
                  </a:cubicBezTo>
                  <a:cubicBezTo>
                    <a:pt x="581" y="358"/>
                    <a:pt x="583" y="358"/>
                    <a:pt x="585" y="359"/>
                  </a:cubicBezTo>
                  <a:cubicBezTo>
                    <a:pt x="587" y="359"/>
                    <a:pt x="590" y="359"/>
                    <a:pt x="592" y="361"/>
                  </a:cubicBezTo>
                  <a:cubicBezTo>
                    <a:pt x="595" y="363"/>
                    <a:pt x="598" y="366"/>
                    <a:pt x="601" y="370"/>
                  </a:cubicBezTo>
                  <a:cubicBezTo>
                    <a:pt x="603" y="372"/>
                    <a:pt x="605" y="375"/>
                    <a:pt x="608" y="377"/>
                  </a:cubicBezTo>
                  <a:cubicBezTo>
                    <a:pt x="610" y="378"/>
                    <a:pt x="614" y="380"/>
                    <a:pt x="617" y="381"/>
                  </a:cubicBezTo>
                  <a:cubicBezTo>
                    <a:pt x="621" y="382"/>
                    <a:pt x="625" y="383"/>
                    <a:pt x="628" y="385"/>
                  </a:cubicBezTo>
                  <a:cubicBezTo>
                    <a:pt x="632" y="387"/>
                    <a:pt x="634" y="391"/>
                    <a:pt x="636" y="394"/>
                  </a:cubicBezTo>
                  <a:cubicBezTo>
                    <a:pt x="638" y="396"/>
                    <a:pt x="640" y="399"/>
                    <a:pt x="642" y="400"/>
                  </a:cubicBezTo>
                  <a:cubicBezTo>
                    <a:pt x="653" y="395"/>
                    <a:pt x="666" y="392"/>
                    <a:pt x="679" y="390"/>
                  </a:cubicBezTo>
                  <a:cubicBezTo>
                    <a:pt x="686" y="388"/>
                    <a:pt x="693" y="387"/>
                    <a:pt x="700" y="385"/>
                  </a:cubicBezTo>
                  <a:cubicBezTo>
                    <a:pt x="701" y="377"/>
                    <a:pt x="700" y="371"/>
                    <a:pt x="698" y="366"/>
                  </a:cubicBezTo>
                  <a:cubicBezTo>
                    <a:pt x="697" y="361"/>
                    <a:pt x="696" y="357"/>
                    <a:pt x="696" y="351"/>
                  </a:cubicBezTo>
                  <a:cubicBezTo>
                    <a:pt x="696" y="348"/>
                    <a:pt x="696" y="348"/>
                    <a:pt x="696" y="348"/>
                  </a:cubicBezTo>
                  <a:cubicBezTo>
                    <a:pt x="699" y="348"/>
                    <a:pt x="699" y="348"/>
                    <a:pt x="699" y="348"/>
                  </a:cubicBezTo>
                  <a:cubicBezTo>
                    <a:pt x="703" y="349"/>
                    <a:pt x="705" y="351"/>
                    <a:pt x="707" y="353"/>
                  </a:cubicBezTo>
                  <a:cubicBezTo>
                    <a:pt x="707" y="354"/>
                    <a:pt x="708" y="354"/>
                    <a:pt x="708" y="354"/>
                  </a:cubicBezTo>
                  <a:cubicBezTo>
                    <a:pt x="709" y="335"/>
                    <a:pt x="720" y="323"/>
                    <a:pt x="729" y="312"/>
                  </a:cubicBezTo>
                  <a:cubicBezTo>
                    <a:pt x="740" y="300"/>
                    <a:pt x="749" y="290"/>
                    <a:pt x="740" y="272"/>
                  </a:cubicBezTo>
                  <a:cubicBezTo>
                    <a:pt x="738" y="267"/>
                    <a:pt x="738" y="267"/>
                    <a:pt x="738" y="267"/>
                  </a:cubicBezTo>
                  <a:cubicBezTo>
                    <a:pt x="743" y="268"/>
                    <a:pt x="743" y="268"/>
                    <a:pt x="743" y="268"/>
                  </a:cubicBezTo>
                  <a:cubicBezTo>
                    <a:pt x="754" y="270"/>
                    <a:pt x="758" y="276"/>
                    <a:pt x="760" y="281"/>
                  </a:cubicBezTo>
                  <a:cubicBezTo>
                    <a:pt x="761" y="279"/>
                    <a:pt x="762" y="277"/>
                    <a:pt x="764" y="274"/>
                  </a:cubicBezTo>
                  <a:cubicBezTo>
                    <a:pt x="766" y="269"/>
                    <a:pt x="769" y="264"/>
                    <a:pt x="773" y="260"/>
                  </a:cubicBezTo>
                  <a:cubicBezTo>
                    <a:pt x="774" y="260"/>
                    <a:pt x="774" y="260"/>
                    <a:pt x="774" y="260"/>
                  </a:cubicBezTo>
                  <a:cubicBezTo>
                    <a:pt x="775" y="260"/>
                    <a:pt x="775" y="260"/>
                    <a:pt x="775" y="260"/>
                  </a:cubicBezTo>
                  <a:cubicBezTo>
                    <a:pt x="794" y="259"/>
                    <a:pt x="808" y="253"/>
                    <a:pt x="817" y="241"/>
                  </a:cubicBezTo>
                  <a:cubicBezTo>
                    <a:pt x="818" y="240"/>
                    <a:pt x="818" y="240"/>
                    <a:pt x="818" y="240"/>
                  </a:cubicBezTo>
                  <a:cubicBezTo>
                    <a:pt x="818" y="240"/>
                    <a:pt x="818" y="240"/>
                    <a:pt x="818" y="240"/>
                  </a:cubicBezTo>
                  <a:cubicBezTo>
                    <a:pt x="826" y="238"/>
                    <a:pt x="829" y="240"/>
                    <a:pt x="832" y="242"/>
                  </a:cubicBezTo>
                  <a:cubicBezTo>
                    <a:pt x="834" y="243"/>
                    <a:pt x="835" y="244"/>
                    <a:pt x="837" y="244"/>
                  </a:cubicBezTo>
                  <a:cubicBezTo>
                    <a:pt x="837" y="241"/>
                    <a:pt x="838" y="239"/>
                    <a:pt x="839" y="237"/>
                  </a:cubicBezTo>
                  <a:cubicBezTo>
                    <a:pt x="840" y="235"/>
                    <a:pt x="841" y="233"/>
                    <a:pt x="841" y="231"/>
                  </a:cubicBezTo>
                  <a:cubicBezTo>
                    <a:pt x="846" y="230"/>
                    <a:pt x="846" y="230"/>
                    <a:pt x="846" y="230"/>
                  </a:cubicBezTo>
                  <a:cubicBezTo>
                    <a:pt x="846" y="235"/>
                    <a:pt x="845" y="237"/>
                    <a:pt x="844" y="239"/>
                  </a:cubicBezTo>
                  <a:cubicBezTo>
                    <a:pt x="843" y="241"/>
                    <a:pt x="842" y="243"/>
                    <a:pt x="842" y="246"/>
                  </a:cubicBezTo>
                  <a:cubicBezTo>
                    <a:pt x="842" y="249"/>
                    <a:pt x="842" y="249"/>
                    <a:pt x="842" y="249"/>
                  </a:cubicBezTo>
                  <a:cubicBezTo>
                    <a:pt x="840" y="249"/>
                    <a:pt x="840" y="249"/>
                    <a:pt x="840" y="249"/>
                  </a:cubicBezTo>
                  <a:cubicBezTo>
                    <a:pt x="834" y="250"/>
                    <a:pt x="831" y="248"/>
                    <a:pt x="829" y="246"/>
                  </a:cubicBezTo>
                  <a:cubicBezTo>
                    <a:pt x="827" y="245"/>
                    <a:pt x="825" y="244"/>
                    <a:pt x="821" y="245"/>
                  </a:cubicBezTo>
                  <a:cubicBezTo>
                    <a:pt x="811" y="258"/>
                    <a:pt x="796" y="264"/>
                    <a:pt x="776" y="265"/>
                  </a:cubicBezTo>
                  <a:cubicBezTo>
                    <a:pt x="773" y="268"/>
                    <a:pt x="771" y="272"/>
                    <a:pt x="769" y="277"/>
                  </a:cubicBezTo>
                  <a:cubicBezTo>
                    <a:pt x="767" y="281"/>
                    <a:pt x="764" y="285"/>
                    <a:pt x="761" y="289"/>
                  </a:cubicBezTo>
                  <a:cubicBezTo>
                    <a:pt x="758" y="291"/>
                    <a:pt x="758" y="291"/>
                    <a:pt x="758" y="291"/>
                  </a:cubicBezTo>
                  <a:cubicBezTo>
                    <a:pt x="756" y="288"/>
                    <a:pt x="756" y="288"/>
                    <a:pt x="756" y="288"/>
                  </a:cubicBezTo>
                  <a:cubicBezTo>
                    <a:pt x="756" y="287"/>
                    <a:pt x="756" y="286"/>
                    <a:pt x="755" y="285"/>
                  </a:cubicBezTo>
                  <a:cubicBezTo>
                    <a:pt x="754" y="281"/>
                    <a:pt x="753" y="277"/>
                    <a:pt x="748" y="275"/>
                  </a:cubicBezTo>
                  <a:cubicBezTo>
                    <a:pt x="753" y="293"/>
                    <a:pt x="744" y="304"/>
                    <a:pt x="733" y="316"/>
                  </a:cubicBezTo>
                  <a:cubicBezTo>
                    <a:pt x="723" y="327"/>
                    <a:pt x="713" y="339"/>
                    <a:pt x="713" y="359"/>
                  </a:cubicBezTo>
                  <a:cubicBezTo>
                    <a:pt x="714" y="363"/>
                    <a:pt x="714" y="363"/>
                    <a:pt x="714" y="363"/>
                  </a:cubicBezTo>
                  <a:cubicBezTo>
                    <a:pt x="710" y="362"/>
                    <a:pt x="710" y="362"/>
                    <a:pt x="710" y="362"/>
                  </a:cubicBezTo>
                  <a:cubicBezTo>
                    <a:pt x="707" y="361"/>
                    <a:pt x="705" y="359"/>
                    <a:pt x="703" y="357"/>
                  </a:cubicBezTo>
                  <a:cubicBezTo>
                    <a:pt x="703" y="357"/>
                    <a:pt x="702" y="356"/>
                    <a:pt x="702" y="356"/>
                  </a:cubicBezTo>
                  <a:cubicBezTo>
                    <a:pt x="702" y="359"/>
                    <a:pt x="703" y="361"/>
                    <a:pt x="704" y="364"/>
                  </a:cubicBezTo>
                  <a:cubicBezTo>
                    <a:pt x="705" y="371"/>
                    <a:pt x="707" y="377"/>
                    <a:pt x="705" y="388"/>
                  </a:cubicBezTo>
                  <a:cubicBezTo>
                    <a:pt x="705" y="389"/>
                    <a:pt x="705" y="389"/>
                    <a:pt x="705" y="389"/>
                  </a:cubicBezTo>
                  <a:cubicBezTo>
                    <a:pt x="703" y="390"/>
                    <a:pt x="703" y="390"/>
                    <a:pt x="703" y="390"/>
                  </a:cubicBezTo>
                  <a:cubicBezTo>
                    <a:pt x="696" y="392"/>
                    <a:pt x="688" y="394"/>
                    <a:pt x="680" y="395"/>
                  </a:cubicBezTo>
                  <a:cubicBezTo>
                    <a:pt x="667" y="398"/>
                    <a:pt x="654" y="401"/>
                    <a:pt x="644" y="406"/>
                  </a:cubicBezTo>
                  <a:lnTo>
                    <a:pt x="642" y="406"/>
                  </a:lnTo>
                  <a:close/>
                  <a:moveTo>
                    <a:pt x="775" y="51"/>
                  </a:moveTo>
                  <a:cubicBezTo>
                    <a:pt x="770" y="60"/>
                    <a:pt x="774" y="67"/>
                    <a:pt x="779" y="76"/>
                  </a:cubicBezTo>
                  <a:cubicBezTo>
                    <a:pt x="780" y="77"/>
                    <a:pt x="781" y="79"/>
                    <a:pt x="781" y="81"/>
                  </a:cubicBezTo>
                  <a:cubicBezTo>
                    <a:pt x="781" y="79"/>
                    <a:pt x="781" y="79"/>
                    <a:pt x="781" y="79"/>
                  </a:cubicBezTo>
                  <a:cubicBezTo>
                    <a:pt x="778" y="74"/>
                    <a:pt x="778" y="69"/>
                    <a:pt x="777" y="63"/>
                  </a:cubicBezTo>
                  <a:cubicBezTo>
                    <a:pt x="776" y="59"/>
                    <a:pt x="776" y="55"/>
                    <a:pt x="775" y="51"/>
                  </a:cubicBezTo>
                  <a:close/>
                  <a:moveTo>
                    <a:pt x="851" y="35"/>
                  </a:moveTo>
                  <a:cubicBezTo>
                    <a:pt x="852" y="36"/>
                    <a:pt x="853" y="37"/>
                    <a:pt x="855" y="38"/>
                  </a:cubicBezTo>
                  <a:cubicBezTo>
                    <a:pt x="854" y="37"/>
                    <a:pt x="853" y="36"/>
                    <a:pt x="852" y="35"/>
                  </a:cubicBezTo>
                  <a:cubicBezTo>
                    <a:pt x="852" y="35"/>
                    <a:pt x="851" y="35"/>
                    <a:pt x="85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16">
              <a:extLst>
                <a:ext uri="{FF2B5EF4-FFF2-40B4-BE49-F238E27FC236}">
                  <a16:creationId xmlns:a16="http://schemas.microsoft.com/office/drawing/2014/main" id="{2180F70D-4F75-4E67-BCAE-1DBA2AFA4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1050" y="4006851"/>
              <a:ext cx="1588" cy="4763"/>
            </a:xfrm>
            <a:custGeom>
              <a:avLst/>
              <a:gdLst>
                <a:gd name="T0" fmla="*/ 0 w 1"/>
                <a:gd name="T1" fmla="*/ 0 h 3"/>
                <a:gd name="T2" fmla="*/ 1 w 1"/>
                <a:gd name="T3" fmla="*/ 3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317">
              <a:extLst>
                <a:ext uri="{FF2B5EF4-FFF2-40B4-BE49-F238E27FC236}">
                  <a16:creationId xmlns:a16="http://schemas.microsoft.com/office/drawing/2014/main" id="{591A321C-E5A5-45E1-A4A1-F180E78EA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1050" y="4006851"/>
              <a:ext cx="1588" cy="4763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18">
              <a:extLst>
                <a:ext uri="{FF2B5EF4-FFF2-40B4-BE49-F238E27FC236}">
                  <a16:creationId xmlns:a16="http://schemas.microsoft.com/office/drawing/2014/main" id="{D0992792-1A52-427A-AD69-BA60F9AD1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463" y="4006851"/>
              <a:ext cx="6350" cy="4763"/>
            </a:xfrm>
            <a:custGeom>
              <a:avLst/>
              <a:gdLst>
                <a:gd name="T0" fmla="*/ 0 w 4"/>
                <a:gd name="T1" fmla="*/ 3 h 3"/>
                <a:gd name="T2" fmla="*/ 0 w 4"/>
                <a:gd name="T3" fmla="*/ 1 h 3"/>
                <a:gd name="T4" fmla="*/ 3 w 4"/>
                <a:gd name="T5" fmla="*/ 0 h 3"/>
                <a:gd name="T6" fmla="*/ 4 w 4"/>
                <a:gd name="T7" fmla="*/ 3 h 3"/>
                <a:gd name="T8" fmla="*/ 0 w 4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4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9">
              <a:extLst>
                <a:ext uri="{FF2B5EF4-FFF2-40B4-BE49-F238E27FC236}">
                  <a16:creationId xmlns:a16="http://schemas.microsoft.com/office/drawing/2014/main" id="{A260159B-6D11-4D92-A45D-D4F1FA31B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2638" y="4008438"/>
              <a:ext cx="9525" cy="3175"/>
            </a:xfrm>
            <a:custGeom>
              <a:avLst/>
              <a:gdLst>
                <a:gd name="T0" fmla="*/ 0 w 9"/>
                <a:gd name="T1" fmla="*/ 3 h 3"/>
                <a:gd name="T2" fmla="*/ 9 w 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3">
                  <a:moveTo>
                    <a:pt x="0" y="3"/>
                  </a:moveTo>
                  <a:cubicBezTo>
                    <a:pt x="2" y="2"/>
                    <a:pt x="5" y="1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">
              <a:extLst>
                <a:ext uri="{FF2B5EF4-FFF2-40B4-BE49-F238E27FC236}">
                  <a16:creationId xmlns:a16="http://schemas.microsoft.com/office/drawing/2014/main" id="{5DAF5EF7-18AC-4B9C-9D77-382B17AEF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1050" y="4006851"/>
              <a:ext cx="11113" cy="7938"/>
            </a:xfrm>
            <a:custGeom>
              <a:avLst/>
              <a:gdLst>
                <a:gd name="T0" fmla="*/ 2 w 11"/>
                <a:gd name="T1" fmla="*/ 8 h 8"/>
                <a:gd name="T2" fmla="*/ 0 w 11"/>
                <a:gd name="T3" fmla="*/ 2 h 8"/>
                <a:gd name="T4" fmla="*/ 1 w 11"/>
                <a:gd name="T5" fmla="*/ 2 h 8"/>
                <a:gd name="T6" fmla="*/ 10 w 11"/>
                <a:gd name="T7" fmla="*/ 0 h 8"/>
                <a:gd name="T8" fmla="*/ 11 w 11"/>
                <a:gd name="T9" fmla="*/ 5 h 8"/>
                <a:gd name="T10" fmla="*/ 3 w 11"/>
                <a:gd name="T11" fmla="*/ 7 h 8"/>
                <a:gd name="T12" fmla="*/ 2 w 1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2" y="8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6" y="0"/>
                    <a:pt x="10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7" y="6"/>
                    <a:pt x="5" y="7"/>
                    <a:pt x="3" y="7"/>
                  </a:cubicBez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1">
              <a:extLst>
                <a:ext uri="{FF2B5EF4-FFF2-40B4-BE49-F238E27FC236}">
                  <a16:creationId xmlns:a16="http://schemas.microsoft.com/office/drawing/2014/main" id="{2D1E4548-EFDA-413B-B3A6-DA256AA9E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2638" y="4011613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322">
              <a:extLst>
                <a:ext uri="{FF2B5EF4-FFF2-40B4-BE49-F238E27FC236}">
                  <a16:creationId xmlns:a16="http://schemas.microsoft.com/office/drawing/2014/main" id="{0113A42D-36FD-46DB-9F79-5EFA0573E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2638" y="4011613"/>
              <a:ext cx="3175" cy="317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23">
              <a:extLst>
                <a:ext uri="{FF2B5EF4-FFF2-40B4-BE49-F238E27FC236}">
                  <a16:creationId xmlns:a16="http://schemas.microsoft.com/office/drawing/2014/main" id="{B43621CC-5A89-4E33-BE3F-F2FF8E952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1050" y="4010026"/>
              <a:ext cx="6350" cy="6350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2 h 4"/>
                <a:gd name="T4" fmla="*/ 2 w 4"/>
                <a:gd name="T5" fmla="*/ 0 h 4"/>
                <a:gd name="T6" fmla="*/ 4 w 4"/>
                <a:gd name="T7" fmla="*/ 2 h 4"/>
                <a:gd name="T8" fmla="*/ 2 w 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4">
              <a:extLst>
                <a:ext uri="{FF2B5EF4-FFF2-40B4-BE49-F238E27FC236}">
                  <a16:creationId xmlns:a16="http://schemas.microsoft.com/office/drawing/2014/main" id="{DD72F32D-0796-4FDF-BC1B-9A077D79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50" y="4067176"/>
              <a:ext cx="514350" cy="403225"/>
            </a:xfrm>
            <a:custGeom>
              <a:avLst/>
              <a:gdLst>
                <a:gd name="T0" fmla="*/ 317 w 522"/>
                <a:gd name="T1" fmla="*/ 345 h 410"/>
                <a:gd name="T2" fmla="*/ 325 w 522"/>
                <a:gd name="T3" fmla="*/ 386 h 410"/>
                <a:gd name="T4" fmla="*/ 317 w 522"/>
                <a:gd name="T5" fmla="*/ 406 h 410"/>
                <a:gd name="T6" fmla="*/ 277 w 522"/>
                <a:gd name="T7" fmla="*/ 341 h 410"/>
                <a:gd name="T8" fmla="*/ 249 w 522"/>
                <a:gd name="T9" fmla="*/ 325 h 410"/>
                <a:gd name="T10" fmla="*/ 241 w 522"/>
                <a:gd name="T11" fmla="*/ 301 h 410"/>
                <a:gd name="T12" fmla="*/ 205 w 522"/>
                <a:gd name="T13" fmla="*/ 281 h 410"/>
                <a:gd name="T14" fmla="*/ 181 w 522"/>
                <a:gd name="T15" fmla="*/ 253 h 410"/>
                <a:gd name="T16" fmla="*/ 181 w 522"/>
                <a:gd name="T17" fmla="*/ 249 h 410"/>
                <a:gd name="T18" fmla="*/ 177 w 522"/>
                <a:gd name="T19" fmla="*/ 229 h 410"/>
                <a:gd name="T20" fmla="*/ 144 w 522"/>
                <a:gd name="T21" fmla="*/ 225 h 410"/>
                <a:gd name="T22" fmla="*/ 120 w 522"/>
                <a:gd name="T23" fmla="*/ 193 h 410"/>
                <a:gd name="T24" fmla="*/ 80 w 522"/>
                <a:gd name="T25" fmla="*/ 164 h 410"/>
                <a:gd name="T26" fmla="*/ 64 w 522"/>
                <a:gd name="T27" fmla="*/ 144 h 410"/>
                <a:gd name="T28" fmla="*/ 64 w 522"/>
                <a:gd name="T29" fmla="*/ 136 h 410"/>
                <a:gd name="T30" fmla="*/ 60 w 522"/>
                <a:gd name="T31" fmla="*/ 128 h 410"/>
                <a:gd name="T32" fmla="*/ 0 w 522"/>
                <a:gd name="T33" fmla="*/ 96 h 410"/>
                <a:gd name="T34" fmla="*/ 36 w 522"/>
                <a:gd name="T35" fmla="*/ 48 h 410"/>
                <a:gd name="T36" fmla="*/ 76 w 522"/>
                <a:gd name="T37" fmla="*/ 36 h 410"/>
                <a:gd name="T38" fmla="*/ 96 w 522"/>
                <a:gd name="T39" fmla="*/ 20 h 410"/>
                <a:gd name="T40" fmla="*/ 241 w 522"/>
                <a:gd name="T41" fmla="*/ 20 h 410"/>
                <a:gd name="T42" fmla="*/ 265 w 522"/>
                <a:gd name="T43" fmla="*/ 48 h 410"/>
                <a:gd name="T44" fmla="*/ 301 w 522"/>
                <a:gd name="T45" fmla="*/ 44 h 410"/>
                <a:gd name="T46" fmla="*/ 358 w 522"/>
                <a:gd name="T47" fmla="*/ 32 h 410"/>
                <a:gd name="T48" fmla="*/ 382 w 522"/>
                <a:gd name="T49" fmla="*/ 36 h 410"/>
                <a:gd name="T50" fmla="*/ 402 w 522"/>
                <a:gd name="T51" fmla="*/ 44 h 410"/>
                <a:gd name="T52" fmla="*/ 422 w 522"/>
                <a:gd name="T53" fmla="*/ 52 h 410"/>
                <a:gd name="T54" fmla="*/ 450 w 522"/>
                <a:gd name="T55" fmla="*/ 72 h 410"/>
                <a:gd name="T56" fmla="*/ 470 w 522"/>
                <a:gd name="T57" fmla="*/ 92 h 410"/>
                <a:gd name="T58" fmla="*/ 494 w 522"/>
                <a:gd name="T59" fmla="*/ 100 h 410"/>
                <a:gd name="T60" fmla="*/ 522 w 522"/>
                <a:gd name="T61" fmla="*/ 120 h 410"/>
                <a:gd name="T62" fmla="*/ 494 w 522"/>
                <a:gd name="T63" fmla="*/ 152 h 410"/>
                <a:gd name="T64" fmla="*/ 478 w 522"/>
                <a:gd name="T65" fmla="*/ 181 h 410"/>
                <a:gd name="T66" fmla="*/ 462 w 522"/>
                <a:gd name="T67" fmla="*/ 193 h 410"/>
                <a:gd name="T68" fmla="*/ 474 w 522"/>
                <a:gd name="T69" fmla="*/ 225 h 410"/>
                <a:gd name="T70" fmla="*/ 458 w 522"/>
                <a:gd name="T71" fmla="*/ 241 h 410"/>
                <a:gd name="T72" fmla="*/ 442 w 522"/>
                <a:gd name="T73" fmla="*/ 245 h 410"/>
                <a:gd name="T74" fmla="*/ 434 w 522"/>
                <a:gd name="T75" fmla="*/ 273 h 410"/>
                <a:gd name="T76" fmla="*/ 398 w 522"/>
                <a:gd name="T77" fmla="*/ 281 h 410"/>
                <a:gd name="T78" fmla="*/ 390 w 522"/>
                <a:gd name="T79" fmla="*/ 313 h 410"/>
                <a:gd name="T80" fmla="*/ 374 w 522"/>
                <a:gd name="T81" fmla="*/ 33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2" h="410">
                  <a:moveTo>
                    <a:pt x="325" y="353"/>
                  </a:moveTo>
                  <a:cubicBezTo>
                    <a:pt x="322" y="352"/>
                    <a:pt x="318" y="350"/>
                    <a:pt x="317" y="345"/>
                  </a:cubicBezTo>
                  <a:cubicBezTo>
                    <a:pt x="309" y="357"/>
                    <a:pt x="322" y="381"/>
                    <a:pt x="333" y="386"/>
                  </a:cubicBezTo>
                  <a:cubicBezTo>
                    <a:pt x="332" y="392"/>
                    <a:pt x="330" y="385"/>
                    <a:pt x="325" y="386"/>
                  </a:cubicBezTo>
                  <a:cubicBezTo>
                    <a:pt x="321" y="387"/>
                    <a:pt x="320" y="398"/>
                    <a:pt x="317" y="390"/>
                  </a:cubicBezTo>
                  <a:cubicBezTo>
                    <a:pt x="307" y="391"/>
                    <a:pt x="323" y="397"/>
                    <a:pt x="317" y="406"/>
                  </a:cubicBezTo>
                  <a:cubicBezTo>
                    <a:pt x="301" y="410"/>
                    <a:pt x="302" y="397"/>
                    <a:pt x="289" y="398"/>
                  </a:cubicBezTo>
                  <a:cubicBezTo>
                    <a:pt x="296" y="368"/>
                    <a:pt x="258" y="359"/>
                    <a:pt x="277" y="341"/>
                  </a:cubicBezTo>
                  <a:cubicBezTo>
                    <a:pt x="253" y="360"/>
                    <a:pt x="274" y="337"/>
                    <a:pt x="253" y="345"/>
                  </a:cubicBezTo>
                  <a:cubicBezTo>
                    <a:pt x="247" y="339"/>
                    <a:pt x="251" y="332"/>
                    <a:pt x="249" y="325"/>
                  </a:cubicBezTo>
                  <a:cubicBezTo>
                    <a:pt x="246" y="317"/>
                    <a:pt x="240" y="316"/>
                    <a:pt x="237" y="309"/>
                  </a:cubicBezTo>
                  <a:cubicBezTo>
                    <a:pt x="235" y="306"/>
                    <a:pt x="240" y="300"/>
                    <a:pt x="241" y="301"/>
                  </a:cubicBezTo>
                  <a:cubicBezTo>
                    <a:pt x="237" y="296"/>
                    <a:pt x="227" y="291"/>
                    <a:pt x="221" y="285"/>
                  </a:cubicBezTo>
                  <a:cubicBezTo>
                    <a:pt x="217" y="281"/>
                    <a:pt x="210" y="285"/>
                    <a:pt x="205" y="281"/>
                  </a:cubicBezTo>
                  <a:cubicBezTo>
                    <a:pt x="198" y="277"/>
                    <a:pt x="201" y="262"/>
                    <a:pt x="189" y="269"/>
                  </a:cubicBezTo>
                  <a:cubicBezTo>
                    <a:pt x="196" y="261"/>
                    <a:pt x="181" y="256"/>
                    <a:pt x="181" y="253"/>
                  </a:cubicBezTo>
                  <a:cubicBezTo>
                    <a:pt x="180" y="250"/>
                    <a:pt x="186" y="248"/>
                    <a:pt x="185" y="245"/>
                  </a:cubicBezTo>
                  <a:cubicBezTo>
                    <a:pt x="183" y="242"/>
                    <a:pt x="179" y="249"/>
                    <a:pt x="181" y="249"/>
                  </a:cubicBezTo>
                  <a:cubicBezTo>
                    <a:pt x="179" y="248"/>
                    <a:pt x="167" y="225"/>
                    <a:pt x="169" y="237"/>
                  </a:cubicBezTo>
                  <a:cubicBezTo>
                    <a:pt x="168" y="233"/>
                    <a:pt x="174" y="229"/>
                    <a:pt x="177" y="229"/>
                  </a:cubicBezTo>
                  <a:cubicBezTo>
                    <a:pt x="175" y="223"/>
                    <a:pt x="170" y="228"/>
                    <a:pt x="169" y="233"/>
                  </a:cubicBezTo>
                  <a:cubicBezTo>
                    <a:pt x="164" y="225"/>
                    <a:pt x="151" y="230"/>
                    <a:pt x="144" y="225"/>
                  </a:cubicBezTo>
                  <a:cubicBezTo>
                    <a:pt x="142" y="223"/>
                    <a:pt x="142" y="215"/>
                    <a:pt x="140" y="213"/>
                  </a:cubicBezTo>
                  <a:cubicBezTo>
                    <a:pt x="138" y="210"/>
                    <a:pt x="127" y="198"/>
                    <a:pt x="120" y="193"/>
                  </a:cubicBezTo>
                  <a:cubicBezTo>
                    <a:pt x="118" y="191"/>
                    <a:pt x="111" y="194"/>
                    <a:pt x="108" y="193"/>
                  </a:cubicBezTo>
                  <a:cubicBezTo>
                    <a:pt x="96" y="186"/>
                    <a:pt x="93" y="169"/>
                    <a:pt x="80" y="164"/>
                  </a:cubicBezTo>
                  <a:cubicBezTo>
                    <a:pt x="84" y="152"/>
                    <a:pt x="81" y="165"/>
                    <a:pt x="72" y="152"/>
                  </a:cubicBezTo>
                  <a:cubicBezTo>
                    <a:pt x="72" y="152"/>
                    <a:pt x="64" y="144"/>
                    <a:pt x="64" y="144"/>
                  </a:cubicBezTo>
                  <a:cubicBezTo>
                    <a:pt x="63" y="138"/>
                    <a:pt x="69" y="137"/>
                    <a:pt x="68" y="132"/>
                  </a:cubicBezTo>
                  <a:cubicBezTo>
                    <a:pt x="68" y="131"/>
                    <a:pt x="64" y="134"/>
                    <a:pt x="64" y="136"/>
                  </a:cubicBezTo>
                  <a:cubicBezTo>
                    <a:pt x="63" y="127"/>
                    <a:pt x="59" y="126"/>
                    <a:pt x="68" y="124"/>
                  </a:cubicBezTo>
                  <a:cubicBezTo>
                    <a:pt x="67" y="119"/>
                    <a:pt x="61" y="124"/>
                    <a:pt x="60" y="128"/>
                  </a:cubicBezTo>
                  <a:cubicBezTo>
                    <a:pt x="52" y="115"/>
                    <a:pt x="19" y="126"/>
                    <a:pt x="20" y="104"/>
                  </a:cubicBezTo>
                  <a:cubicBezTo>
                    <a:pt x="12" y="113"/>
                    <a:pt x="3" y="104"/>
                    <a:pt x="0" y="96"/>
                  </a:cubicBezTo>
                  <a:cubicBezTo>
                    <a:pt x="5" y="84"/>
                    <a:pt x="9" y="70"/>
                    <a:pt x="24" y="68"/>
                  </a:cubicBezTo>
                  <a:cubicBezTo>
                    <a:pt x="13" y="57"/>
                    <a:pt x="36" y="59"/>
                    <a:pt x="36" y="48"/>
                  </a:cubicBezTo>
                  <a:cubicBezTo>
                    <a:pt x="60" y="43"/>
                    <a:pt x="68" y="46"/>
                    <a:pt x="68" y="32"/>
                  </a:cubicBezTo>
                  <a:cubicBezTo>
                    <a:pt x="73" y="29"/>
                    <a:pt x="75" y="36"/>
                    <a:pt x="76" y="36"/>
                  </a:cubicBezTo>
                  <a:cubicBezTo>
                    <a:pt x="82" y="36"/>
                    <a:pt x="77" y="29"/>
                    <a:pt x="80" y="28"/>
                  </a:cubicBezTo>
                  <a:cubicBezTo>
                    <a:pt x="81" y="28"/>
                    <a:pt x="97" y="33"/>
                    <a:pt x="96" y="20"/>
                  </a:cubicBezTo>
                  <a:cubicBezTo>
                    <a:pt x="118" y="21"/>
                    <a:pt x="142" y="15"/>
                    <a:pt x="169" y="12"/>
                  </a:cubicBezTo>
                  <a:cubicBezTo>
                    <a:pt x="198" y="8"/>
                    <a:pt x="234" y="0"/>
                    <a:pt x="241" y="20"/>
                  </a:cubicBezTo>
                  <a:cubicBezTo>
                    <a:pt x="245" y="20"/>
                    <a:pt x="244" y="15"/>
                    <a:pt x="245" y="12"/>
                  </a:cubicBezTo>
                  <a:cubicBezTo>
                    <a:pt x="259" y="17"/>
                    <a:pt x="262" y="32"/>
                    <a:pt x="265" y="48"/>
                  </a:cubicBezTo>
                  <a:cubicBezTo>
                    <a:pt x="273" y="46"/>
                    <a:pt x="284" y="40"/>
                    <a:pt x="293" y="40"/>
                  </a:cubicBezTo>
                  <a:cubicBezTo>
                    <a:pt x="297" y="40"/>
                    <a:pt x="302" y="44"/>
                    <a:pt x="301" y="44"/>
                  </a:cubicBezTo>
                  <a:cubicBezTo>
                    <a:pt x="305" y="43"/>
                    <a:pt x="311" y="37"/>
                    <a:pt x="313" y="36"/>
                  </a:cubicBezTo>
                  <a:cubicBezTo>
                    <a:pt x="325" y="33"/>
                    <a:pt x="344" y="34"/>
                    <a:pt x="358" y="32"/>
                  </a:cubicBezTo>
                  <a:cubicBezTo>
                    <a:pt x="366" y="30"/>
                    <a:pt x="378" y="28"/>
                    <a:pt x="386" y="28"/>
                  </a:cubicBezTo>
                  <a:cubicBezTo>
                    <a:pt x="391" y="29"/>
                    <a:pt x="386" y="35"/>
                    <a:pt x="382" y="36"/>
                  </a:cubicBezTo>
                  <a:cubicBezTo>
                    <a:pt x="384" y="44"/>
                    <a:pt x="390" y="30"/>
                    <a:pt x="398" y="32"/>
                  </a:cubicBezTo>
                  <a:cubicBezTo>
                    <a:pt x="398" y="32"/>
                    <a:pt x="401" y="43"/>
                    <a:pt x="402" y="44"/>
                  </a:cubicBezTo>
                  <a:cubicBezTo>
                    <a:pt x="404" y="46"/>
                    <a:pt x="411" y="43"/>
                    <a:pt x="414" y="44"/>
                  </a:cubicBezTo>
                  <a:cubicBezTo>
                    <a:pt x="416" y="45"/>
                    <a:pt x="419" y="50"/>
                    <a:pt x="422" y="52"/>
                  </a:cubicBezTo>
                  <a:cubicBezTo>
                    <a:pt x="427" y="55"/>
                    <a:pt x="432" y="56"/>
                    <a:pt x="426" y="64"/>
                  </a:cubicBezTo>
                  <a:cubicBezTo>
                    <a:pt x="440" y="60"/>
                    <a:pt x="433" y="60"/>
                    <a:pt x="450" y="72"/>
                  </a:cubicBezTo>
                  <a:cubicBezTo>
                    <a:pt x="454" y="75"/>
                    <a:pt x="465" y="79"/>
                    <a:pt x="466" y="80"/>
                  </a:cubicBezTo>
                  <a:cubicBezTo>
                    <a:pt x="469" y="83"/>
                    <a:pt x="467" y="90"/>
                    <a:pt x="470" y="92"/>
                  </a:cubicBezTo>
                  <a:cubicBezTo>
                    <a:pt x="476" y="96"/>
                    <a:pt x="489" y="91"/>
                    <a:pt x="478" y="104"/>
                  </a:cubicBezTo>
                  <a:cubicBezTo>
                    <a:pt x="482" y="101"/>
                    <a:pt x="487" y="100"/>
                    <a:pt x="494" y="100"/>
                  </a:cubicBezTo>
                  <a:cubicBezTo>
                    <a:pt x="495" y="113"/>
                    <a:pt x="522" y="112"/>
                    <a:pt x="510" y="124"/>
                  </a:cubicBezTo>
                  <a:cubicBezTo>
                    <a:pt x="514" y="122"/>
                    <a:pt x="517" y="120"/>
                    <a:pt x="522" y="120"/>
                  </a:cubicBezTo>
                  <a:cubicBezTo>
                    <a:pt x="519" y="134"/>
                    <a:pt x="506" y="134"/>
                    <a:pt x="498" y="144"/>
                  </a:cubicBezTo>
                  <a:cubicBezTo>
                    <a:pt x="496" y="148"/>
                    <a:pt x="497" y="150"/>
                    <a:pt x="494" y="152"/>
                  </a:cubicBezTo>
                  <a:cubicBezTo>
                    <a:pt x="489" y="157"/>
                    <a:pt x="486" y="175"/>
                    <a:pt x="482" y="185"/>
                  </a:cubicBezTo>
                  <a:cubicBezTo>
                    <a:pt x="481" y="186"/>
                    <a:pt x="476" y="182"/>
                    <a:pt x="478" y="181"/>
                  </a:cubicBezTo>
                  <a:cubicBezTo>
                    <a:pt x="474" y="181"/>
                    <a:pt x="476" y="185"/>
                    <a:pt x="478" y="185"/>
                  </a:cubicBezTo>
                  <a:cubicBezTo>
                    <a:pt x="473" y="186"/>
                    <a:pt x="462" y="200"/>
                    <a:pt x="462" y="193"/>
                  </a:cubicBezTo>
                  <a:cubicBezTo>
                    <a:pt x="457" y="194"/>
                    <a:pt x="469" y="223"/>
                    <a:pt x="450" y="221"/>
                  </a:cubicBezTo>
                  <a:cubicBezTo>
                    <a:pt x="453" y="231"/>
                    <a:pt x="468" y="213"/>
                    <a:pt x="474" y="225"/>
                  </a:cubicBezTo>
                  <a:cubicBezTo>
                    <a:pt x="473" y="234"/>
                    <a:pt x="463" y="234"/>
                    <a:pt x="458" y="229"/>
                  </a:cubicBezTo>
                  <a:cubicBezTo>
                    <a:pt x="460" y="236"/>
                    <a:pt x="466" y="244"/>
                    <a:pt x="458" y="241"/>
                  </a:cubicBezTo>
                  <a:cubicBezTo>
                    <a:pt x="453" y="239"/>
                    <a:pt x="459" y="249"/>
                    <a:pt x="458" y="253"/>
                  </a:cubicBezTo>
                  <a:cubicBezTo>
                    <a:pt x="447" y="253"/>
                    <a:pt x="431" y="255"/>
                    <a:pt x="442" y="245"/>
                  </a:cubicBezTo>
                  <a:cubicBezTo>
                    <a:pt x="425" y="250"/>
                    <a:pt x="446" y="261"/>
                    <a:pt x="434" y="257"/>
                  </a:cubicBezTo>
                  <a:cubicBezTo>
                    <a:pt x="430" y="256"/>
                    <a:pt x="436" y="270"/>
                    <a:pt x="434" y="273"/>
                  </a:cubicBezTo>
                  <a:cubicBezTo>
                    <a:pt x="431" y="279"/>
                    <a:pt x="421" y="279"/>
                    <a:pt x="422" y="289"/>
                  </a:cubicBezTo>
                  <a:cubicBezTo>
                    <a:pt x="410" y="290"/>
                    <a:pt x="414" y="275"/>
                    <a:pt x="398" y="281"/>
                  </a:cubicBezTo>
                  <a:cubicBezTo>
                    <a:pt x="400" y="292"/>
                    <a:pt x="405" y="300"/>
                    <a:pt x="410" y="309"/>
                  </a:cubicBezTo>
                  <a:cubicBezTo>
                    <a:pt x="400" y="305"/>
                    <a:pt x="396" y="326"/>
                    <a:pt x="390" y="313"/>
                  </a:cubicBezTo>
                  <a:cubicBezTo>
                    <a:pt x="385" y="314"/>
                    <a:pt x="387" y="317"/>
                    <a:pt x="390" y="317"/>
                  </a:cubicBezTo>
                  <a:cubicBezTo>
                    <a:pt x="387" y="332"/>
                    <a:pt x="373" y="313"/>
                    <a:pt x="374" y="333"/>
                  </a:cubicBezTo>
                  <a:cubicBezTo>
                    <a:pt x="353" y="341"/>
                    <a:pt x="335" y="327"/>
                    <a:pt x="329" y="3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25">
              <a:extLst>
                <a:ext uri="{FF2B5EF4-FFF2-40B4-BE49-F238E27FC236}">
                  <a16:creationId xmlns:a16="http://schemas.microsoft.com/office/drawing/2014/main" id="{C2026BFA-D6DC-405B-AA16-8323CED14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8263" y="4067176"/>
              <a:ext cx="519113" cy="401638"/>
            </a:xfrm>
            <a:custGeom>
              <a:avLst/>
              <a:gdLst>
                <a:gd name="T0" fmla="*/ 272 w 529"/>
                <a:gd name="T1" fmla="*/ 350 h 409"/>
                <a:gd name="T2" fmla="*/ 254 w 529"/>
                <a:gd name="T3" fmla="*/ 347 h 409"/>
                <a:gd name="T4" fmla="*/ 222 w 529"/>
                <a:gd name="T5" fmla="*/ 287 h 409"/>
                <a:gd name="T6" fmla="*/ 191 w 529"/>
                <a:gd name="T7" fmla="*/ 265 h 409"/>
                <a:gd name="T8" fmla="*/ 173 w 529"/>
                <a:gd name="T9" fmla="*/ 238 h 409"/>
                <a:gd name="T10" fmla="*/ 158 w 529"/>
                <a:gd name="T11" fmla="*/ 230 h 409"/>
                <a:gd name="T12" fmla="*/ 96 w 529"/>
                <a:gd name="T13" fmla="*/ 180 h 409"/>
                <a:gd name="T14" fmla="*/ 67 w 529"/>
                <a:gd name="T15" fmla="*/ 144 h 409"/>
                <a:gd name="T16" fmla="*/ 64 w 529"/>
                <a:gd name="T17" fmla="*/ 137 h 409"/>
                <a:gd name="T18" fmla="*/ 0 w 529"/>
                <a:gd name="T19" fmla="*/ 97 h 409"/>
                <a:gd name="T20" fmla="*/ 36 w 529"/>
                <a:gd name="T21" fmla="*/ 46 h 409"/>
                <a:gd name="T22" fmla="*/ 82 w 529"/>
                <a:gd name="T23" fmla="*/ 25 h 409"/>
                <a:gd name="T24" fmla="*/ 171 w 529"/>
                <a:gd name="T25" fmla="*/ 9 h 409"/>
                <a:gd name="T26" fmla="*/ 270 w 529"/>
                <a:gd name="T27" fmla="*/ 44 h 409"/>
                <a:gd name="T28" fmla="*/ 360 w 529"/>
                <a:gd name="T29" fmla="*/ 29 h 409"/>
                <a:gd name="T30" fmla="*/ 404 w 529"/>
                <a:gd name="T31" fmla="*/ 33 h 409"/>
                <a:gd name="T32" fmla="*/ 435 w 529"/>
                <a:gd name="T33" fmla="*/ 57 h 409"/>
                <a:gd name="T34" fmla="*/ 475 w 529"/>
                <a:gd name="T35" fmla="*/ 90 h 409"/>
                <a:gd name="T36" fmla="*/ 509 w 529"/>
                <a:gd name="T37" fmla="*/ 109 h 409"/>
                <a:gd name="T38" fmla="*/ 503 w 529"/>
                <a:gd name="T39" fmla="*/ 146 h 409"/>
                <a:gd name="T40" fmla="*/ 482 w 529"/>
                <a:gd name="T41" fmla="*/ 187 h 409"/>
                <a:gd name="T42" fmla="*/ 480 w 529"/>
                <a:gd name="T43" fmla="*/ 225 h 409"/>
                <a:gd name="T44" fmla="*/ 463 w 529"/>
                <a:gd name="T45" fmla="*/ 256 h 409"/>
                <a:gd name="T46" fmla="*/ 439 w 529"/>
                <a:gd name="T47" fmla="*/ 275 h 409"/>
                <a:gd name="T48" fmla="*/ 412 w 529"/>
                <a:gd name="T49" fmla="*/ 302 h 409"/>
                <a:gd name="T50" fmla="*/ 384 w 529"/>
                <a:gd name="T51" fmla="*/ 326 h 409"/>
                <a:gd name="T52" fmla="*/ 330 w 529"/>
                <a:gd name="T53" fmla="*/ 349 h 409"/>
                <a:gd name="T54" fmla="*/ 392 w 529"/>
                <a:gd name="T55" fmla="*/ 310 h 409"/>
                <a:gd name="T56" fmla="*/ 398 w 529"/>
                <a:gd name="T57" fmla="*/ 282 h 409"/>
                <a:gd name="T58" fmla="*/ 435 w 529"/>
                <a:gd name="T59" fmla="*/ 271 h 409"/>
                <a:gd name="T60" fmla="*/ 444 w 529"/>
                <a:gd name="T61" fmla="*/ 250 h 409"/>
                <a:gd name="T62" fmla="*/ 458 w 529"/>
                <a:gd name="T63" fmla="*/ 230 h 409"/>
                <a:gd name="T64" fmla="*/ 449 w 529"/>
                <a:gd name="T65" fmla="*/ 218 h 409"/>
                <a:gd name="T66" fmla="*/ 472 w 529"/>
                <a:gd name="T67" fmla="*/ 188 h 409"/>
                <a:gd name="T68" fmla="*/ 497 w 529"/>
                <a:gd name="T69" fmla="*/ 148 h 409"/>
                <a:gd name="T70" fmla="*/ 507 w 529"/>
                <a:gd name="T71" fmla="*/ 114 h 409"/>
                <a:gd name="T72" fmla="*/ 468 w 529"/>
                <a:gd name="T73" fmla="*/ 86 h 409"/>
                <a:gd name="T74" fmla="*/ 421 w 529"/>
                <a:gd name="T75" fmla="*/ 69 h 409"/>
                <a:gd name="T76" fmla="*/ 412 w 529"/>
                <a:gd name="T77" fmla="*/ 47 h 409"/>
                <a:gd name="T78" fmla="*/ 381 w 529"/>
                <a:gd name="T79" fmla="*/ 34 h 409"/>
                <a:gd name="T80" fmla="*/ 307 w 529"/>
                <a:gd name="T81" fmla="*/ 46 h 409"/>
                <a:gd name="T82" fmla="*/ 296 w 529"/>
                <a:gd name="T83" fmla="*/ 43 h 409"/>
                <a:gd name="T84" fmla="*/ 244 w 529"/>
                <a:gd name="T85" fmla="*/ 23 h 409"/>
                <a:gd name="T86" fmla="*/ 98 w 529"/>
                <a:gd name="T87" fmla="*/ 29 h 409"/>
                <a:gd name="T88" fmla="*/ 53 w 529"/>
                <a:gd name="T89" fmla="*/ 48 h 409"/>
                <a:gd name="T90" fmla="*/ 7 w 529"/>
                <a:gd name="T91" fmla="*/ 94 h 409"/>
                <a:gd name="T92" fmla="*/ 62 w 529"/>
                <a:gd name="T93" fmla="*/ 123 h 409"/>
                <a:gd name="T94" fmla="*/ 69 w 529"/>
                <a:gd name="T95" fmla="*/ 130 h 409"/>
                <a:gd name="T96" fmla="*/ 87 w 529"/>
                <a:gd name="T97" fmla="*/ 157 h 409"/>
                <a:gd name="T98" fmla="*/ 145 w 529"/>
                <a:gd name="T99" fmla="*/ 211 h 409"/>
                <a:gd name="T100" fmla="*/ 183 w 529"/>
                <a:gd name="T101" fmla="*/ 231 h 409"/>
                <a:gd name="T102" fmla="*/ 188 w 529"/>
                <a:gd name="T103" fmla="*/ 252 h 409"/>
                <a:gd name="T104" fmla="*/ 209 w 529"/>
                <a:gd name="T105" fmla="*/ 279 h 409"/>
                <a:gd name="T106" fmla="*/ 245 w 529"/>
                <a:gd name="T107" fmla="*/ 304 h 409"/>
                <a:gd name="T108" fmla="*/ 270 w 529"/>
                <a:gd name="T109" fmla="*/ 345 h 409"/>
                <a:gd name="T110" fmla="*/ 316 w 529"/>
                <a:gd name="T111" fmla="*/ 396 h 409"/>
                <a:gd name="T112" fmla="*/ 316 w 529"/>
                <a:gd name="T113" fmla="*/ 362 h 409"/>
                <a:gd name="T114" fmla="*/ 327 w 529"/>
                <a:gd name="T115" fmla="*/ 356 h 409"/>
                <a:gd name="T116" fmla="*/ 331 w 529"/>
                <a:gd name="T117" fmla="*/ 389 h 409"/>
                <a:gd name="T118" fmla="*/ 314 w 529"/>
                <a:gd name="T119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29" h="409">
                  <a:moveTo>
                    <a:pt x="314" y="409"/>
                  </a:moveTo>
                  <a:cubicBezTo>
                    <a:pt x="308" y="409"/>
                    <a:pt x="304" y="407"/>
                    <a:pt x="302" y="404"/>
                  </a:cubicBezTo>
                  <a:cubicBezTo>
                    <a:pt x="299" y="402"/>
                    <a:pt x="297" y="400"/>
                    <a:pt x="292" y="400"/>
                  </a:cubicBezTo>
                  <a:cubicBezTo>
                    <a:pt x="289" y="401"/>
                    <a:pt x="289" y="401"/>
                    <a:pt x="289" y="401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2" y="384"/>
                    <a:pt x="286" y="375"/>
                    <a:pt x="280" y="367"/>
                  </a:cubicBezTo>
                  <a:cubicBezTo>
                    <a:pt x="276" y="362"/>
                    <a:pt x="272" y="356"/>
                    <a:pt x="272" y="350"/>
                  </a:cubicBezTo>
                  <a:cubicBezTo>
                    <a:pt x="270" y="352"/>
                    <a:pt x="268" y="352"/>
                    <a:pt x="267" y="351"/>
                  </a:cubicBezTo>
                  <a:cubicBezTo>
                    <a:pt x="265" y="350"/>
                    <a:pt x="265" y="348"/>
                    <a:pt x="264" y="347"/>
                  </a:cubicBezTo>
                  <a:cubicBezTo>
                    <a:pt x="264" y="347"/>
                    <a:pt x="264" y="346"/>
                    <a:pt x="264" y="346"/>
                  </a:cubicBezTo>
                  <a:cubicBezTo>
                    <a:pt x="264" y="346"/>
                    <a:pt x="264" y="346"/>
                    <a:pt x="264" y="346"/>
                  </a:cubicBezTo>
                  <a:cubicBezTo>
                    <a:pt x="263" y="346"/>
                    <a:pt x="261" y="346"/>
                    <a:pt x="257" y="348"/>
                  </a:cubicBezTo>
                  <a:cubicBezTo>
                    <a:pt x="255" y="349"/>
                    <a:pt x="255" y="349"/>
                    <a:pt x="255" y="349"/>
                  </a:cubicBezTo>
                  <a:cubicBezTo>
                    <a:pt x="254" y="347"/>
                    <a:pt x="254" y="347"/>
                    <a:pt x="254" y="347"/>
                  </a:cubicBezTo>
                  <a:cubicBezTo>
                    <a:pt x="249" y="342"/>
                    <a:pt x="250" y="337"/>
                    <a:pt x="250" y="333"/>
                  </a:cubicBezTo>
                  <a:cubicBezTo>
                    <a:pt x="250" y="331"/>
                    <a:pt x="250" y="328"/>
                    <a:pt x="249" y="326"/>
                  </a:cubicBezTo>
                  <a:cubicBezTo>
                    <a:pt x="248" y="322"/>
                    <a:pt x="246" y="320"/>
                    <a:pt x="244" y="318"/>
                  </a:cubicBezTo>
                  <a:cubicBezTo>
                    <a:pt x="241" y="316"/>
                    <a:pt x="239" y="314"/>
                    <a:pt x="237" y="310"/>
                  </a:cubicBezTo>
                  <a:cubicBezTo>
                    <a:pt x="236" y="307"/>
                    <a:pt x="238" y="303"/>
                    <a:pt x="240" y="301"/>
                  </a:cubicBezTo>
                  <a:cubicBezTo>
                    <a:pt x="238" y="299"/>
                    <a:pt x="235" y="297"/>
                    <a:pt x="232" y="295"/>
                  </a:cubicBezTo>
                  <a:cubicBezTo>
                    <a:pt x="229" y="293"/>
                    <a:pt x="225" y="290"/>
                    <a:pt x="222" y="287"/>
                  </a:cubicBezTo>
                  <a:cubicBezTo>
                    <a:pt x="221" y="286"/>
                    <a:pt x="219" y="286"/>
                    <a:pt x="216" y="286"/>
                  </a:cubicBezTo>
                  <a:cubicBezTo>
                    <a:pt x="213" y="286"/>
                    <a:pt x="210" y="286"/>
                    <a:pt x="206" y="283"/>
                  </a:cubicBezTo>
                  <a:cubicBezTo>
                    <a:pt x="203" y="281"/>
                    <a:pt x="202" y="278"/>
                    <a:pt x="201" y="275"/>
                  </a:cubicBezTo>
                  <a:cubicBezTo>
                    <a:pt x="200" y="273"/>
                    <a:pt x="199" y="270"/>
                    <a:pt x="198" y="270"/>
                  </a:cubicBezTo>
                  <a:cubicBezTo>
                    <a:pt x="197" y="270"/>
                    <a:pt x="196" y="270"/>
                    <a:pt x="193" y="271"/>
                  </a:cubicBezTo>
                  <a:cubicBezTo>
                    <a:pt x="190" y="267"/>
                    <a:pt x="190" y="267"/>
                    <a:pt x="190" y="267"/>
                  </a:cubicBezTo>
                  <a:cubicBezTo>
                    <a:pt x="191" y="266"/>
                    <a:pt x="191" y="265"/>
                    <a:pt x="191" y="265"/>
                  </a:cubicBezTo>
                  <a:cubicBezTo>
                    <a:pt x="191" y="263"/>
                    <a:pt x="188" y="261"/>
                    <a:pt x="186" y="259"/>
                  </a:cubicBezTo>
                  <a:cubicBezTo>
                    <a:pt x="183" y="257"/>
                    <a:pt x="181" y="256"/>
                    <a:pt x="181" y="253"/>
                  </a:cubicBezTo>
                  <a:cubicBezTo>
                    <a:pt x="181" y="253"/>
                    <a:pt x="181" y="252"/>
                    <a:pt x="181" y="251"/>
                  </a:cubicBezTo>
                  <a:cubicBezTo>
                    <a:pt x="181" y="251"/>
                    <a:pt x="181" y="251"/>
                    <a:pt x="181" y="251"/>
                  </a:cubicBezTo>
                  <a:cubicBezTo>
                    <a:pt x="181" y="250"/>
                    <a:pt x="181" y="250"/>
                    <a:pt x="181" y="250"/>
                  </a:cubicBezTo>
                  <a:cubicBezTo>
                    <a:pt x="180" y="249"/>
                    <a:pt x="179" y="247"/>
                    <a:pt x="178" y="245"/>
                  </a:cubicBezTo>
                  <a:cubicBezTo>
                    <a:pt x="177" y="243"/>
                    <a:pt x="175" y="240"/>
                    <a:pt x="173" y="238"/>
                  </a:cubicBezTo>
                  <a:cubicBezTo>
                    <a:pt x="173" y="240"/>
                    <a:pt x="173" y="240"/>
                    <a:pt x="173" y="240"/>
                  </a:cubicBezTo>
                  <a:cubicBezTo>
                    <a:pt x="171" y="237"/>
                    <a:pt x="171" y="237"/>
                    <a:pt x="171" y="237"/>
                  </a:cubicBezTo>
                  <a:cubicBezTo>
                    <a:pt x="169" y="237"/>
                    <a:pt x="169" y="237"/>
                    <a:pt x="169" y="237"/>
                  </a:cubicBezTo>
                  <a:cubicBezTo>
                    <a:pt x="169" y="237"/>
                    <a:pt x="169" y="237"/>
                    <a:pt x="169" y="237"/>
                  </a:cubicBezTo>
                  <a:cubicBezTo>
                    <a:pt x="169" y="237"/>
                    <a:pt x="169" y="237"/>
                    <a:pt x="169" y="237"/>
                  </a:cubicBezTo>
                  <a:cubicBezTo>
                    <a:pt x="169" y="236"/>
                    <a:pt x="169" y="235"/>
                    <a:pt x="169" y="234"/>
                  </a:cubicBezTo>
                  <a:cubicBezTo>
                    <a:pt x="167" y="231"/>
                    <a:pt x="164" y="231"/>
                    <a:pt x="158" y="230"/>
                  </a:cubicBezTo>
                  <a:cubicBezTo>
                    <a:pt x="154" y="230"/>
                    <a:pt x="149" y="230"/>
                    <a:pt x="146" y="227"/>
                  </a:cubicBezTo>
                  <a:cubicBezTo>
                    <a:pt x="144" y="226"/>
                    <a:pt x="143" y="223"/>
                    <a:pt x="143" y="219"/>
                  </a:cubicBezTo>
                  <a:cubicBezTo>
                    <a:pt x="142" y="218"/>
                    <a:pt x="142" y="215"/>
                    <a:pt x="141" y="215"/>
                  </a:cubicBezTo>
                  <a:cubicBezTo>
                    <a:pt x="137" y="210"/>
                    <a:pt x="127" y="199"/>
                    <a:pt x="122" y="195"/>
                  </a:cubicBezTo>
                  <a:cubicBezTo>
                    <a:pt x="121" y="195"/>
                    <a:pt x="119" y="195"/>
                    <a:pt x="118" y="195"/>
                  </a:cubicBezTo>
                  <a:cubicBezTo>
                    <a:pt x="115" y="196"/>
                    <a:pt x="112" y="196"/>
                    <a:pt x="110" y="195"/>
                  </a:cubicBezTo>
                  <a:cubicBezTo>
                    <a:pt x="103" y="191"/>
                    <a:pt x="100" y="186"/>
                    <a:pt x="96" y="180"/>
                  </a:cubicBezTo>
                  <a:cubicBezTo>
                    <a:pt x="92" y="174"/>
                    <a:pt x="88" y="169"/>
                    <a:pt x="82" y="167"/>
                  </a:cubicBezTo>
                  <a:cubicBezTo>
                    <a:pt x="80" y="166"/>
                    <a:pt x="80" y="166"/>
                    <a:pt x="80" y="166"/>
                  </a:cubicBezTo>
                  <a:cubicBezTo>
                    <a:pt x="82" y="161"/>
                    <a:pt x="82" y="161"/>
                    <a:pt x="82" y="161"/>
                  </a:cubicBezTo>
                  <a:cubicBezTo>
                    <a:pt x="79" y="160"/>
                    <a:pt x="76" y="158"/>
                    <a:pt x="73" y="154"/>
                  </a:cubicBezTo>
                  <a:cubicBezTo>
                    <a:pt x="72" y="153"/>
                    <a:pt x="67" y="147"/>
                    <a:pt x="66" y="147"/>
                  </a:cubicBezTo>
                  <a:cubicBezTo>
                    <a:pt x="67" y="145"/>
                    <a:pt x="67" y="145"/>
                    <a:pt x="67" y="145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4" y="145"/>
                    <a:pt x="64" y="145"/>
                    <a:pt x="64" y="145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64" y="140"/>
                    <a:pt x="65" y="138"/>
                    <a:pt x="66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8" y="125"/>
                    <a:pt x="51" y="124"/>
                    <a:pt x="43" y="123"/>
                  </a:cubicBezTo>
                  <a:cubicBezTo>
                    <a:pt x="34" y="121"/>
                    <a:pt x="23" y="120"/>
                    <a:pt x="21" y="109"/>
                  </a:cubicBezTo>
                  <a:cubicBezTo>
                    <a:pt x="18" y="111"/>
                    <a:pt x="15" y="111"/>
                    <a:pt x="13" y="110"/>
                  </a:cubicBezTo>
                  <a:cubicBezTo>
                    <a:pt x="7" y="109"/>
                    <a:pt x="2" y="103"/>
                    <a:pt x="0" y="97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5" y="82"/>
                    <a:pt x="10" y="70"/>
                    <a:pt x="22" y="66"/>
                  </a:cubicBezTo>
                  <a:cubicBezTo>
                    <a:pt x="21" y="65"/>
                    <a:pt x="21" y="64"/>
                    <a:pt x="21" y="62"/>
                  </a:cubicBezTo>
                  <a:cubicBezTo>
                    <a:pt x="22" y="59"/>
                    <a:pt x="25" y="57"/>
                    <a:pt x="29" y="55"/>
                  </a:cubicBezTo>
                  <a:cubicBezTo>
                    <a:pt x="33" y="53"/>
                    <a:pt x="36" y="51"/>
                    <a:pt x="36" y="48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44" y="44"/>
                    <a:pt x="48" y="44"/>
                    <a:pt x="52" y="43"/>
                  </a:cubicBezTo>
                  <a:cubicBezTo>
                    <a:pt x="66" y="41"/>
                    <a:pt x="68" y="40"/>
                    <a:pt x="68" y="32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3" y="27"/>
                    <a:pt x="76" y="28"/>
                    <a:pt x="79" y="32"/>
                  </a:cubicBezTo>
                  <a:cubicBezTo>
                    <a:pt x="79" y="30"/>
                    <a:pt x="79" y="27"/>
                    <a:pt x="82" y="25"/>
                  </a:cubicBezTo>
                  <a:cubicBezTo>
                    <a:pt x="83" y="25"/>
                    <a:pt x="84" y="25"/>
                    <a:pt x="85" y="25"/>
                  </a:cubicBezTo>
                  <a:cubicBezTo>
                    <a:pt x="87" y="26"/>
                    <a:pt x="92" y="27"/>
                    <a:pt x="95" y="25"/>
                  </a:cubicBezTo>
                  <a:cubicBezTo>
                    <a:pt x="96" y="24"/>
                    <a:pt x="97" y="22"/>
                    <a:pt x="96" y="20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113" y="18"/>
                    <a:pt x="129" y="15"/>
                    <a:pt x="145" y="13"/>
                  </a:cubicBezTo>
                  <a:cubicBezTo>
                    <a:pt x="153" y="11"/>
                    <a:pt x="162" y="10"/>
                    <a:pt x="171" y="9"/>
                  </a:cubicBezTo>
                  <a:cubicBezTo>
                    <a:pt x="176" y="8"/>
                    <a:pt x="180" y="8"/>
                    <a:pt x="185" y="7"/>
                  </a:cubicBezTo>
                  <a:cubicBezTo>
                    <a:pt x="210" y="4"/>
                    <a:pt x="236" y="0"/>
                    <a:pt x="245" y="15"/>
                  </a:cubicBezTo>
                  <a:cubicBezTo>
                    <a:pt x="245" y="15"/>
                    <a:pt x="245" y="14"/>
                    <a:pt x="245" y="14"/>
                  </a:cubicBezTo>
                  <a:cubicBezTo>
                    <a:pt x="245" y="13"/>
                    <a:pt x="245" y="12"/>
                    <a:pt x="245" y="11"/>
                  </a:cubicBezTo>
                  <a:cubicBezTo>
                    <a:pt x="246" y="8"/>
                    <a:pt x="246" y="8"/>
                    <a:pt x="246" y="8"/>
                  </a:cubicBezTo>
                  <a:cubicBezTo>
                    <a:pt x="249" y="9"/>
                    <a:pt x="249" y="9"/>
                    <a:pt x="249" y="9"/>
                  </a:cubicBezTo>
                  <a:cubicBezTo>
                    <a:pt x="263" y="14"/>
                    <a:pt x="267" y="29"/>
                    <a:pt x="270" y="44"/>
                  </a:cubicBezTo>
                  <a:cubicBezTo>
                    <a:pt x="272" y="44"/>
                    <a:pt x="273" y="43"/>
                    <a:pt x="275" y="43"/>
                  </a:cubicBezTo>
                  <a:cubicBezTo>
                    <a:pt x="282" y="40"/>
                    <a:pt x="289" y="37"/>
                    <a:pt x="296" y="37"/>
                  </a:cubicBezTo>
                  <a:cubicBezTo>
                    <a:pt x="299" y="37"/>
                    <a:pt x="303" y="39"/>
                    <a:pt x="305" y="41"/>
                  </a:cubicBezTo>
                  <a:cubicBezTo>
                    <a:pt x="307" y="40"/>
                    <a:pt x="309" y="38"/>
                    <a:pt x="310" y="37"/>
                  </a:cubicBezTo>
                  <a:cubicBezTo>
                    <a:pt x="312" y="35"/>
                    <a:pt x="314" y="34"/>
                    <a:pt x="316" y="33"/>
                  </a:cubicBezTo>
                  <a:cubicBezTo>
                    <a:pt x="322" y="31"/>
                    <a:pt x="331" y="31"/>
                    <a:pt x="340" y="31"/>
                  </a:cubicBezTo>
                  <a:cubicBezTo>
                    <a:pt x="347" y="30"/>
                    <a:pt x="354" y="30"/>
                    <a:pt x="360" y="29"/>
                  </a:cubicBezTo>
                  <a:cubicBezTo>
                    <a:pt x="373" y="27"/>
                    <a:pt x="383" y="25"/>
                    <a:pt x="389" y="25"/>
                  </a:cubicBezTo>
                  <a:cubicBezTo>
                    <a:pt x="389" y="25"/>
                    <a:pt x="389" y="25"/>
                    <a:pt x="389" y="25"/>
                  </a:cubicBezTo>
                  <a:cubicBezTo>
                    <a:pt x="389" y="25"/>
                    <a:pt x="389" y="25"/>
                    <a:pt x="389" y="25"/>
                  </a:cubicBezTo>
                  <a:cubicBezTo>
                    <a:pt x="394" y="26"/>
                    <a:pt x="394" y="29"/>
                    <a:pt x="394" y="30"/>
                  </a:cubicBezTo>
                  <a:cubicBezTo>
                    <a:pt x="394" y="30"/>
                    <a:pt x="394" y="30"/>
                    <a:pt x="394" y="30"/>
                  </a:cubicBezTo>
                  <a:cubicBezTo>
                    <a:pt x="396" y="29"/>
                    <a:pt x="399" y="28"/>
                    <a:pt x="401" y="29"/>
                  </a:cubicBezTo>
                  <a:cubicBezTo>
                    <a:pt x="403" y="30"/>
                    <a:pt x="403" y="30"/>
                    <a:pt x="404" y="33"/>
                  </a:cubicBezTo>
                  <a:cubicBezTo>
                    <a:pt x="405" y="35"/>
                    <a:pt x="406" y="40"/>
                    <a:pt x="407" y="42"/>
                  </a:cubicBezTo>
                  <a:cubicBezTo>
                    <a:pt x="408" y="42"/>
                    <a:pt x="410" y="42"/>
                    <a:pt x="411" y="41"/>
                  </a:cubicBezTo>
                  <a:cubicBezTo>
                    <a:pt x="413" y="41"/>
                    <a:pt x="416" y="40"/>
                    <a:pt x="418" y="41"/>
                  </a:cubicBezTo>
                  <a:cubicBezTo>
                    <a:pt x="419" y="42"/>
                    <a:pt x="421" y="43"/>
                    <a:pt x="423" y="46"/>
                  </a:cubicBezTo>
                  <a:cubicBezTo>
                    <a:pt x="424" y="47"/>
                    <a:pt x="425" y="49"/>
                    <a:pt x="426" y="50"/>
                  </a:cubicBezTo>
                  <a:cubicBezTo>
                    <a:pt x="427" y="50"/>
                    <a:pt x="428" y="50"/>
                    <a:pt x="429" y="51"/>
                  </a:cubicBezTo>
                  <a:cubicBezTo>
                    <a:pt x="431" y="52"/>
                    <a:pt x="434" y="54"/>
                    <a:pt x="435" y="57"/>
                  </a:cubicBezTo>
                  <a:cubicBezTo>
                    <a:pt x="435" y="58"/>
                    <a:pt x="435" y="58"/>
                    <a:pt x="435" y="59"/>
                  </a:cubicBezTo>
                  <a:cubicBezTo>
                    <a:pt x="439" y="58"/>
                    <a:pt x="441" y="59"/>
                    <a:pt x="445" y="62"/>
                  </a:cubicBezTo>
                  <a:cubicBezTo>
                    <a:pt x="447" y="64"/>
                    <a:pt x="450" y="66"/>
                    <a:pt x="455" y="70"/>
                  </a:cubicBezTo>
                  <a:cubicBezTo>
                    <a:pt x="457" y="71"/>
                    <a:pt x="461" y="73"/>
                    <a:pt x="465" y="75"/>
                  </a:cubicBezTo>
                  <a:cubicBezTo>
                    <a:pt x="469" y="77"/>
                    <a:pt x="470" y="77"/>
                    <a:pt x="471" y="78"/>
                  </a:cubicBezTo>
                  <a:cubicBezTo>
                    <a:pt x="473" y="80"/>
                    <a:pt x="473" y="83"/>
                    <a:pt x="474" y="86"/>
                  </a:cubicBezTo>
                  <a:cubicBezTo>
                    <a:pt x="474" y="87"/>
                    <a:pt x="474" y="89"/>
                    <a:pt x="475" y="90"/>
                  </a:cubicBezTo>
                  <a:cubicBezTo>
                    <a:pt x="476" y="91"/>
                    <a:pt x="478" y="91"/>
                    <a:pt x="480" y="91"/>
                  </a:cubicBezTo>
                  <a:cubicBezTo>
                    <a:pt x="483" y="92"/>
                    <a:pt x="487" y="92"/>
                    <a:pt x="488" y="95"/>
                  </a:cubicBezTo>
                  <a:cubicBezTo>
                    <a:pt x="488" y="96"/>
                    <a:pt x="488" y="97"/>
                    <a:pt x="488" y="98"/>
                  </a:cubicBezTo>
                  <a:cubicBezTo>
                    <a:pt x="491" y="97"/>
                    <a:pt x="494" y="97"/>
                    <a:pt x="497" y="97"/>
                  </a:cubicBezTo>
                  <a:cubicBezTo>
                    <a:pt x="500" y="98"/>
                    <a:pt x="500" y="98"/>
                    <a:pt x="500" y="98"/>
                  </a:cubicBezTo>
                  <a:cubicBezTo>
                    <a:pt x="500" y="100"/>
                    <a:pt x="500" y="100"/>
                    <a:pt x="500" y="100"/>
                  </a:cubicBezTo>
                  <a:cubicBezTo>
                    <a:pt x="500" y="104"/>
                    <a:pt x="505" y="107"/>
                    <a:pt x="509" y="109"/>
                  </a:cubicBezTo>
                  <a:cubicBezTo>
                    <a:pt x="514" y="111"/>
                    <a:pt x="518" y="113"/>
                    <a:pt x="519" y="118"/>
                  </a:cubicBezTo>
                  <a:cubicBezTo>
                    <a:pt x="519" y="118"/>
                    <a:pt x="519" y="118"/>
                    <a:pt x="519" y="118"/>
                  </a:cubicBezTo>
                  <a:cubicBezTo>
                    <a:pt x="521" y="118"/>
                    <a:pt x="523" y="117"/>
                    <a:pt x="525" y="117"/>
                  </a:cubicBezTo>
                  <a:cubicBezTo>
                    <a:pt x="529" y="118"/>
                    <a:pt x="529" y="118"/>
                    <a:pt x="529" y="118"/>
                  </a:cubicBezTo>
                  <a:cubicBezTo>
                    <a:pt x="528" y="121"/>
                    <a:pt x="528" y="121"/>
                    <a:pt x="528" y="121"/>
                  </a:cubicBezTo>
                  <a:cubicBezTo>
                    <a:pt x="526" y="130"/>
                    <a:pt x="520" y="134"/>
                    <a:pt x="514" y="138"/>
                  </a:cubicBezTo>
                  <a:cubicBezTo>
                    <a:pt x="510" y="140"/>
                    <a:pt x="506" y="142"/>
                    <a:pt x="503" y="146"/>
                  </a:cubicBezTo>
                  <a:cubicBezTo>
                    <a:pt x="502" y="147"/>
                    <a:pt x="502" y="148"/>
                    <a:pt x="502" y="149"/>
                  </a:cubicBezTo>
                  <a:cubicBezTo>
                    <a:pt x="502" y="151"/>
                    <a:pt x="501" y="152"/>
                    <a:pt x="499" y="154"/>
                  </a:cubicBezTo>
                  <a:cubicBezTo>
                    <a:pt x="497" y="157"/>
                    <a:pt x="495" y="164"/>
                    <a:pt x="493" y="171"/>
                  </a:cubicBezTo>
                  <a:cubicBezTo>
                    <a:pt x="491" y="176"/>
                    <a:pt x="490" y="182"/>
                    <a:pt x="488" y="186"/>
                  </a:cubicBezTo>
                  <a:cubicBezTo>
                    <a:pt x="487" y="187"/>
                    <a:pt x="486" y="188"/>
                    <a:pt x="484" y="188"/>
                  </a:cubicBezTo>
                  <a:cubicBezTo>
                    <a:pt x="483" y="188"/>
                    <a:pt x="482" y="187"/>
                    <a:pt x="482" y="187"/>
                  </a:cubicBezTo>
                  <a:cubicBezTo>
                    <a:pt x="482" y="187"/>
                    <a:pt x="482" y="187"/>
                    <a:pt x="482" y="187"/>
                  </a:cubicBezTo>
                  <a:cubicBezTo>
                    <a:pt x="480" y="188"/>
                    <a:pt x="477" y="190"/>
                    <a:pt x="475" y="192"/>
                  </a:cubicBezTo>
                  <a:cubicBezTo>
                    <a:pt x="472" y="195"/>
                    <a:pt x="469" y="197"/>
                    <a:pt x="466" y="197"/>
                  </a:cubicBezTo>
                  <a:cubicBezTo>
                    <a:pt x="466" y="199"/>
                    <a:pt x="467" y="200"/>
                    <a:pt x="467" y="201"/>
                  </a:cubicBezTo>
                  <a:cubicBezTo>
                    <a:pt x="467" y="207"/>
                    <a:pt x="468" y="214"/>
                    <a:pt x="464" y="219"/>
                  </a:cubicBezTo>
                  <a:cubicBezTo>
                    <a:pt x="469" y="217"/>
                    <a:pt x="476" y="216"/>
                    <a:pt x="480" y="223"/>
                  </a:cubicBezTo>
                  <a:cubicBezTo>
                    <a:pt x="480" y="224"/>
                    <a:pt x="480" y="224"/>
                    <a:pt x="480" y="224"/>
                  </a:cubicBezTo>
                  <a:cubicBezTo>
                    <a:pt x="480" y="225"/>
                    <a:pt x="480" y="225"/>
                    <a:pt x="480" y="225"/>
                  </a:cubicBezTo>
                  <a:cubicBezTo>
                    <a:pt x="479" y="230"/>
                    <a:pt x="477" y="233"/>
                    <a:pt x="473" y="234"/>
                  </a:cubicBezTo>
                  <a:cubicBezTo>
                    <a:pt x="471" y="235"/>
                    <a:pt x="469" y="235"/>
                    <a:pt x="466" y="235"/>
                  </a:cubicBezTo>
                  <a:cubicBezTo>
                    <a:pt x="468" y="238"/>
                    <a:pt x="469" y="241"/>
                    <a:pt x="467" y="243"/>
                  </a:cubicBezTo>
                  <a:cubicBezTo>
                    <a:pt x="466" y="244"/>
                    <a:pt x="464" y="244"/>
                    <a:pt x="462" y="244"/>
                  </a:cubicBezTo>
                  <a:cubicBezTo>
                    <a:pt x="462" y="245"/>
                    <a:pt x="463" y="245"/>
                    <a:pt x="463" y="246"/>
                  </a:cubicBezTo>
                  <a:cubicBezTo>
                    <a:pt x="463" y="248"/>
                    <a:pt x="464" y="251"/>
                    <a:pt x="464" y="253"/>
                  </a:cubicBezTo>
                  <a:cubicBezTo>
                    <a:pt x="463" y="256"/>
                    <a:pt x="463" y="256"/>
                    <a:pt x="463" y="256"/>
                  </a:cubicBezTo>
                  <a:cubicBezTo>
                    <a:pt x="461" y="256"/>
                    <a:pt x="461" y="256"/>
                    <a:pt x="461" y="256"/>
                  </a:cubicBezTo>
                  <a:cubicBezTo>
                    <a:pt x="459" y="256"/>
                    <a:pt x="458" y="256"/>
                    <a:pt x="456" y="256"/>
                  </a:cubicBezTo>
                  <a:cubicBezTo>
                    <a:pt x="451" y="256"/>
                    <a:pt x="446" y="256"/>
                    <a:pt x="443" y="255"/>
                  </a:cubicBezTo>
                  <a:cubicBezTo>
                    <a:pt x="444" y="256"/>
                    <a:pt x="444" y="258"/>
                    <a:pt x="443" y="259"/>
                  </a:cubicBezTo>
                  <a:cubicBezTo>
                    <a:pt x="442" y="261"/>
                    <a:pt x="440" y="261"/>
                    <a:pt x="439" y="260"/>
                  </a:cubicBezTo>
                  <a:cubicBezTo>
                    <a:pt x="439" y="261"/>
                    <a:pt x="439" y="262"/>
                    <a:pt x="439" y="263"/>
                  </a:cubicBezTo>
                  <a:cubicBezTo>
                    <a:pt x="440" y="268"/>
                    <a:pt x="441" y="272"/>
                    <a:pt x="439" y="275"/>
                  </a:cubicBezTo>
                  <a:cubicBezTo>
                    <a:pt x="438" y="277"/>
                    <a:pt x="435" y="279"/>
                    <a:pt x="433" y="281"/>
                  </a:cubicBezTo>
                  <a:cubicBezTo>
                    <a:pt x="430" y="283"/>
                    <a:pt x="427" y="284"/>
                    <a:pt x="428" y="289"/>
                  </a:cubicBezTo>
                  <a:cubicBezTo>
                    <a:pt x="428" y="292"/>
                    <a:pt x="428" y="292"/>
                    <a:pt x="428" y="292"/>
                  </a:cubicBezTo>
                  <a:cubicBezTo>
                    <a:pt x="425" y="292"/>
                    <a:pt x="425" y="292"/>
                    <a:pt x="425" y="292"/>
                  </a:cubicBezTo>
                  <a:cubicBezTo>
                    <a:pt x="419" y="292"/>
                    <a:pt x="416" y="289"/>
                    <a:pt x="414" y="286"/>
                  </a:cubicBezTo>
                  <a:cubicBezTo>
                    <a:pt x="411" y="284"/>
                    <a:pt x="410" y="282"/>
                    <a:pt x="404" y="283"/>
                  </a:cubicBezTo>
                  <a:cubicBezTo>
                    <a:pt x="406" y="290"/>
                    <a:pt x="409" y="296"/>
                    <a:pt x="412" y="302"/>
                  </a:cubicBezTo>
                  <a:cubicBezTo>
                    <a:pt x="413" y="304"/>
                    <a:pt x="414" y="306"/>
                    <a:pt x="415" y="308"/>
                  </a:cubicBezTo>
                  <a:cubicBezTo>
                    <a:pt x="418" y="315"/>
                    <a:pt x="418" y="315"/>
                    <a:pt x="418" y="315"/>
                  </a:cubicBezTo>
                  <a:cubicBezTo>
                    <a:pt x="412" y="312"/>
                    <a:pt x="412" y="312"/>
                    <a:pt x="412" y="312"/>
                  </a:cubicBezTo>
                  <a:cubicBezTo>
                    <a:pt x="409" y="311"/>
                    <a:pt x="407" y="312"/>
                    <a:pt x="404" y="316"/>
                  </a:cubicBezTo>
                  <a:cubicBezTo>
                    <a:pt x="402" y="318"/>
                    <a:pt x="399" y="321"/>
                    <a:pt x="396" y="320"/>
                  </a:cubicBezTo>
                  <a:cubicBezTo>
                    <a:pt x="396" y="320"/>
                    <a:pt x="395" y="320"/>
                    <a:pt x="395" y="320"/>
                  </a:cubicBezTo>
                  <a:cubicBezTo>
                    <a:pt x="393" y="327"/>
                    <a:pt x="387" y="327"/>
                    <a:pt x="384" y="326"/>
                  </a:cubicBezTo>
                  <a:cubicBezTo>
                    <a:pt x="382" y="326"/>
                    <a:pt x="381" y="326"/>
                    <a:pt x="380" y="326"/>
                  </a:cubicBezTo>
                  <a:cubicBezTo>
                    <a:pt x="380" y="327"/>
                    <a:pt x="379" y="328"/>
                    <a:pt x="379" y="333"/>
                  </a:cubicBezTo>
                  <a:cubicBezTo>
                    <a:pt x="379" y="335"/>
                    <a:pt x="379" y="335"/>
                    <a:pt x="379" y="335"/>
                  </a:cubicBezTo>
                  <a:cubicBezTo>
                    <a:pt x="378" y="336"/>
                    <a:pt x="378" y="336"/>
                    <a:pt x="378" y="336"/>
                  </a:cubicBezTo>
                  <a:cubicBezTo>
                    <a:pt x="369" y="339"/>
                    <a:pt x="362" y="339"/>
                    <a:pt x="355" y="339"/>
                  </a:cubicBezTo>
                  <a:cubicBezTo>
                    <a:pt x="345" y="338"/>
                    <a:pt x="338" y="338"/>
                    <a:pt x="335" y="350"/>
                  </a:cubicBezTo>
                  <a:cubicBezTo>
                    <a:pt x="330" y="349"/>
                    <a:pt x="330" y="349"/>
                    <a:pt x="330" y="349"/>
                  </a:cubicBezTo>
                  <a:cubicBezTo>
                    <a:pt x="334" y="333"/>
                    <a:pt x="344" y="333"/>
                    <a:pt x="355" y="333"/>
                  </a:cubicBezTo>
                  <a:cubicBezTo>
                    <a:pt x="361" y="333"/>
                    <a:pt x="367" y="333"/>
                    <a:pt x="374" y="331"/>
                  </a:cubicBezTo>
                  <a:cubicBezTo>
                    <a:pt x="374" y="327"/>
                    <a:pt x="375" y="324"/>
                    <a:pt x="377" y="322"/>
                  </a:cubicBezTo>
                  <a:cubicBezTo>
                    <a:pt x="379" y="320"/>
                    <a:pt x="382" y="320"/>
                    <a:pt x="385" y="321"/>
                  </a:cubicBezTo>
                  <a:cubicBezTo>
                    <a:pt x="387" y="321"/>
                    <a:pt x="389" y="321"/>
                    <a:pt x="389" y="319"/>
                  </a:cubicBezTo>
                  <a:cubicBezTo>
                    <a:pt x="388" y="318"/>
                    <a:pt x="387" y="317"/>
                    <a:pt x="387" y="315"/>
                  </a:cubicBezTo>
                  <a:cubicBezTo>
                    <a:pt x="387" y="315"/>
                    <a:pt x="387" y="311"/>
                    <a:pt x="392" y="310"/>
                  </a:cubicBezTo>
                  <a:cubicBezTo>
                    <a:pt x="394" y="310"/>
                    <a:pt x="394" y="310"/>
                    <a:pt x="394" y="310"/>
                  </a:cubicBezTo>
                  <a:cubicBezTo>
                    <a:pt x="395" y="312"/>
                    <a:pt x="395" y="312"/>
                    <a:pt x="395" y="312"/>
                  </a:cubicBezTo>
                  <a:cubicBezTo>
                    <a:pt x="396" y="314"/>
                    <a:pt x="397" y="315"/>
                    <a:pt x="397" y="315"/>
                  </a:cubicBezTo>
                  <a:cubicBezTo>
                    <a:pt x="397" y="315"/>
                    <a:pt x="399" y="313"/>
                    <a:pt x="400" y="312"/>
                  </a:cubicBezTo>
                  <a:cubicBezTo>
                    <a:pt x="402" y="310"/>
                    <a:pt x="405" y="307"/>
                    <a:pt x="408" y="306"/>
                  </a:cubicBezTo>
                  <a:cubicBezTo>
                    <a:pt x="408" y="306"/>
                    <a:pt x="408" y="305"/>
                    <a:pt x="408" y="305"/>
                  </a:cubicBezTo>
                  <a:cubicBezTo>
                    <a:pt x="404" y="298"/>
                    <a:pt x="400" y="290"/>
                    <a:pt x="398" y="282"/>
                  </a:cubicBezTo>
                  <a:cubicBezTo>
                    <a:pt x="397" y="279"/>
                    <a:pt x="397" y="279"/>
                    <a:pt x="397" y="279"/>
                  </a:cubicBezTo>
                  <a:cubicBezTo>
                    <a:pt x="400" y="278"/>
                    <a:pt x="400" y="278"/>
                    <a:pt x="400" y="278"/>
                  </a:cubicBezTo>
                  <a:cubicBezTo>
                    <a:pt x="411" y="275"/>
                    <a:pt x="415" y="279"/>
                    <a:pt x="418" y="283"/>
                  </a:cubicBezTo>
                  <a:cubicBezTo>
                    <a:pt x="419" y="284"/>
                    <a:pt x="420" y="286"/>
                    <a:pt x="422" y="286"/>
                  </a:cubicBezTo>
                  <a:cubicBezTo>
                    <a:pt x="423" y="281"/>
                    <a:pt x="427" y="278"/>
                    <a:pt x="430" y="276"/>
                  </a:cubicBezTo>
                  <a:cubicBezTo>
                    <a:pt x="432" y="275"/>
                    <a:pt x="434" y="274"/>
                    <a:pt x="434" y="272"/>
                  </a:cubicBezTo>
                  <a:cubicBezTo>
                    <a:pt x="435" y="271"/>
                    <a:pt x="435" y="271"/>
                    <a:pt x="435" y="271"/>
                  </a:cubicBezTo>
                  <a:cubicBezTo>
                    <a:pt x="435" y="270"/>
                    <a:pt x="434" y="267"/>
                    <a:pt x="434" y="265"/>
                  </a:cubicBezTo>
                  <a:cubicBezTo>
                    <a:pt x="433" y="260"/>
                    <a:pt x="432" y="257"/>
                    <a:pt x="434" y="255"/>
                  </a:cubicBezTo>
                  <a:cubicBezTo>
                    <a:pt x="435" y="255"/>
                    <a:pt x="435" y="254"/>
                    <a:pt x="436" y="254"/>
                  </a:cubicBezTo>
                  <a:cubicBezTo>
                    <a:pt x="435" y="253"/>
                    <a:pt x="435" y="251"/>
                    <a:pt x="435" y="249"/>
                  </a:cubicBezTo>
                  <a:cubicBezTo>
                    <a:pt x="436" y="246"/>
                    <a:pt x="439" y="244"/>
                    <a:pt x="444" y="242"/>
                  </a:cubicBezTo>
                  <a:cubicBezTo>
                    <a:pt x="447" y="247"/>
                    <a:pt x="447" y="247"/>
                    <a:pt x="447" y="247"/>
                  </a:cubicBezTo>
                  <a:cubicBezTo>
                    <a:pt x="445" y="248"/>
                    <a:pt x="445" y="249"/>
                    <a:pt x="444" y="250"/>
                  </a:cubicBezTo>
                  <a:cubicBezTo>
                    <a:pt x="446" y="250"/>
                    <a:pt x="452" y="250"/>
                    <a:pt x="456" y="250"/>
                  </a:cubicBezTo>
                  <a:cubicBezTo>
                    <a:pt x="457" y="250"/>
                    <a:pt x="457" y="250"/>
                    <a:pt x="458" y="250"/>
                  </a:cubicBezTo>
                  <a:cubicBezTo>
                    <a:pt x="458" y="249"/>
                    <a:pt x="458" y="248"/>
                    <a:pt x="457" y="247"/>
                  </a:cubicBezTo>
                  <a:cubicBezTo>
                    <a:pt x="456" y="244"/>
                    <a:pt x="456" y="241"/>
                    <a:pt x="458" y="239"/>
                  </a:cubicBezTo>
                  <a:cubicBezTo>
                    <a:pt x="458" y="238"/>
                    <a:pt x="460" y="237"/>
                    <a:pt x="462" y="238"/>
                  </a:cubicBezTo>
                  <a:cubicBezTo>
                    <a:pt x="461" y="237"/>
                    <a:pt x="461" y="236"/>
                    <a:pt x="461" y="235"/>
                  </a:cubicBezTo>
                  <a:cubicBezTo>
                    <a:pt x="460" y="234"/>
                    <a:pt x="459" y="232"/>
                    <a:pt x="458" y="230"/>
                  </a:cubicBezTo>
                  <a:cubicBezTo>
                    <a:pt x="463" y="227"/>
                    <a:pt x="463" y="227"/>
                    <a:pt x="463" y="227"/>
                  </a:cubicBezTo>
                  <a:cubicBezTo>
                    <a:pt x="465" y="229"/>
                    <a:pt x="469" y="230"/>
                    <a:pt x="471" y="229"/>
                  </a:cubicBezTo>
                  <a:cubicBezTo>
                    <a:pt x="473" y="229"/>
                    <a:pt x="474" y="227"/>
                    <a:pt x="474" y="225"/>
                  </a:cubicBezTo>
                  <a:cubicBezTo>
                    <a:pt x="472" y="222"/>
                    <a:pt x="470" y="223"/>
                    <a:pt x="464" y="225"/>
                  </a:cubicBezTo>
                  <a:cubicBezTo>
                    <a:pt x="461" y="226"/>
                    <a:pt x="457" y="228"/>
                    <a:pt x="454" y="226"/>
                  </a:cubicBezTo>
                  <a:cubicBezTo>
                    <a:pt x="452" y="225"/>
                    <a:pt x="451" y="224"/>
                    <a:pt x="450" y="222"/>
                  </a:cubicBezTo>
                  <a:cubicBezTo>
                    <a:pt x="449" y="218"/>
                    <a:pt x="449" y="218"/>
                    <a:pt x="449" y="218"/>
                  </a:cubicBezTo>
                  <a:cubicBezTo>
                    <a:pt x="453" y="218"/>
                    <a:pt x="453" y="218"/>
                    <a:pt x="453" y="218"/>
                  </a:cubicBezTo>
                  <a:cubicBezTo>
                    <a:pt x="456" y="218"/>
                    <a:pt x="458" y="218"/>
                    <a:pt x="459" y="217"/>
                  </a:cubicBezTo>
                  <a:cubicBezTo>
                    <a:pt x="462" y="214"/>
                    <a:pt x="462" y="207"/>
                    <a:pt x="461" y="202"/>
                  </a:cubicBezTo>
                  <a:cubicBezTo>
                    <a:pt x="461" y="196"/>
                    <a:pt x="460" y="191"/>
                    <a:pt x="464" y="190"/>
                  </a:cubicBezTo>
                  <a:cubicBezTo>
                    <a:pt x="468" y="189"/>
                    <a:pt x="468" y="189"/>
                    <a:pt x="468" y="189"/>
                  </a:cubicBezTo>
                  <a:cubicBezTo>
                    <a:pt x="468" y="191"/>
                    <a:pt x="468" y="191"/>
                    <a:pt x="468" y="191"/>
                  </a:cubicBezTo>
                  <a:cubicBezTo>
                    <a:pt x="469" y="190"/>
                    <a:pt x="471" y="189"/>
                    <a:pt x="472" y="188"/>
                  </a:cubicBezTo>
                  <a:cubicBezTo>
                    <a:pt x="473" y="186"/>
                    <a:pt x="475" y="185"/>
                    <a:pt x="476" y="184"/>
                  </a:cubicBezTo>
                  <a:cubicBezTo>
                    <a:pt x="476" y="184"/>
                    <a:pt x="476" y="183"/>
                    <a:pt x="476" y="183"/>
                  </a:cubicBezTo>
                  <a:cubicBezTo>
                    <a:pt x="476" y="182"/>
                    <a:pt x="476" y="179"/>
                    <a:pt x="481" y="178"/>
                  </a:cubicBezTo>
                  <a:cubicBezTo>
                    <a:pt x="485" y="177"/>
                    <a:pt x="485" y="177"/>
                    <a:pt x="485" y="177"/>
                  </a:cubicBezTo>
                  <a:cubicBezTo>
                    <a:pt x="486" y="175"/>
                    <a:pt x="487" y="172"/>
                    <a:pt x="487" y="170"/>
                  </a:cubicBezTo>
                  <a:cubicBezTo>
                    <a:pt x="490" y="162"/>
                    <a:pt x="492" y="154"/>
                    <a:pt x="495" y="151"/>
                  </a:cubicBezTo>
                  <a:cubicBezTo>
                    <a:pt x="496" y="150"/>
                    <a:pt x="496" y="149"/>
                    <a:pt x="497" y="148"/>
                  </a:cubicBezTo>
                  <a:cubicBezTo>
                    <a:pt x="497" y="146"/>
                    <a:pt x="497" y="145"/>
                    <a:pt x="499" y="143"/>
                  </a:cubicBezTo>
                  <a:cubicBezTo>
                    <a:pt x="503" y="138"/>
                    <a:pt x="507" y="135"/>
                    <a:pt x="511" y="133"/>
                  </a:cubicBezTo>
                  <a:cubicBezTo>
                    <a:pt x="515" y="130"/>
                    <a:pt x="519" y="128"/>
                    <a:pt x="521" y="123"/>
                  </a:cubicBezTo>
                  <a:cubicBezTo>
                    <a:pt x="519" y="124"/>
                    <a:pt x="517" y="125"/>
                    <a:pt x="515" y="127"/>
                  </a:cubicBezTo>
                  <a:cubicBezTo>
                    <a:pt x="511" y="122"/>
                    <a:pt x="511" y="122"/>
                    <a:pt x="511" y="122"/>
                  </a:cubicBezTo>
                  <a:cubicBezTo>
                    <a:pt x="513" y="121"/>
                    <a:pt x="514" y="119"/>
                    <a:pt x="513" y="118"/>
                  </a:cubicBezTo>
                  <a:cubicBezTo>
                    <a:pt x="513" y="117"/>
                    <a:pt x="510" y="115"/>
                    <a:pt x="507" y="114"/>
                  </a:cubicBezTo>
                  <a:cubicBezTo>
                    <a:pt x="502" y="111"/>
                    <a:pt x="497" y="108"/>
                    <a:pt x="495" y="103"/>
                  </a:cubicBezTo>
                  <a:cubicBezTo>
                    <a:pt x="490" y="103"/>
                    <a:pt x="485" y="104"/>
                    <a:pt x="483" y="106"/>
                  </a:cubicBezTo>
                  <a:cubicBezTo>
                    <a:pt x="479" y="102"/>
                    <a:pt x="479" y="102"/>
                    <a:pt x="479" y="102"/>
                  </a:cubicBezTo>
                  <a:cubicBezTo>
                    <a:pt x="482" y="99"/>
                    <a:pt x="482" y="98"/>
                    <a:pt x="483" y="97"/>
                  </a:cubicBezTo>
                  <a:cubicBezTo>
                    <a:pt x="482" y="97"/>
                    <a:pt x="480" y="97"/>
                    <a:pt x="479" y="97"/>
                  </a:cubicBezTo>
                  <a:cubicBezTo>
                    <a:pt x="477" y="96"/>
                    <a:pt x="474" y="96"/>
                    <a:pt x="472" y="94"/>
                  </a:cubicBezTo>
                  <a:cubicBezTo>
                    <a:pt x="469" y="93"/>
                    <a:pt x="468" y="89"/>
                    <a:pt x="468" y="86"/>
                  </a:cubicBezTo>
                  <a:cubicBezTo>
                    <a:pt x="468" y="85"/>
                    <a:pt x="468" y="83"/>
                    <a:pt x="467" y="82"/>
                  </a:cubicBezTo>
                  <a:cubicBezTo>
                    <a:pt x="467" y="82"/>
                    <a:pt x="464" y="81"/>
                    <a:pt x="462" y="80"/>
                  </a:cubicBezTo>
                  <a:cubicBezTo>
                    <a:pt x="458" y="78"/>
                    <a:pt x="454" y="76"/>
                    <a:pt x="451" y="74"/>
                  </a:cubicBezTo>
                  <a:cubicBezTo>
                    <a:pt x="446" y="71"/>
                    <a:pt x="443" y="68"/>
                    <a:pt x="441" y="67"/>
                  </a:cubicBezTo>
                  <a:cubicBezTo>
                    <a:pt x="438" y="64"/>
                    <a:pt x="438" y="64"/>
                    <a:pt x="434" y="65"/>
                  </a:cubicBezTo>
                  <a:cubicBezTo>
                    <a:pt x="432" y="66"/>
                    <a:pt x="431" y="66"/>
                    <a:pt x="430" y="67"/>
                  </a:cubicBezTo>
                  <a:cubicBezTo>
                    <a:pt x="421" y="69"/>
                    <a:pt x="421" y="69"/>
                    <a:pt x="421" y="69"/>
                  </a:cubicBezTo>
                  <a:cubicBezTo>
                    <a:pt x="427" y="62"/>
                    <a:pt x="427" y="62"/>
                    <a:pt x="427" y="62"/>
                  </a:cubicBezTo>
                  <a:cubicBezTo>
                    <a:pt x="429" y="59"/>
                    <a:pt x="429" y="58"/>
                    <a:pt x="429" y="58"/>
                  </a:cubicBezTo>
                  <a:cubicBezTo>
                    <a:pt x="429" y="57"/>
                    <a:pt x="427" y="56"/>
                    <a:pt x="426" y="56"/>
                  </a:cubicBezTo>
                  <a:cubicBezTo>
                    <a:pt x="425" y="55"/>
                    <a:pt x="424" y="55"/>
                    <a:pt x="423" y="54"/>
                  </a:cubicBezTo>
                  <a:cubicBezTo>
                    <a:pt x="422" y="53"/>
                    <a:pt x="420" y="51"/>
                    <a:pt x="418" y="49"/>
                  </a:cubicBezTo>
                  <a:cubicBezTo>
                    <a:pt x="417" y="48"/>
                    <a:pt x="416" y="47"/>
                    <a:pt x="416" y="46"/>
                  </a:cubicBezTo>
                  <a:cubicBezTo>
                    <a:pt x="415" y="46"/>
                    <a:pt x="413" y="47"/>
                    <a:pt x="412" y="47"/>
                  </a:cubicBezTo>
                  <a:cubicBezTo>
                    <a:pt x="409" y="47"/>
                    <a:pt x="405" y="48"/>
                    <a:pt x="403" y="46"/>
                  </a:cubicBezTo>
                  <a:cubicBezTo>
                    <a:pt x="402" y="45"/>
                    <a:pt x="401" y="44"/>
                    <a:pt x="399" y="35"/>
                  </a:cubicBezTo>
                  <a:cubicBezTo>
                    <a:pt x="399" y="35"/>
                    <a:pt x="399" y="35"/>
                    <a:pt x="399" y="34"/>
                  </a:cubicBezTo>
                  <a:cubicBezTo>
                    <a:pt x="397" y="35"/>
                    <a:pt x="394" y="36"/>
                    <a:pt x="393" y="38"/>
                  </a:cubicBezTo>
                  <a:cubicBezTo>
                    <a:pt x="390" y="40"/>
                    <a:pt x="388" y="42"/>
                    <a:pt x="385" y="41"/>
                  </a:cubicBezTo>
                  <a:cubicBezTo>
                    <a:pt x="383" y="40"/>
                    <a:pt x="382" y="37"/>
                    <a:pt x="382" y="37"/>
                  </a:cubicBezTo>
                  <a:cubicBezTo>
                    <a:pt x="381" y="34"/>
                    <a:pt x="381" y="34"/>
                    <a:pt x="381" y="34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6" y="33"/>
                    <a:pt x="387" y="32"/>
                    <a:pt x="388" y="31"/>
                  </a:cubicBezTo>
                  <a:cubicBezTo>
                    <a:pt x="382" y="31"/>
                    <a:pt x="373" y="32"/>
                    <a:pt x="361" y="35"/>
                  </a:cubicBezTo>
                  <a:cubicBezTo>
                    <a:pt x="355" y="36"/>
                    <a:pt x="347" y="36"/>
                    <a:pt x="340" y="36"/>
                  </a:cubicBezTo>
                  <a:cubicBezTo>
                    <a:pt x="331" y="37"/>
                    <a:pt x="323" y="37"/>
                    <a:pt x="317" y="39"/>
                  </a:cubicBezTo>
                  <a:cubicBezTo>
                    <a:pt x="316" y="39"/>
                    <a:pt x="315" y="40"/>
                    <a:pt x="314" y="41"/>
                  </a:cubicBezTo>
                  <a:cubicBezTo>
                    <a:pt x="312" y="43"/>
                    <a:pt x="310" y="45"/>
                    <a:pt x="307" y="46"/>
                  </a:cubicBezTo>
                  <a:cubicBezTo>
                    <a:pt x="307" y="46"/>
                    <a:pt x="307" y="46"/>
                    <a:pt x="307" y="46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05" y="47"/>
                    <a:pt x="305" y="47"/>
                    <a:pt x="305" y="47"/>
                  </a:cubicBezTo>
                  <a:cubicBezTo>
                    <a:pt x="304" y="44"/>
                    <a:pt x="304" y="44"/>
                    <a:pt x="304" y="44"/>
                  </a:cubicBezTo>
                  <a:cubicBezTo>
                    <a:pt x="302" y="45"/>
                    <a:pt x="302" y="45"/>
                    <a:pt x="302" y="45"/>
                  </a:cubicBezTo>
                  <a:cubicBezTo>
                    <a:pt x="301" y="45"/>
                    <a:pt x="298" y="43"/>
                    <a:pt x="296" y="43"/>
                  </a:cubicBezTo>
                  <a:cubicBezTo>
                    <a:pt x="296" y="43"/>
                    <a:pt x="296" y="43"/>
                    <a:pt x="296" y="43"/>
                  </a:cubicBezTo>
                  <a:cubicBezTo>
                    <a:pt x="290" y="43"/>
                    <a:pt x="283" y="45"/>
                    <a:pt x="277" y="48"/>
                  </a:cubicBezTo>
                  <a:cubicBezTo>
                    <a:pt x="274" y="49"/>
                    <a:pt x="271" y="50"/>
                    <a:pt x="269" y="51"/>
                  </a:cubicBezTo>
                  <a:cubicBezTo>
                    <a:pt x="266" y="51"/>
                    <a:pt x="266" y="51"/>
                    <a:pt x="266" y="51"/>
                  </a:cubicBezTo>
                  <a:cubicBezTo>
                    <a:pt x="265" y="48"/>
                    <a:pt x="265" y="48"/>
                    <a:pt x="265" y="48"/>
                  </a:cubicBezTo>
                  <a:cubicBezTo>
                    <a:pt x="263" y="34"/>
                    <a:pt x="260" y="21"/>
                    <a:pt x="250" y="16"/>
                  </a:cubicBezTo>
                  <a:cubicBezTo>
                    <a:pt x="250" y="18"/>
                    <a:pt x="249" y="22"/>
                    <a:pt x="244" y="23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1" y="21"/>
                    <a:pt x="241" y="21"/>
                    <a:pt x="241" y="21"/>
                  </a:cubicBezTo>
                  <a:cubicBezTo>
                    <a:pt x="236" y="6"/>
                    <a:pt x="210" y="9"/>
                    <a:pt x="186" y="13"/>
                  </a:cubicBezTo>
                  <a:cubicBezTo>
                    <a:pt x="181" y="13"/>
                    <a:pt x="176" y="14"/>
                    <a:pt x="172" y="14"/>
                  </a:cubicBezTo>
                  <a:cubicBezTo>
                    <a:pt x="163" y="15"/>
                    <a:pt x="154" y="17"/>
                    <a:pt x="146" y="18"/>
                  </a:cubicBezTo>
                  <a:cubicBezTo>
                    <a:pt x="130" y="21"/>
                    <a:pt x="115" y="23"/>
                    <a:pt x="102" y="23"/>
                  </a:cubicBezTo>
                  <a:cubicBezTo>
                    <a:pt x="101" y="25"/>
                    <a:pt x="100" y="27"/>
                    <a:pt x="98" y="29"/>
                  </a:cubicBezTo>
                  <a:cubicBezTo>
                    <a:pt x="94" y="32"/>
                    <a:pt x="88" y="32"/>
                    <a:pt x="85" y="3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5" y="33"/>
                    <a:pt x="85" y="35"/>
                    <a:pt x="84" y="37"/>
                  </a:cubicBezTo>
                  <a:cubicBezTo>
                    <a:pt x="83" y="38"/>
                    <a:pt x="81" y="39"/>
                    <a:pt x="79" y="39"/>
                  </a:cubicBezTo>
                  <a:cubicBezTo>
                    <a:pt x="77" y="39"/>
                    <a:pt x="77" y="37"/>
                    <a:pt x="76" y="36"/>
                  </a:cubicBezTo>
                  <a:cubicBezTo>
                    <a:pt x="75" y="35"/>
                    <a:pt x="74" y="34"/>
                    <a:pt x="74" y="34"/>
                  </a:cubicBezTo>
                  <a:cubicBezTo>
                    <a:pt x="73" y="46"/>
                    <a:pt x="66" y="47"/>
                    <a:pt x="53" y="48"/>
                  </a:cubicBezTo>
                  <a:cubicBezTo>
                    <a:pt x="50" y="49"/>
                    <a:pt x="46" y="49"/>
                    <a:pt x="41" y="50"/>
                  </a:cubicBezTo>
                  <a:cubicBezTo>
                    <a:pt x="40" y="56"/>
                    <a:pt x="35" y="58"/>
                    <a:pt x="31" y="60"/>
                  </a:cubicBezTo>
                  <a:cubicBezTo>
                    <a:pt x="30" y="61"/>
                    <a:pt x="27" y="62"/>
                    <a:pt x="27" y="63"/>
                  </a:cubicBezTo>
                  <a:cubicBezTo>
                    <a:pt x="27" y="63"/>
                    <a:pt x="27" y="64"/>
                    <a:pt x="29" y="66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15" y="72"/>
                    <a:pt x="11" y="83"/>
                    <a:pt x="7" y="94"/>
                  </a:cubicBezTo>
                  <a:cubicBezTo>
                    <a:pt x="6" y="96"/>
                    <a:pt x="6" y="96"/>
                    <a:pt x="6" y="96"/>
                  </a:cubicBezTo>
                  <a:cubicBezTo>
                    <a:pt x="8" y="101"/>
                    <a:pt x="11" y="104"/>
                    <a:pt x="14" y="105"/>
                  </a:cubicBezTo>
                  <a:cubicBezTo>
                    <a:pt x="17" y="105"/>
                    <a:pt x="19" y="104"/>
                    <a:pt x="21" y="102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5" y="114"/>
                    <a:pt x="33" y="116"/>
                    <a:pt x="44" y="117"/>
                  </a:cubicBezTo>
                  <a:cubicBezTo>
                    <a:pt x="51" y="118"/>
                    <a:pt x="58" y="119"/>
                    <a:pt x="62" y="123"/>
                  </a:cubicBezTo>
                  <a:cubicBezTo>
                    <a:pt x="64" y="121"/>
                    <a:pt x="66" y="119"/>
                    <a:pt x="69" y="119"/>
                  </a:cubicBezTo>
                  <a:cubicBezTo>
                    <a:pt x="70" y="119"/>
                    <a:pt x="73" y="119"/>
                    <a:pt x="74" y="124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0" y="127"/>
                    <a:pt x="69" y="128"/>
                    <a:pt x="68" y="128"/>
                  </a:cubicBezTo>
                  <a:cubicBezTo>
                    <a:pt x="68" y="128"/>
                    <a:pt x="68" y="129"/>
                    <a:pt x="68" y="129"/>
                  </a:cubicBezTo>
                  <a:cubicBezTo>
                    <a:pt x="68" y="129"/>
                    <a:pt x="69" y="129"/>
                    <a:pt x="69" y="130"/>
                  </a:cubicBezTo>
                  <a:cubicBezTo>
                    <a:pt x="69" y="129"/>
                    <a:pt x="70" y="129"/>
                    <a:pt x="70" y="129"/>
                  </a:cubicBezTo>
                  <a:cubicBezTo>
                    <a:pt x="72" y="129"/>
                    <a:pt x="73" y="130"/>
                    <a:pt x="74" y="132"/>
                  </a:cubicBezTo>
                  <a:cubicBezTo>
                    <a:pt x="75" y="135"/>
                    <a:pt x="73" y="138"/>
                    <a:pt x="71" y="139"/>
                  </a:cubicBezTo>
                  <a:cubicBezTo>
                    <a:pt x="70" y="140"/>
                    <a:pt x="70" y="141"/>
                    <a:pt x="70" y="143"/>
                  </a:cubicBezTo>
                  <a:cubicBezTo>
                    <a:pt x="73" y="145"/>
                    <a:pt x="77" y="150"/>
                    <a:pt x="77" y="151"/>
                  </a:cubicBezTo>
                  <a:cubicBezTo>
                    <a:pt x="81" y="156"/>
                    <a:pt x="83" y="155"/>
                    <a:pt x="84" y="155"/>
                  </a:cubicBezTo>
                  <a:cubicBezTo>
                    <a:pt x="85" y="155"/>
                    <a:pt x="86" y="155"/>
                    <a:pt x="87" y="157"/>
                  </a:cubicBezTo>
                  <a:cubicBezTo>
                    <a:pt x="88" y="158"/>
                    <a:pt x="88" y="159"/>
                    <a:pt x="87" y="162"/>
                  </a:cubicBezTo>
                  <a:cubicBezTo>
                    <a:pt x="87" y="163"/>
                    <a:pt x="87" y="163"/>
                    <a:pt x="87" y="163"/>
                  </a:cubicBezTo>
                  <a:cubicBezTo>
                    <a:pt x="93" y="166"/>
                    <a:pt x="97" y="172"/>
                    <a:pt x="100" y="177"/>
                  </a:cubicBezTo>
                  <a:cubicBezTo>
                    <a:pt x="104" y="182"/>
                    <a:pt x="107" y="187"/>
                    <a:pt x="113" y="190"/>
                  </a:cubicBezTo>
                  <a:cubicBezTo>
                    <a:pt x="113" y="190"/>
                    <a:pt x="115" y="190"/>
                    <a:pt x="117" y="190"/>
                  </a:cubicBezTo>
                  <a:cubicBezTo>
                    <a:pt x="120" y="189"/>
                    <a:pt x="123" y="189"/>
                    <a:pt x="125" y="190"/>
                  </a:cubicBezTo>
                  <a:cubicBezTo>
                    <a:pt x="131" y="195"/>
                    <a:pt x="140" y="205"/>
                    <a:pt x="145" y="211"/>
                  </a:cubicBezTo>
                  <a:cubicBezTo>
                    <a:pt x="147" y="212"/>
                    <a:pt x="147" y="215"/>
                    <a:pt x="148" y="218"/>
                  </a:cubicBezTo>
                  <a:cubicBezTo>
                    <a:pt x="148" y="220"/>
                    <a:pt x="149" y="222"/>
                    <a:pt x="149" y="223"/>
                  </a:cubicBezTo>
                  <a:cubicBezTo>
                    <a:pt x="152" y="224"/>
                    <a:pt x="155" y="225"/>
                    <a:pt x="159" y="225"/>
                  </a:cubicBezTo>
                  <a:cubicBezTo>
                    <a:pt x="163" y="225"/>
                    <a:pt x="167" y="226"/>
                    <a:pt x="171" y="228"/>
                  </a:cubicBezTo>
                  <a:cubicBezTo>
                    <a:pt x="172" y="226"/>
                    <a:pt x="175" y="224"/>
                    <a:pt x="177" y="224"/>
                  </a:cubicBezTo>
                  <a:cubicBezTo>
                    <a:pt x="178" y="224"/>
                    <a:pt x="181" y="224"/>
                    <a:pt x="182" y="228"/>
                  </a:cubicBezTo>
                  <a:cubicBezTo>
                    <a:pt x="183" y="231"/>
                    <a:pt x="183" y="231"/>
                    <a:pt x="183" y="231"/>
                  </a:cubicBezTo>
                  <a:cubicBezTo>
                    <a:pt x="180" y="231"/>
                    <a:pt x="180" y="231"/>
                    <a:pt x="180" y="231"/>
                  </a:cubicBezTo>
                  <a:cubicBezTo>
                    <a:pt x="179" y="232"/>
                    <a:pt x="178" y="233"/>
                    <a:pt x="177" y="234"/>
                  </a:cubicBezTo>
                  <a:cubicBezTo>
                    <a:pt x="178" y="235"/>
                    <a:pt x="180" y="238"/>
                    <a:pt x="182" y="242"/>
                  </a:cubicBezTo>
                  <a:cubicBezTo>
                    <a:pt x="183" y="243"/>
                    <a:pt x="183" y="243"/>
                    <a:pt x="183" y="243"/>
                  </a:cubicBezTo>
                  <a:cubicBezTo>
                    <a:pt x="184" y="242"/>
                    <a:pt x="185" y="242"/>
                    <a:pt x="186" y="242"/>
                  </a:cubicBezTo>
                  <a:cubicBezTo>
                    <a:pt x="187" y="241"/>
                    <a:pt x="189" y="242"/>
                    <a:pt x="190" y="244"/>
                  </a:cubicBezTo>
                  <a:cubicBezTo>
                    <a:pt x="192" y="247"/>
                    <a:pt x="189" y="250"/>
                    <a:pt x="188" y="252"/>
                  </a:cubicBezTo>
                  <a:cubicBezTo>
                    <a:pt x="187" y="252"/>
                    <a:pt x="187" y="252"/>
                    <a:pt x="187" y="253"/>
                  </a:cubicBezTo>
                  <a:cubicBezTo>
                    <a:pt x="187" y="253"/>
                    <a:pt x="188" y="254"/>
                    <a:pt x="189" y="255"/>
                  </a:cubicBezTo>
                  <a:cubicBezTo>
                    <a:pt x="192" y="257"/>
                    <a:pt x="196" y="260"/>
                    <a:pt x="197" y="264"/>
                  </a:cubicBezTo>
                  <a:cubicBezTo>
                    <a:pt x="197" y="264"/>
                    <a:pt x="197" y="264"/>
                    <a:pt x="197" y="264"/>
                  </a:cubicBezTo>
                  <a:cubicBezTo>
                    <a:pt x="198" y="264"/>
                    <a:pt x="199" y="264"/>
                    <a:pt x="200" y="265"/>
                  </a:cubicBezTo>
                  <a:cubicBezTo>
                    <a:pt x="203" y="266"/>
                    <a:pt x="205" y="270"/>
                    <a:pt x="206" y="273"/>
                  </a:cubicBezTo>
                  <a:cubicBezTo>
                    <a:pt x="207" y="275"/>
                    <a:pt x="208" y="278"/>
                    <a:pt x="209" y="279"/>
                  </a:cubicBezTo>
                  <a:cubicBezTo>
                    <a:pt x="211" y="280"/>
                    <a:pt x="213" y="280"/>
                    <a:pt x="216" y="280"/>
                  </a:cubicBezTo>
                  <a:cubicBezTo>
                    <a:pt x="219" y="280"/>
                    <a:pt x="223" y="280"/>
                    <a:pt x="226" y="283"/>
                  </a:cubicBezTo>
                  <a:cubicBezTo>
                    <a:pt x="228" y="286"/>
                    <a:pt x="232" y="288"/>
                    <a:pt x="235" y="291"/>
                  </a:cubicBezTo>
                  <a:cubicBezTo>
                    <a:pt x="240" y="294"/>
                    <a:pt x="244" y="296"/>
                    <a:pt x="246" y="300"/>
                  </a:cubicBezTo>
                  <a:cubicBezTo>
                    <a:pt x="246" y="300"/>
                    <a:pt x="246" y="300"/>
                    <a:pt x="246" y="300"/>
                  </a:cubicBezTo>
                  <a:cubicBezTo>
                    <a:pt x="242" y="303"/>
                    <a:pt x="242" y="303"/>
                    <a:pt x="242" y="303"/>
                  </a:cubicBezTo>
                  <a:cubicBezTo>
                    <a:pt x="243" y="304"/>
                    <a:pt x="244" y="304"/>
                    <a:pt x="245" y="304"/>
                  </a:cubicBezTo>
                  <a:cubicBezTo>
                    <a:pt x="244" y="304"/>
                    <a:pt x="242" y="307"/>
                    <a:pt x="242" y="308"/>
                  </a:cubicBezTo>
                  <a:cubicBezTo>
                    <a:pt x="244" y="310"/>
                    <a:pt x="245" y="312"/>
                    <a:pt x="247" y="314"/>
                  </a:cubicBezTo>
                  <a:cubicBezTo>
                    <a:pt x="250" y="316"/>
                    <a:pt x="253" y="319"/>
                    <a:pt x="255" y="324"/>
                  </a:cubicBezTo>
                  <a:cubicBezTo>
                    <a:pt x="256" y="327"/>
                    <a:pt x="255" y="331"/>
                    <a:pt x="255" y="333"/>
                  </a:cubicBezTo>
                  <a:cubicBezTo>
                    <a:pt x="255" y="337"/>
                    <a:pt x="255" y="339"/>
                    <a:pt x="257" y="342"/>
                  </a:cubicBezTo>
                  <a:cubicBezTo>
                    <a:pt x="262" y="340"/>
                    <a:pt x="265" y="340"/>
                    <a:pt x="267" y="341"/>
                  </a:cubicBezTo>
                  <a:cubicBezTo>
                    <a:pt x="269" y="342"/>
                    <a:pt x="269" y="344"/>
                    <a:pt x="270" y="345"/>
                  </a:cubicBezTo>
                  <a:cubicBezTo>
                    <a:pt x="271" y="345"/>
                    <a:pt x="274" y="343"/>
                    <a:pt x="278" y="339"/>
                  </a:cubicBezTo>
                  <a:cubicBezTo>
                    <a:pt x="282" y="343"/>
                    <a:pt x="282" y="343"/>
                    <a:pt x="282" y="343"/>
                  </a:cubicBezTo>
                  <a:cubicBezTo>
                    <a:pt x="275" y="350"/>
                    <a:pt x="277" y="355"/>
                    <a:pt x="284" y="364"/>
                  </a:cubicBezTo>
                  <a:cubicBezTo>
                    <a:pt x="290" y="372"/>
                    <a:pt x="297" y="381"/>
                    <a:pt x="295" y="395"/>
                  </a:cubicBezTo>
                  <a:cubicBezTo>
                    <a:pt x="300" y="396"/>
                    <a:pt x="303" y="398"/>
                    <a:pt x="305" y="400"/>
                  </a:cubicBezTo>
                  <a:cubicBezTo>
                    <a:pt x="309" y="403"/>
                    <a:pt x="311" y="405"/>
                    <a:pt x="318" y="403"/>
                  </a:cubicBezTo>
                  <a:cubicBezTo>
                    <a:pt x="319" y="401"/>
                    <a:pt x="318" y="399"/>
                    <a:pt x="316" y="396"/>
                  </a:cubicBezTo>
                  <a:cubicBezTo>
                    <a:pt x="315" y="394"/>
                    <a:pt x="313" y="392"/>
                    <a:pt x="314" y="390"/>
                  </a:cubicBezTo>
                  <a:cubicBezTo>
                    <a:pt x="315" y="388"/>
                    <a:pt x="318" y="387"/>
                    <a:pt x="320" y="387"/>
                  </a:cubicBezTo>
                  <a:cubicBezTo>
                    <a:pt x="322" y="387"/>
                    <a:pt x="322" y="387"/>
                    <a:pt x="322" y="387"/>
                  </a:cubicBezTo>
                  <a:cubicBezTo>
                    <a:pt x="323" y="387"/>
                    <a:pt x="323" y="387"/>
                    <a:pt x="323" y="387"/>
                  </a:cubicBezTo>
                  <a:cubicBezTo>
                    <a:pt x="324" y="385"/>
                    <a:pt x="325" y="383"/>
                    <a:pt x="328" y="383"/>
                  </a:cubicBezTo>
                  <a:cubicBezTo>
                    <a:pt x="328" y="383"/>
                    <a:pt x="328" y="383"/>
                    <a:pt x="328" y="383"/>
                  </a:cubicBezTo>
                  <a:cubicBezTo>
                    <a:pt x="323" y="378"/>
                    <a:pt x="318" y="370"/>
                    <a:pt x="316" y="362"/>
                  </a:cubicBezTo>
                  <a:cubicBezTo>
                    <a:pt x="314" y="355"/>
                    <a:pt x="315" y="348"/>
                    <a:pt x="318" y="344"/>
                  </a:cubicBezTo>
                  <a:cubicBezTo>
                    <a:pt x="322" y="339"/>
                    <a:pt x="322" y="339"/>
                    <a:pt x="322" y="339"/>
                  </a:cubicBezTo>
                  <a:cubicBezTo>
                    <a:pt x="323" y="345"/>
                    <a:pt x="323" y="345"/>
                    <a:pt x="323" y="345"/>
                  </a:cubicBezTo>
                  <a:cubicBezTo>
                    <a:pt x="324" y="348"/>
                    <a:pt x="326" y="349"/>
                    <a:pt x="330" y="351"/>
                  </a:cubicBezTo>
                  <a:cubicBezTo>
                    <a:pt x="327" y="356"/>
                    <a:pt x="327" y="356"/>
                    <a:pt x="327" y="356"/>
                  </a:cubicBezTo>
                  <a:cubicBezTo>
                    <a:pt x="328" y="353"/>
                    <a:pt x="328" y="353"/>
                    <a:pt x="328" y="353"/>
                  </a:cubicBezTo>
                  <a:cubicBezTo>
                    <a:pt x="327" y="356"/>
                    <a:pt x="327" y="356"/>
                    <a:pt x="327" y="356"/>
                  </a:cubicBezTo>
                  <a:cubicBezTo>
                    <a:pt x="325" y="355"/>
                    <a:pt x="323" y="354"/>
                    <a:pt x="321" y="352"/>
                  </a:cubicBezTo>
                  <a:cubicBezTo>
                    <a:pt x="320" y="355"/>
                    <a:pt x="321" y="358"/>
                    <a:pt x="321" y="361"/>
                  </a:cubicBezTo>
                  <a:cubicBezTo>
                    <a:pt x="324" y="370"/>
                    <a:pt x="331" y="380"/>
                    <a:pt x="338" y="383"/>
                  </a:cubicBezTo>
                  <a:cubicBezTo>
                    <a:pt x="340" y="384"/>
                    <a:pt x="340" y="384"/>
                    <a:pt x="340" y="384"/>
                  </a:cubicBezTo>
                  <a:cubicBezTo>
                    <a:pt x="339" y="386"/>
                    <a:pt x="339" y="386"/>
                    <a:pt x="339" y="386"/>
                  </a:cubicBezTo>
                  <a:cubicBezTo>
                    <a:pt x="339" y="388"/>
                    <a:pt x="338" y="390"/>
                    <a:pt x="336" y="391"/>
                  </a:cubicBezTo>
                  <a:cubicBezTo>
                    <a:pt x="334" y="391"/>
                    <a:pt x="332" y="390"/>
                    <a:pt x="331" y="389"/>
                  </a:cubicBezTo>
                  <a:cubicBezTo>
                    <a:pt x="330" y="388"/>
                    <a:pt x="330" y="388"/>
                    <a:pt x="329" y="388"/>
                  </a:cubicBezTo>
                  <a:cubicBezTo>
                    <a:pt x="328" y="388"/>
                    <a:pt x="327" y="390"/>
                    <a:pt x="327" y="391"/>
                  </a:cubicBezTo>
                  <a:cubicBezTo>
                    <a:pt x="326" y="393"/>
                    <a:pt x="324" y="395"/>
                    <a:pt x="322" y="395"/>
                  </a:cubicBezTo>
                  <a:cubicBezTo>
                    <a:pt x="324" y="398"/>
                    <a:pt x="326" y="402"/>
                    <a:pt x="323" y="407"/>
                  </a:cubicBezTo>
                  <a:cubicBezTo>
                    <a:pt x="322" y="408"/>
                    <a:pt x="322" y="408"/>
                    <a:pt x="322" y="408"/>
                  </a:cubicBezTo>
                  <a:cubicBezTo>
                    <a:pt x="321" y="408"/>
                    <a:pt x="321" y="408"/>
                    <a:pt x="321" y="408"/>
                  </a:cubicBezTo>
                  <a:cubicBezTo>
                    <a:pt x="318" y="409"/>
                    <a:pt x="316" y="409"/>
                    <a:pt x="314" y="4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26">
              <a:extLst>
                <a:ext uri="{FF2B5EF4-FFF2-40B4-BE49-F238E27FC236}">
                  <a16:creationId xmlns:a16="http://schemas.microsoft.com/office/drawing/2014/main" id="{B3DC8E28-CD8F-4C73-B135-38E61B090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550" y="4125913"/>
              <a:ext cx="554038" cy="581025"/>
            </a:xfrm>
            <a:custGeom>
              <a:avLst/>
              <a:gdLst>
                <a:gd name="T0" fmla="*/ 187 w 563"/>
                <a:gd name="T1" fmla="*/ 582 h 591"/>
                <a:gd name="T2" fmla="*/ 145 w 563"/>
                <a:gd name="T3" fmla="*/ 587 h 591"/>
                <a:gd name="T4" fmla="*/ 121 w 563"/>
                <a:gd name="T5" fmla="*/ 539 h 591"/>
                <a:gd name="T6" fmla="*/ 113 w 563"/>
                <a:gd name="T7" fmla="*/ 527 h 591"/>
                <a:gd name="T8" fmla="*/ 113 w 563"/>
                <a:gd name="T9" fmla="*/ 482 h 591"/>
                <a:gd name="T10" fmla="*/ 101 w 563"/>
                <a:gd name="T11" fmla="*/ 454 h 591"/>
                <a:gd name="T12" fmla="*/ 117 w 563"/>
                <a:gd name="T13" fmla="*/ 390 h 591"/>
                <a:gd name="T14" fmla="*/ 105 w 563"/>
                <a:gd name="T15" fmla="*/ 354 h 591"/>
                <a:gd name="T16" fmla="*/ 93 w 563"/>
                <a:gd name="T17" fmla="*/ 346 h 591"/>
                <a:gd name="T18" fmla="*/ 77 w 563"/>
                <a:gd name="T19" fmla="*/ 309 h 591"/>
                <a:gd name="T20" fmla="*/ 45 w 563"/>
                <a:gd name="T21" fmla="*/ 189 h 591"/>
                <a:gd name="T22" fmla="*/ 0 w 563"/>
                <a:gd name="T23" fmla="*/ 34 h 591"/>
                <a:gd name="T24" fmla="*/ 258 w 563"/>
                <a:gd name="T25" fmla="*/ 0 h 591"/>
                <a:gd name="T26" fmla="*/ 238 w 563"/>
                <a:gd name="T27" fmla="*/ 32 h 591"/>
                <a:gd name="T28" fmla="*/ 278 w 563"/>
                <a:gd name="T29" fmla="*/ 68 h 591"/>
                <a:gd name="T30" fmla="*/ 298 w 563"/>
                <a:gd name="T31" fmla="*/ 68 h 591"/>
                <a:gd name="T32" fmla="*/ 342 w 563"/>
                <a:gd name="T33" fmla="*/ 133 h 591"/>
                <a:gd name="T34" fmla="*/ 354 w 563"/>
                <a:gd name="T35" fmla="*/ 137 h 591"/>
                <a:gd name="T36" fmla="*/ 366 w 563"/>
                <a:gd name="T37" fmla="*/ 141 h 591"/>
                <a:gd name="T38" fmla="*/ 378 w 563"/>
                <a:gd name="T39" fmla="*/ 157 h 591"/>
                <a:gd name="T40" fmla="*/ 374 w 563"/>
                <a:gd name="T41" fmla="*/ 161 h 591"/>
                <a:gd name="T42" fmla="*/ 382 w 563"/>
                <a:gd name="T43" fmla="*/ 161 h 591"/>
                <a:gd name="T44" fmla="*/ 415 w 563"/>
                <a:gd name="T45" fmla="*/ 181 h 591"/>
                <a:gd name="T46" fmla="*/ 475 w 563"/>
                <a:gd name="T47" fmla="*/ 237 h 591"/>
                <a:gd name="T48" fmla="*/ 491 w 563"/>
                <a:gd name="T49" fmla="*/ 281 h 591"/>
                <a:gd name="T50" fmla="*/ 515 w 563"/>
                <a:gd name="T51" fmla="*/ 297 h 591"/>
                <a:gd name="T52" fmla="*/ 515 w 563"/>
                <a:gd name="T53" fmla="*/ 301 h 591"/>
                <a:gd name="T54" fmla="*/ 535 w 563"/>
                <a:gd name="T55" fmla="*/ 350 h 591"/>
                <a:gd name="T56" fmla="*/ 563 w 563"/>
                <a:gd name="T57" fmla="*/ 354 h 591"/>
                <a:gd name="T58" fmla="*/ 539 w 563"/>
                <a:gd name="T59" fmla="*/ 366 h 591"/>
                <a:gd name="T60" fmla="*/ 543 w 563"/>
                <a:gd name="T61" fmla="*/ 394 h 591"/>
                <a:gd name="T62" fmla="*/ 535 w 563"/>
                <a:gd name="T63" fmla="*/ 442 h 591"/>
                <a:gd name="T64" fmla="*/ 519 w 563"/>
                <a:gd name="T65" fmla="*/ 450 h 591"/>
                <a:gd name="T66" fmla="*/ 507 w 563"/>
                <a:gd name="T67" fmla="*/ 450 h 591"/>
                <a:gd name="T68" fmla="*/ 531 w 563"/>
                <a:gd name="T69" fmla="*/ 462 h 591"/>
                <a:gd name="T70" fmla="*/ 515 w 563"/>
                <a:gd name="T71" fmla="*/ 470 h 591"/>
                <a:gd name="T72" fmla="*/ 523 w 563"/>
                <a:gd name="T73" fmla="*/ 535 h 591"/>
                <a:gd name="T74" fmla="*/ 479 w 563"/>
                <a:gd name="T75" fmla="*/ 523 h 591"/>
                <a:gd name="T76" fmla="*/ 459 w 563"/>
                <a:gd name="T77" fmla="*/ 543 h 591"/>
                <a:gd name="T78" fmla="*/ 463 w 563"/>
                <a:gd name="T79" fmla="*/ 591 h 591"/>
                <a:gd name="T80" fmla="*/ 443 w 563"/>
                <a:gd name="T81" fmla="*/ 567 h 591"/>
                <a:gd name="T82" fmla="*/ 187 w 563"/>
                <a:gd name="T83" fmla="*/ 582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63" h="591">
                  <a:moveTo>
                    <a:pt x="187" y="582"/>
                  </a:moveTo>
                  <a:cubicBezTo>
                    <a:pt x="177" y="580"/>
                    <a:pt x="166" y="591"/>
                    <a:pt x="145" y="587"/>
                  </a:cubicBezTo>
                  <a:cubicBezTo>
                    <a:pt x="140" y="573"/>
                    <a:pt x="131" y="555"/>
                    <a:pt x="121" y="539"/>
                  </a:cubicBezTo>
                  <a:cubicBezTo>
                    <a:pt x="119" y="534"/>
                    <a:pt x="114" y="532"/>
                    <a:pt x="113" y="527"/>
                  </a:cubicBezTo>
                  <a:cubicBezTo>
                    <a:pt x="110" y="515"/>
                    <a:pt x="116" y="496"/>
                    <a:pt x="113" y="482"/>
                  </a:cubicBezTo>
                  <a:cubicBezTo>
                    <a:pt x="111" y="471"/>
                    <a:pt x="102" y="462"/>
                    <a:pt x="101" y="454"/>
                  </a:cubicBezTo>
                  <a:cubicBezTo>
                    <a:pt x="99" y="431"/>
                    <a:pt x="104" y="406"/>
                    <a:pt x="117" y="390"/>
                  </a:cubicBezTo>
                  <a:cubicBezTo>
                    <a:pt x="110" y="380"/>
                    <a:pt x="111" y="365"/>
                    <a:pt x="105" y="354"/>
                  </a:cubicBezTo>
                  <a:cubicBezTo>
                    <a:pt x="103" y="349"/>
                    <a:pt x="96" y="349"/>
                    <a:pt x="93" y="346"/>
                  </a:cubicBezTo>
                  <a:cubicBezTo>
                    <a:pt x="90" y="342"/>
                    <a:pt x="80" y="318"/>
                    <a:pt x="77" y="309"/>
                  </a:cubicBezTo>
                  <a:cubicBezTo>
                    <a:pt x="64" y="276"/>
                    <a:pt x="55" y="228"/>
                    <a:pt x="45" y="189"/>
                  </a:cubicBezTo>
                  <a:cubicBezTo>
                    <a:pt x="29" y="133"/>
                    <a:pt x="13" y="82"/>
                    <a:pt x="0" y="34"/>
                  </a:cubicBezTo>
                  <a:cubicBezTo>
                    <a:pt x="86" y="21"/>
                    <a:pt x="177" y="18"/>
                    <a:pt x="258" y="0"/>
                  </a:cubicBezTo>
                  <a:cubicBezTo>
                    <a:pt x="252" y="12"/>
                    <a:pt x="247" y="24"/>
                    <a:pt x="238" y="32"/>
                  </a:cubicBezTo>
                  <a:cubicBezTo>
                    <a:pt x="240" y="55"/>
                    <a:pt x="271" y="50"/>
                    <a:pt x="278" y="68"/>
                  </a:cubicBezTo>
                  <a:cubicBezTo>
                    <a:pt x="290" y="65"/>
                    <a:pt x="286" y="65"/>
                    <a:pt x="298" y="68"/>
                  </a:cubicBezTo>
                  <a:cubicBezTo>
                    <a:pt x="310" y="86"/>
                    <a:pt x="325" y="119"/>
                    <a:pt x="342" y="133"/>
                  </a:cubicBezTo>
                  <a:cubicBezTo>
                    <a:pt x="346" y="135"/>
                    <a:pt x="351" y="134"/>
                    <a:pt x="354" y="137"/>
                  </a:cubicBezTo>
                  <a:cubicBezTo>
                    <a:pt x="361" y="142"/>
                    <a:pt x="348" y="145"/>
                    <a:pt x="366" y="141"/>
                  </a:cubicBezTo>
                  <a:cubicBezTo>
                    <a:pt x="365" y="148"/>
                    <a:pt x="380" y="148"/>
                    <a:pt x="378" y="157"/>
                  </a:cubicBezTo>
                  <a:cubicBezTo>
                    <a:pt x="378" y="157"/>
                    <a:pt x="372" y="158"/>
                    <a:pt x="374" y="161"/>
                  </a:cubicBezTo>
                  <a:cubicBezTo>
                    <a:pt x="374" y="161"/>
                    <a:pt x="380" y="158"/>
                    <a:pt x="382" y="161"/>
                  </a:cubicBezTo>
                  <a:cubicBezTo>
                    <a:pt x="391" y="170"/>
                    <a:pt x="397" y="172"/>
                    <a:pt x="415" y="181"/>
                  </a:cubicBezTo>
                  <a:cubicBezTo>
                    <a:pt x="424" y="211"/>
                    <a:pt x="448" y="225"/>
                    <a:pt x="475" y="237"/>
                  </a:cubicBezTo>
                  <a:cubicBezTo>
                    <a:pt x="477" y="255"/>
                    <a:pt x="491" y="261"/>
                    <a:pt x="491" y="281"/>
                  </a:cubicBezTo>
                  <a:cubicBezTo>
                    <a:pt x="494" y="292"/>
                    <a:pt x="508" y="292"/>
                    <a:pt x="515" y="297"/>
                  </a:cubicBezTo>
                  <a:cubicBezTo>
                    <a:pt x="507" y="305"/>
                    <a:pt x="517" y="304"/>
                    <a:pt x="515" y="301"/>
                  </a:cubicBezTo>
                  <a:cubicBezTo>
                    <a:pt x="528" y="317"/>
                    <a:pt x="529" y="329"/>
                    <a:pt x="535" y="350"/>
                  </a:cubicBezTo>
                  <a:cubicBezTo>
                    <a:pt x="548" y="347"/>
                    <a:pt x="554" y="352"/>
                    <a:pt x="563" y="354"/>
                  </a:cubicBezTo>
                  <a:cubicBezTo>
                    <a:pt x="561" y="369"/>
                    <a:pt x="550" y="380"/>
                    <a:pt x="539" y="366"/>
                  </a:cubicBezTo>
                  <a:cubicBezTo>
                    <a:pt x="537" y="379"/>
                    <a:pt x="542" y="384"/>
                    <a:pt x="543" y="394"/>
                  </a:cubicBezTo>
                  <a:cubicBezTo>
                    <a:pt x="522" y="387"/>
                    <a:pt x="529" y="435"/>
                    <a:pt x="535" y="442"/>
                  </a:cubicBezTo>
                  <a:cubicBezTo>
                    <a:pt x="526" y="445"/>
                    <a:pt x="525" y="449"/>
                    <a:pt x="519" y="450"/>
                  </a:cubicBezTo>
                  <a:cubicBezTo>
                    <a:pt x="518" y="450"/>
                    <a:pt x="511" y="444"/>
                    <a:pt x="507" y="450"/>
                  </a:cubicBezTo>
                  <a:cubicBezTo>
                    <a:pt x="510" y="459"/>
                    <a:pt x="528" y="454"/>
                    <a:pt x="531" y="462"/>
                  </a:cubicBezTo>
                  <a:cubicBezTo>
                    <a:pt x="531" y="477"/>
                    <a:pt x="525" y="472"/>
                    <a:pt x="515" y="470"/>
                  </a:cubicBezTo>
                  <a:cubicBezTo>
                    <a:pt x="521" y="503"/>
                    <a:pt x="512" y="511"/>
                    <a:pt x="523" y="535"/>
                  </a:cubicBezTo>
                  <a:cubicBezTo>
                    <a:pt x="505" y="534"/>
                    <a:pt x="486" y="535"/>
                    <a:pt x="479" y="523"/>
                  </a:cubicBezTo>
                  <a:cubicBezTo>
                    <a:pt x="473" y="530"/>
                    <a:pt x="466" y="536"/>
                    <a:pt x="459" y="543"/>
                  </a:cubicBezTo>
                  <a:cubicBezTo>
                    <a:pt x="465" y="553"/>
                    <a:pt x="472" y="578"/>
                    <a:pt x="463" y="591"/>
                  </a:cubicBezTo>
                  <a:cubicBezTo>
                    <a:pt x="448" y="591"/>
                    <a:pt x="455" y="570"/>
                    <a:pt x="443" y="567"/>
                  </a:cubicBezTo>
                  <a:cubicBezTo>
                    <a:pt x="358" y="571"/>
                    <a:pt x="273" y="579"/>
                    <a:pt x="187" y="5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27">
              <a:extLst>
                <a:ext uri="{FF2B5EF4-FFF2-40B4-BE49-F238E27FC236}">
                  <a16:creationId xmlns:a16="http://schemas.microsoft.com/office/drawing/2014/main" id="{333AC7A7-A675-4D3D-A93A-6782591E78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5375" y="4121151"/>
              <a:ext cx="560388" cy="588963"/>
            </a:xfrm>
            <a:custGeom>
              <a:avLst/>
              <a:gdLst>
                <a:gd name="T0" fmla="*/ 341 w 570"/>
                <a:gd name="T1" fmla="*/ 580 h 598"/>
                <a:gd name="T2" fmla="*/ 159 w 570"/>
                <a:gd name="T3" fmla="*/ 595 h 598"/>
                <a:gd name="T4" fmla="*/ 123 w 570"/>
                <a:gd name="T5" fmla="*/ 544 h 598"/>
                <a:gd name="T6" fmla="*/ 114 w 570"/>
                <a:gd name="T7" fmla="*/ 487 h 598"/>
                <a:gd name="T8" fmla="*/ 111 w 570"/>
                <a:gd name="T9" fmla="*/ 375 h 598"/>
                <a:gd name="T10" fmla="*/ 78 w 570"/>
                <a:gd name="T11" fmla="*/ 314 h 598"/>
                <a:gd name="T12" fmla="*/ 1 w 570"/>
                <a:gd name="T13" fmla="*/ 39 h 598"/>
                <a:gd name="T14" fmla="*/ 261 w 570"/>
                <a:gd name="T15" fmla="*/ 1 h 598"/>
                <a:gd name="T16" fmla="*/ 264 w 570"/>
                <a:gd name="T17" fmla="*/ 54 h 598"/>
                <a:gd name="T18" fmla="*/ 303 w 570"/>
                <a:gd name="T19" fmla="*/ 70 h 598"/>
                <a:gd name="T20" fmla="*/ 348 w 570"/>
                <a:gd name="T21" fmla="*/ 134 h 598"/>
                <a:gd name="T22" fmla="*/ 367 w 570"/>
                <a:gd name="T23" fmla="*/ 143 h 598"/>
                <a:gd name="T24" fmla="*/ 385 w 570"/>
                <a:gd name="T25" fmla="*/ 161 h 598"/>
                <a:gd name="T26" fmla="*/ 421 w 570"/>
                <a:gd name="T27" fmla="*/ 183 h 598"/>
                <a:gd name="T28" fmla="*/ 482 w 570"/>
                <a:gd name="T29" fmla="*/ 241 h 598"/>
                <a:gd name="T30" fmla="*/ 521 w 570"/>
                <a:gd name="T31" fmla="*/ 299 h 598"/>
                <a:gd name="T32" fmla="*/ 521 w 570"/>
                <a:gd name="T33" fmla="*/ 304 h 598"/>
                <a:gd name="T34" fmla="*/ 546 w 570"/>
                <a:gd name="T35" fmla="*/ 350 h 598"/>
                <a:gd name="T36" fmla="*/ 570 w 570"/>
                <a:gd name="T37" fmla="*/ 358 h 598"/>
                <a:gd name="T38" fmla="*/ 550 w 570"/>
                <a:gd name="T39" fmla="*/ 398 h 598"/>
                <a:gd name="T40" fmla="*/ 538 w 570"/>
                <a:gd name="T41" fmla="*/ 404 h 598"/>
                <a:gd name="T42" fmla="*/ 531 w 570"/>
                <a:gd name="T43" fmla="*/ 453 h 598"/>
                <a:gd name="T44" fmla="*/ 515 w 570"/>
                <a:gd name="T45" fmla="*/ 454 h 598"/>
                <a:gd name="T46" fmla="*/ 538 w 570"/>
                <a:gd name="T47" fmla="*/ 466 h 598"/>
                <a:gd name="T48" fmla="*/ 523 w 570"/>
                <a:gd name="T49" fmla="*/ 478 h 598"/>
                <a:gd name="T50" fmla="*/ 524 w 570"/>
                <a:gd name="T51" fmla="*/ 541 h 598"/>
                <a:gd name="T52" fmla="*/ 469 w 570"/>
                <a:gd name="T53" fmla="*/ 596 h 598"/>
                <a:gd name="T54" fmla="*/ 447 w 570"/>
                <a:gd name="T55" fmla="*/ 568 h 598"/>
                <a:gd name="T56" fmla="*/ 459 w 570"/>
                <a:gd name="T57" fmla="*/ 546 h 598"/>
                <a:gd name="T58" fmla="*/ 483 w 570"/>
                <a:gd name="T59" fmla="*/ 522 h 598"/>
                <a:gd name="T60" fmla="*/ 516 w 570"/>
                <a:gd name="T61" fmla="*/ 475 h 598"/>
                <a:gd name="T62" fmla="*/ 530 w 570"/>
                <a:gd name="T63" fmla="*/ 474 h 598"/>
                <a:gd name="T64" fmla="*/ 508 w 570"/>
                <a:gd name="T65" fmla="*/ 454 h 598"/>
                <a:gd name="T66" fmla="*/ 523 w 570"/>
                <a:gd name="T67" fmla="*/ 451 h 598"/>
                <a:gd name="T68" fmla="*/ 544 w 570"/>
                <a:gd name="T69" fmla="*/ 394 h 598"/>
                <a:gd name="T70" fmla="*/ 545 w 570"/>
                <a:gd name="T71" fmla="*/ 368 h 598"/>
                <a:gd name="T72" fmla="*/ 540 w 570"/>
                <a:gd name="T73" fmla="*/ 356 h 598"/>
                <a:gd name="T74" fmla="*/ 519 w 570"/>
                <a:gd name="T75" fmla="*/ 310 h 598"/>
                <a:gd name="T76" fmla="*/ 492 w 570"/>
                <a:gd name="T77" fmla="*/ 286 h 598"/>
                <a:gd name="T78" fmla="*/ 476 w 570"/>
                <a:gd name="T79" fmla="*/ 243 h 598"/>
                <a:gd name="T80" fmla="*/ 381 w 570"/>
                <a:gd name="T81" fmla="*/ 167 h 598"/>
                <a:gd name="T82" fmla="*/ 376 w 570"/>
                <a:gd name="T83" fmla="*/ 162 h 598"/>
                <a:gd name="T84" fmla="*/ 361 w 570"/>
                <a:gd name="T85" fmla="*/ 150 h 598"/>
                <a:gd name="T86" fmla="*/ 357 w 570"/>
                <a:gd name="T87" fmla="*/ 143 h 598"/>
                <a:gd name="T88" fmla="*/ 300 w 570"/>
                <a:gd name="T89" fmla="*/ 75 h 598"/>
                <a:gd name="T90" fmla="*/ 280 w 570"/>
                <a:gd name="T91" fmla="*/ 76 h 598"/>
                <a:gd name="T92" fmla="*/ 239 w 570"/>
                <a:gd name="T93" fmla="*/ 35 h 598"/>
                <a:gd name="T94" fmla="*/ 7 w 570"/>
                <a:gd name="T95" fmla="*/ 40 h 598"/>
                <a:gd name="T96" fmla="*/ 84 w 570"/>
                <a:gd name="T97" fmla="*/ 312 h 598"/>
                <a:gd name="T98" fmla="*/ 117 w 570"/>
                <a:gd name="T99" fmla="*/ 373 h 598"/>
                <a:gd name="T100" fmla="*/ 108 w 570"/>
                <a:gd name="T101" fmla="*/ 458 h 598"/>
                <a:gd name="T102" fmla="*/ 120 w 570"/>
                <a:gd name="T103" fmla="*/ 530 h 598"/>
                <a:gd name="T104" fmla="*/ 159 w 570"/>
                <a:gd name="T105" fmla="*/ 589 h 598"/>
                <a:gd name="T106" fmla="*/ 447 w 570"/>
                <a:gd name="T107" fmla="*/ 568 h 598"/>
                <a:gd name="T108" fmla="*/ 519 w 570"/>
                <a:gd name="T109" fmla="*/ 306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0" h="598">
                  <a:moveTo>
                    <a:pt x="466" y="598"/>
                  </a:moveTo>
                  <a:cubicBezTo>
                    <a:pt x="456" y="598"/>
                    <a:pt x="454" y="589"/>
                    <a:pt x="452" y="583"/>
                  </a:cubicBezTo>
                  <a:cubicBezTo>
                    <a:pt x="451" y="578"/>
                    <a:pt x="450" y="575"/>
                    <a:pt x="446" y="574"/>
                  </a:cubicBezTo>
                  <a:cubicBezTo>
                    <a:pt x="412" y="575"/>
                    <a:pt x="376" y="578"/>
                    <a:pt x="341" y="580"/>
                  </a:cubicBezTo>
                  <a:cubicBezTo>
                    <a:pt x="292" y="584"/>
                    <a:pt x="242" y="587"/>
                    <a:pt x="192" y="589"/>
                  </a:cubicBezTo>
                  <a:cubicBezTo>
                    <a:pt x="191" y="589"/>
                    <a:pt x="190" y="588"/>
                    <a:pt x="190" y="588"/>
                  </a:cubicBezTo>
                  <a:cubicBezTo>
                    <a:pt x="187" y="588"/>
                    <a:pt x="183" y="590"/>
                    <a:pt x="179" y="591"/>
                  </a:cubicBezTo>
                  <a:cubicBezTo>
                    <a:pt x="174" y="593"/>
                    <a:pt x="167" y="595"/>
                    <a:pt x="159" y="595"/>
                  </a:cubicBezTo>
                  <a:cubicBezTo>
                    <a:pt x="156" y="595"/>
                    <a:pt x="152" y="594"/>
                    <a:pt x="149" y="594"/>
                  </a:cubicBezTo>
                  <a:cubicBezTo>
                    <a:pt x="147" y="593"/>
                    <a:pt x="147" y="593"/>
                    <a:pt x="147" y="593"/>
                  </a:cubicBezTo>
                  <a:cubicBezTo>
                    <a:pt x="147" y="592"/>
                    <a:pt x="147" y="592"/>
                    <a:pt x="147" y="592"/>
                  </a:cubicBezTo>
                  <a:cubicBezTo>
                    <a:pt x="142" y="578"/>
                    <a:pt x="133" y="560"/>
                    <a:pt x="123" y="544"/>
                  </a:cubicBezTo>
                  <a:cubicBezTo>
                    <a:pt x="122" y="543"/>
                    <a:pt x="121" y="541"/>
                    <a:pt x="120" y="540"/>
                  </a:cubicBezTo>
                  <a:cubicBezTo>
                    <a:pt x="118" y="538"/>
                    <a:pt x="115" y="535"/>
                    <a:pt x="114" y="531"/>
                  </a:cubicBezTo>
                  <a:cubicBezTo>
                    <a:pt x="113" y="525"/>
                    <a:pt x="114" y="517"/>
                    <a:pt x="114" y="509"/>
                  </a:cubicBezTo>
                  <a:cubicBezTo>
                    <a:pt x="115" y="501"/>
                    <a:pt x="116" y="493"/>
                    <a:pt x="114" y="487"/>
                  </a:cubicBezTo>
                  <a:cubicBezTo>
                    <a:pt x="113" y="481"/>
                    <a:pt x="111" y="476"/>
                    <a:pt x="108" y="472"/>
                  </a:cubicBezTo>
                  <a:cubicBezTo>
                    <a:pt x="105" y="467"/>
                    <a:pt x="103" y="463"/>
                    <a:pt x="102" y="458"/>
                  </a:cubicBezTo>
                  <a:cubicBezTo>
                    <a:pt x="100" y="433"/>
                    <a:pt x="106" y="409"/>
                    <a:pt x="118" y="394"/>
                  </a:cubicBezTo>
                  <a:cubicBezTo>
                    <a:pt x="114" y="388"/>
                    <a:pt x="113" y="381"/>
                    <a:pt x="111" y="375"/>
                  </a:cubicBezTo>
                  <a:cubicBezTo>
                    <a:pt x="110" y="369"/>
                    <a:pt x="109" y="364"/>
                    <a:pt x="107" y="359"/>
                  </a:cubicBezTo>
                  <a:cubicBezTo>
                    <a:pt x="106" y="357"/>
                    <a:pt x="104" y="357"/>
                    <a:pt x="102" y="356"/>
                  </a:cubicBezTo>
                  <a:cubicBezTo>
                    <a:pt x="99" y="355"/>
                    <a:pt x="97" y="354"/>
                    <a:pt x="95" y="351"/>
                  </a:cubicBezTo>
                  <a:cubicBezTo>
                    <a:pt x="91" y="347"/>
                    <a:pt x="81" y="321"/>
                    <a:pt x="78" y="314"/>
                  </a:cubicBezTo>
                  <a:cubicBezTo>
                    <a:pt x="70" y="292"/>
                    <a:pt x="63" y="264"/>
                    <a:pt x="57" y="237"/>
                  </a:cubicBezTo>
                  <a:cubicBezTo>
                    <a:pt x="53" y="223"/>
                    <a:pt x="50" y="207"/>
                    <a:pt x="46" y="194"/>
                  </a:cubicBezTo>
                  <a:cubicBezTo>
                    <a:pt x="39" y="166"/>
                    <a:pt x="31" y="141"/>
                    <a:pt x="23" y="116"/>
                  </a:cubicBezTo>
                  <a:cubicBezTo>
                    <a:pt x="15" y="89"/>
                    <a:pt x="8" y="64"/>
                    <a:pt x="1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7" y="30"/>
                    <a:pt x="72" y="27"/>
                    <a:pt x="106" y="23"/>
                  </a:cubicBezTo>
                  <a:cubicBezTo>
                    <a:pt x="158" y="18"/>
                    <a:pt x="212" y="12"/>
                    <a:pt x="261" y="1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2" y="10"/>
                    <a:pt x="262" y="10"/>
                    <a:pt x="262" y="10"/>
                  </a:cubicBezTo>
                  <a:cubicBezTo>
                    <a:pt x="257" y="20"/>
                    <a:pt x="252" y="30"/>
                    <a:pt x="245" y="37"/>
                  </a:cubicBezTo>
                  <a:cubicBezTo>
                    <a:pt x="246" y="47"/>
                    <a:pt x="254" y="51"/>
                    <a:pt x="264" y="54"/>
                  </a:cubicBezTo>
                  <a:cubicBezTo>
                    <a:pt x="271" y="58"/>
                    <a:pt x="279" y="61"/>
                    <a:pt x="284" y="69"/>
                  </a:cubicBezTo>
                  <a:cubicBezTo>
                    <a:pt x="285" y="69"/>
                    <a:pt x="285" y="69"/>
                    <a:pt x="286" y="68"/>
                  </a:cubicBezTo>
                  <a:cubicBezTo>
                    <a:pt x="292" y="67"/>
                    <a:pt x="292" y="67"/>
                    <a:pt x="298" y="68"/>
                  </a:cubicBezTo>
                  <a:cubicBezTo>
                    <a:pt x="299" y="69"/>
                    <a:pt x="301" y="69"/>
                    <a:pt x="303" y="70"/>
                  </a:cubicBezTo>
                  <a:cubicBezTo>
                    <a:pt x="304" y="70"/>
                    <a:pt x="304" y="70"/>
                    <a:pt x="304" y="70"/>
                  </a:cubicBezTo>
                  <a:cubicBezTo>
                    <a:pt x="304" y="71"/>
                    <a:pt x="304" y="71"/>
                    <a:pt x="304" y="71"/>
                  </a:cubicBezTo>
                  <a:cubicBezTo>
                    <a:pt x="308" y="76"/>
                    <a:pt x="311" y="82"/>
                    <a:pt x="315" y="88"/>
                  </a:cubicBezTo>
                  <a:cubicBezTo>
                    <a:pt x="325" y="106"/>
                    <a:pt x="336" y="125"/>
                    <a:pt x="348" y="134"/>
                  </a:cubicBezTo>
                  <a:cubicBezTo>
                    <a:pt x="349" y="135"/>
                    <a:pt x="351" y="136"/>
                    <a:pt x="353" y="136"/>
                  </a:cubicBezTo>
                  <a:cubicBezTo>
                    <a:pt x="355" y="136"/>
                    <a:pt x="358" y="137"/>
                    <a:pt x="360" y="139"/>
                  </a:cubicBezTo>
                  <a:cubicBezTo>
                    <a:pt x="362" y="140"/>
                    <a:pt x="363" y="142"/>
                    <a:pt x="363" y="143"/>
                  </a:cubicBezTo>
                  <a:cubicBezTo>
                    <a:pt x="364" y="143"/>
                    <a:pt x="365" y="143"/>
                    <a:pt x="367" y="143"/>
                  </a:cubicBezTo>
                  <a:cubicBezTo>
                    <a:pt x="374" y="141"/>
                    <a:pt x="374" y="141"/>
                    <a:pt x="374" y="141"/>
                  </a:cubicBezTo>
                  <a:cubicBezTo>
                    <a:pt x="373" y="145"/>
                    <a:pt x="373" y="145"/>
                    <a:pt x="373" y="145"/>
                  </a:cubicBezTo>
                  <a:cubicBezTo>
                    <a:pt x="373" y="147"/>
                    <a:pt x="374" y="148"/>
                    <a:pt x="378" y="150"/>
                  </a:cubicBezTo>
                  <a:cubicBezTo>
                    <a:pt x="381" y="152"/>
                    <a:pt x="386" y="155"/>
                    <a:pt x="385" y="161"/>
                  </a:cubicBezTo>
                  <a:cubicBezTo>
                    <a:pt x="387" y="161"/>
                    <a:pt x="388" y="162"/>
                    <a:pt x="389" y="163"/>
                  </a:cubicBezTo>
                  <a:cubicBezTo>
                    <a:pt x="395" y="170"/>
                    <a:pt x="400" y="173"/>
                    <a:pt x="412" y="178"/>
                  </a:cubicBezTo>
                  <a:cubicBezTo>
                    <a:pt x="414" y="180"/>
                    <a:pt x="417" y="181"/>
                    <a:pt x="420" y="182"/>
                  </a:cubicBezTo>
                  <a:cubicBezTo>
                    <a:pt x="421" y="183"/>
                    <a:pt x="421" y="183"/>
                    <a:pt x="421" y="183"/>
                  </a:cubicBezTo>
                  <a:cubicBezTo>
                    <a:pt x="421" y="184"/>
                    <a:pt x="421" y="184"/>
                    <a:pt x="421" y="184"/>
                  </a:cubicBezTo>
                  <a:cubicBezTo>
                    <a:pt x="430" y="214"/>
                    <a:pt x="456" y="228"/>
                    <a:pt x="480" y="239"/>
                  </a:cubicBezTo>
                  <a:cubicBezTo>
                    <a:pt x="481" y="239"/>
                    <a:pt x="481" y="239"/>
                    <a:pt x="481" y="239"/>
                  </a:cubicBezTo>
                  <a:cubicBezTo>
                    <a:pt x="482" y="241"/>
                    <a:pt x="482" y="241"/>
                    <a:pt x="482" y="241"/>
                  </a:cubicBezTo>
                  <a:cubicBezTo>
                    <a:pt x="482" y="249"/>
                    <a:pt x="486" y="254"/>
                    <a:pt x="489" y="260"/>
                  </a:cubicBezTo>
                  <a:cubicBezTo>
                    <a:pt x="493" y="266"/>
                    <a:pt x="498" y="273"/>
                    <a:pt x="498" y="285"/>
                  </a:cubicBezTo>
                  <a:cubicBezTo>
                    <a:pt x="500" y="290"/>
                    <a:pt x="505" y="292"/>
                    <a:pt x="510" y="294"/>
                  </a:cubicBezTo>
                  <a:cubicBezTo>
                    <a:pt x="514" y="295"/>
                    <a:pt x="518" y="297"/>
                    <a:pt x="521" y="299"/>
                  </a:cubicBezTo>
                  <a:cubicBezTo>
                    <a:pt x="523" y="301"/>
                    <a:pt x="523" y="301"/>
                    <a:pt x="523" y="301"/>
                  </a:cubicBezTo>
                  <a:cubicBezTo>
                    <a:pt x="521" y="303"/>
                    <a:pt x="521" y="303"/>
                    <a:pt x="521" y="303"/>
                  </a:cubicBezTo>
                  <a:cubicBezTo>
                    <a:pt x="520" y="304"/>
                    <a:pt x="520" y="305"/>
                    <a:pt x="519" y="305"/>
                  </a:cubicBezTo>
                  <a:cubicBezTo>
                    <a:pt x="521" y="304"/>
                    <a:pt x="521" y="304"/>
                    <a:pt x="521" y="304"/>
                  </a:cubicBezTo>
                  <a:cubicBezTo>
                    <a:pt x="521" y="304"/>
                    <a:pt x="521" y="304"/>
                    <a:pt x="521" y="304"/>
                  </a:cubicBezTo>
                  <a:cubicBezTo>
                    <a:pt x="532" y="316"/>
                    <a:pt x="534" y="326"/>
                    <a:pt x="538" y="339"/>
                  </a:cubicBezTo>
                  <a:cubicBezTo>
                    <a:pt x="539" y="343"/>
                    <a:pt x="540" y="346"/>
                    <a:pt x="541" y="351"/>
                  </a:cubicBezTo>
                  <a:cubicBezTo>
                    <a:pt x="543" y="350"/>
                    <a:pt x="544" y="350"/>
                    <a:pt x="546" y="350"/>
                  </a:cubicBezTo>
                  <a:cubicBezTo>
                    <a:pt x="551" y="350"/>
                    <a:pt x="555" y="352"/>
                    <a:pt x="559" y="353"/>
                  </a:cubicBezTo>
                  <a:cubicBezTo>
                    <a:pt x="562" y="354"/>
                    <a:pt x="565" y="355"/>
                    <a:pt x="568" y="355"/>
                  </a:cubicBezTo>
                  <a:cubicBezTo>
                    <a:pt x="570" y="355"/>
                    <a:pt x="570" y="355"/>
                    <a:pt x="570" y="355"/>
                  </a:cubicBezTo>
                  <a:cubicBezTo>
                    <a:pt x="570" y="358"/>
                    <a:pt x="570" y="358"/>
                    <a:pt x="570" y="358"/>
                  </a:cubicBezTo>
                  <a:cubicBezTo>
                    <a:pt x="568" y="370"/>
                    <a:pt x="561" y="379"/>
                    <a:pt x="553" y="379"/>
                  </a:cubicBezTo>
                  <a:cubicBezTo>
                    <a:pt x="551" y="379"/>
                    <a:pt x="548" y="378"/>
                    <a:pt x="545" y="376"/>
                  </a:cubicBezTo>
                  <a:cubicBezTo>
                    <a:pt x="545" y="381"/>
                    <a:pt x="547" y="385"/>
                    <a:pt x="548" y="388"/>
                  </a:cubicBezTo>
                  <a:cubicBezTo>
                    <a:pt x="549" y="391"/>
                    <a:pt x="550" y="394"/>
                    <a:pt x="550" y="398"/>
                  </a:cubicBezTo>
                  <a:cubicBezTo>
                    <a:pt x="551" y="402"/>
                    <a:pt x="551" y="402"/>
                    <a:pt x="551" y="402"/>
                  </a:cubicBezTo>
                  <a:cubicBezTo>
                    <a:pt x="546" y="401"/>
                    <a:pt x="546" y="401"/>
                    <a:pt x="546" y="401"/>
                  </a:cubicBezTo>
                  <a:cubicBezTo>
                    <a:pt x="545" y="400"/>
                    <a:pt x="544" y="400"/>
                    <a:pt x="543" y="400"/>
                  </a:cubicBezTo>
                  <a:cubicBezTo>
                    <a:pt x="542" y="400"/>
                    <a:pt x="540" y="400"/>
                    <a:pt x="538" y="404"/>
                  </a:cubicBezTo>
                  <a:cubicBezTo>
                    <a:pt x="533" y="415"/>
                    <a:pt x="538" y="440"/>
                    <a:pt x="541" y="444"/>
                  </a:cubicBezTo>
                  <a:cubicBezTo>
                    <a:pt x="544" y="448"/>
                    <a:pt x="544" y="448"/>
                    <a:pt x="544" y="448"/>
                  </a:cubicBezTo>
                  <a:cubicBezTo>
                    <a:pt x="540" y="449"/>
                    <a:pt x="540" y="449"/>
                    <a:pt x="540" y="449"/>
                  </a:cubicBezTo>
                  <a:cubicBezTo>
                    <a:pt x="535" y="450"/>
                    <a:pt x="533" y="452"/>
                    <a:pt x="531" y="453"/>
                  </a:cubicBezTo>
                  <a:cubicBezTo>
                    <a:pt x="529" y="455"/>
                    <a:pt x="527" y="456"/>
                    <a:pt x="524" y="457"/>
                  </a:cubicBezTo>
                  <a:cubicBezTo>
                    <a:pt x="523" y="457"/>
                    <a:pt x="523" y="457"/>
                    <a:pt x="523" y="457"/>
                  </a:cubicBezTo>
                  <a:cubicBezTo>
                    <a:pt x="522" y="457"/>
                    <a:pt x="521" y="456"/>
                    <a:pt x="520" y="456"/>
                  </a:cubicBezTo>
                  <a:cubicBezTo>
                    <a:pt x="518" y="455"/>
                    <a:pt x="517" y="454"/>
                    <a:pt x="515" y="454"/>
                  </a:cubicBezTo>
                  <a:cubicBezTo>
                    <a:pt x="515" y="454"/>
                    <a:pt x="515" y="454"/>
                    <a:pt x="514" y="454"/>
                  </a:cubicBezTo>
                  <a:cubicBezTo>
                    <a:pt x="516" y="456"/>
                    <a:pt x="519" y="457"/>
                    <a:pt x="524" y="457"/>
                  </a:cubicBezTo>
                  <a:cubicBezTo>
                    <a:pt x="529" y="458"/>
                    <a:pt x="535" y="459"/>
                    <a:pt x="538" y="465"/>
                  </a:cubicBezTo>
                  <a:cubicBezTo>
                    <a:pt x="538" y="466"/>
                    <a:pt x="538" y="466"/>
                    <a:pt x="538" y="466"/>
                  </a:cubicBezTo>
                  <a:cubicBezTo>
                    <a:pt x="538" y="466"/>
                    <a:pt x="538" y="466"/>
                    <a:pt x="538" y="466"/>
                  </a:cubicBezTo>
                  <a:cubicBezTo>
                    <a:pt x="538" y="471"/>
                    <a:pt x="538" y="479"/>
                    <a:pt x="530" y="479"/>
                  </a:cubicBezTo>
                  <a:cubicBezTo>
                    <a:pt x="528" y="479"/>
                    <a:pt x="526" y="479"/>
                    <a:pt x="523" y="478"/>
                  </a:cubicBezTo>
                  <a:cubicBezTo>
                    <a:pt x="523" y="478"/>
                    <a:pt x="523" y="478"/>
                    <a:pt x="523" y="478"/>
                  </a:cubicBezTo>
                  <a:cubicBezTo>
                    <a:pt x="524" y="490"/>
                    <a:pt x="524" y="498"/>
                    <a:pt x="524" y="506"/>
                  </a:cubicBezTo>
                  <a:cubicBezTo>
                    <a:pt x="524" y="517"/>
                    <a:pt x="523" y="525"/>
                    <a:pt x="530" y="537"/>
                  </a:cubicBezTo>
                  <a:cubicBezTo>
                    <a:pt x="532" y="541"/>
                    <a:pt x="532" y="541"/>
                    <a:pt x="532" y="541"/>
                  </a:cubicBezTo>
                  <a:cubicBezTo>
                    <a:pt x="524" y="541"/>
                    <a:pt x="524" y="541"/>
                    <a:pt x="524" y="541"/>
                  </a:cubicBezTo>
                  <a:cubicBezTo>
                    <a:pt x="508" y="541"/>
                    <a:pt x="491" y="541"/>
                    <a:pt x="483" y="531"/>
                  </a:cubicBezTo>
                  <a:cubicBezTo>
                    <a:pt x="479" y="536"/>
                    <a:pt x="474" y="540"/>
                    <a:pt x="470" y="544"/>
                  </a:cubicBezTo>
                  <a:cubicBezTo>
                    <a:pt x="469" y="545"/>
                    <a:pt x="468" y="546"/>
                    <a:pt x="466" y="547"/>
                  </a:cubicBezTo>
                  <a:cubicBezTo>
                    <a:pt x="472" y="558"/>
                    <a:pt x="479" y="582"/>
                    <a:pt x="469" y="596"/>
                  </a:cubicBezTo>
                  <a:cubicBezTo>
                    <a:pt x="468" y="598"/>
                    <a:pt x="468" y="598"/>
                    <a:pt x="468" y="598"/>
                  </a:cubicBezTo>
                  <a:lnTo>
                    <a:pt x="466" y="598"/>
                  </a:lnTo>
                  <a:close/>
                  <a:moveTo>
                    <a:pt x="447" y="568"/>
                  </a:moveTo>
                  <a:cubicBezTo>
                    <a:pt x="447" y="568"/>
                    <a:pt x="447" y="568"/>
                    <a:pt x="447" y="568"/>
                  </a:cubicBezTo>
                  <a:cubicBezTo>
                    <a:pt x="454" y="570"/>
                    <a:pt x="456" y="577"/>
                    <a:pt x="458" y="582"/>
                  </a:cubicBezTo>
                  <a:cubicBezTo>
                    <a:pt x="459" y="588"/>
                    <a:pt x="461" y="592"/>
                    <a:pt x="465" y="592"/>
                  </a:cubicBezTo>
                  <a:cubicBezTo>
                    <a:pt x="473" y="580"/>
                    <a:pt x="466" y="557"/>
                    <a:pt x="460" y="548"/>
                  </a:cubicBezTo>
                  <a:cubicBezTo>
                    <a:pt x="459" y="546"/>
                    <a:pt x="459" y="546"/>
                    <a:pt x="459" y="546"/>
                  </a:cubicBezTo>
                  <a:cubicBezTo>
                    <a:pt x="461" y="545"/>
                    <a:pt x="461" y="545"/>
                    <a:pt x="461" y="545"/>
                  </a:cubicBezTo>
                  <a:cubicBezTo>
                    <a:pt x="463" y="543"/>
                    <a:pt x="464" y="541"/>
                    <a:pt x="466" y="540"/>
                  </a:cubicBezTo>
                  <a:cubicBezTo>
                    <a:pt x="471" y="535"/>
                    <a:pt x="477" y="530"/>
                    <a:pt x="481" y="525"/>
                  </a:cubicBezTo>
                  <a:cubicBezTo>
                    <a:pt x="483" y="522"/>
                    <a:pt x="483" y="522"/>
                    <a:pt x="483" y="522"/>
                  </a:cubicBezTo>
                  <a:cubicBezTo>
                    <a:pt x="485" y="525"/>
                    <a:pt x="485" y="525"/>
                    <a:pt x="485" y="525"/>
                  </a:cubicBezTo>
                  <a:cubicBezTo>
                    <a:pt x="491" y="535"/>
                    <a:pt x="507" y="535"/>
                    <a:pt x="523" y="536"/>
                  </a:cubicBezTo>
                  <a:cubicBezTo>
                    <a:pt x="518" y="524"/>
                    <a:pt x="518" y="516"/>
                    <a:pt x="518" y="506"/>
                  </a:cubicBezTo>
                  <a:cubicBezTo>
                    <a:pt x="519" y="498"/>
                    <a:pt x="519" y="488"/>
                    <a:pt x="516" y="475"/>
                  </a:cubicBezTo>
                  <a:cubicBezTo>
                    <a:pt x="516" y="471"/>
                    <a:pt x="516" y="471"/>
                    <a:pt x="516" y="471"/>
                  </a:cubicBezTo>
                  <a:cubicBezTo>
                    <a:pt x="520" y="472"/>
                    <a:pt x="520" y="472"/>
                    <a:pt x="520" y="472"/>
                  </a:cubicBezTo>
                  <a:cubicBezTo>
                    <a:pt x="522" y="472"/>
                    <a:pt x="523" y="472"/>
                    <a:pt x="525" y="473"/>
                  </a:cubicBezTo>
                  <a:cubicBezTo>
                    <a:pt x="527" y="473"/>
                    <a:pt x="529" y="474"/>
                    <a:pt x="530" y="474"/>
                  </a:cubicBezTo>
                  <a:cubicBezTo>
                    <a:pt x="531" y="474"/>
                    <a:pt x="532" y="474"/>
                    <a:pt x="532" y="467"/>
                  </a:cubicBezTo>
                  <a:cubicBezTo>
                    <a:pt x="531" y="464"/>
                    <a:pt x="528" y="464"/>
                    <a:pt x="523" y="463"/>
                  </a:cubicBezTo>
                  <a:cubicBezTo>
                    <a:pt x="517" y="462"/>
                    <a:pt x="511" y="461"/>
                    <a:pt x="508" y="455"/>
                  </a:cubicBezTo>
                  <a:cubicBezTo>
                    <a:pt x="508" y="454"/>
                    <a:pt x="508" y="454"/>
                    <a:pt x="508" y="454"/>
                  </a:cubicBezTo>
                  <a:cubicBezTo>
                    <a:pt x="509" y="453"/>
                    <a:pt x="509" y="453"/>
                    <a:pt x="509" y="453"/>
                  </a:cubicBezTo>
                  <a:cubicBezTo>
                    <a:pt x="511" y="449"/>
                    <a:pt x="513" y="449"/>
                    <a:pt x="515" y="449"/>
                  </a:cubicBezTo>
                  <a:cubicBezTo>
                    <a:pt x="518" y="449"/>
                    <a:pt x="521" y="450"/>
                    <a:pt x="522" y="451"/>
                  </a:cubicBezTo>
                  <a:cubicBezTo>
                    <a:pt x="523" y="451"/>
                    <a:pt x="523" y="451"/>
                    <a:pt x="523" y="451"/>
                  </a:cubicBezTo>
                  <a:cubicBezTo>
                    <a:pt x="525" y="451"/>
                    <a:pt x="526" y="450"/>
                    <a:pt x="528" y="449"/>
                  </a:cubicBezTo>
                  <a:cubicBezTo>
                    <a:pt x="530" y="447"/>
                    <a:pt x="532" y="446"/>
                    <a:pt x="535" y="445"/>
                  </a:cubicBezTo>
                  <a:cubicBezTo>
                    <a:pt x="531" y="435"/>
                    <a:pt x="528" y="413"/>
                    <a:pt x="533" y="402"/>
                  </a:cubicBezTo>
                  <a:cubicBezTo>
                    <a:pt x="536" y="395"/>
                    <a:pt x="540" y="394"/>
                    <a:pt x="544" y="394"/>
                  </a:cubicBezTo>
                  <a:cubicBezTo>
                    <a:pt x="543" y="393"/>
                    <a:pt x="543" y="391"/>
                    <a:pt x="542" y="390"/>
                  </a:cubicBezTo>
                  <a:cubicBezTo>
                    <a:pt x="541" y="384"/>
                    <a:pt x="539" y="379"/>
                    <a:pt x="541" y="369"/>
                  </a:cubicBezTo>
                  <a:cubicBezTo>
                    <a:pt x="542" y="363"/>
                    <a:pt x="542" y="363"/>
                    <a:pt x="542" y="363"/>
                  </a:cubicBezTo>
                  <a:cubicBezTo>
                    <a:pt x="545" y="368"/>
                    <a:pt x="545" y="368"/>
                    <a:pt x="545" y="368"/>
                  </a:cubicBezTo>
                  <a:cubicBezTo>
                    <a:pt x="548" y="372"/>
                    <a:pt x="551" y="373"/>
                    <a:pt x="553" y="373"/>
                  </a:cubicBezTo>
                  <a:cubicBezTo>
                    <a:pt x="558" y="373"/>
                    <a:pt x="562" y="368"/>
                    <a:pt x="564" y="360"/>
                  </a:cubicBezTo>
                  <a:cubicBezTo>
                    <a:pt x="562" y="359"/>
                    <a:pt x="560" y="359"/>
                    <a:pt x="558" y="358"/>
                  </a:cubicBezTo>
                  <a:cubicBezTo>
                    <a:pt x="552" y="356"/>
                    <a:pt x="547" y="355"/>
                    <a:pt x="540" y="356"/>
                  </a:cubicBezTo>
                  <a:cubicBezTo>
                    <a:pt x="537" y="357"/>
                    <a:pt x="537" y="357"/>
                    <a:pt x="537" y="357"/>
                  </a:cubicBezTo>
                  <a:cubicBezTo>
                    <a:pt x="537" y="355"/>
                    <a:pt x="537" y="355"/>
                    <a:pt x="537" y="355"/>
                  </a:cubicBezTo>
                  <a:cubicBezTo>
                    <a:pt x="535" y="349"/>
                    <a:pt x="534" y="345"/>
                    <a:pt x="533" y="341"/>
                  </a:cubicBezTo>
                  <a:cubicBezTo>
                    <a:pt x="529" y="329"/>
                    <a:pt x="527" y="320"/>
                    <a:pt x="519" y="310"/>
                  </a:cubicBezTo>
                  <a:cubicBezTo>
                    <a:pt x="517" y="310"/>
                    <a:pt x="514" y="309"/>
                    <a:pt x="514" y="307"/>
                  </a:cubicBezTo>
                  <a:cubicBezTo>
                    <a:pt x="513" y="305"/>
                    <a:pt x="514" y="304"/>
                    <a:pt x="515" y="302"/>
                  </a:cubicBezTo>
                  <a:cubicBezTo>
                    <a:pt x="513" y="301"/>
                    <a:pt x="511" y="300"/>
                    <a:pt x="508" y="299"/>
                  </a:cubicBezTo>
                  <a:cubicBezTo>
                    <a:pt x="502" y="297"/>
                    <a:pt x="495" y="294"/>
                    <a:pt x="492" y="286"/>
                  </a:cubicBezTo>
                  <a:cubicBezTo>
                    <a:pt x="492" y="286"/>
                    <a:pt x="492" y="286"/>
                    <a:pt x="492" y="286"/>
                  </a:cubicBezTo>
                  <a:cubicBezTo>
                    <a:pt x="492" y="285"/>
                    <a:pt x="492" y="285"/>
                    <a:pt x="492" y="285"/>
                  </a:cubicBezTo>
                  <a:cubicBezTo>
                    <a:pt x="492" y="275"/>
                    <a:pt x="489" y="269"/>
                    <a:pt x="485" y="262"/>
                  </a:cubicBezTo>
                  <a:cubicBezTo>
                    <a:pt x="481" y="257"/>
                    <a:pt x="478" y="251"/>
                    <a:pt x="476" y="243"/>
                  </a:cubicBezTo>
                  <a:cubicBezTo>
                    <a:pt x="452" y="232"/>
                    <a:pt x="426" y="218"/>
                    <a:pt x="416" y="187"/>
                  </a:cubicBezTo>
                  <a:cubicBezTo>
                    <a:pt x="414" y="185"/>
                    <a:pt x="411" y="184"/>
                    <a:pt x="409" y="183"/>
                  </a:cubicBezTo>
                  <a:cubicBezTo>
                    <a:pt x="397" y="178"/>
                    <a:pt x="392" y="175"/>
                    <a:pt x="384" y="167"/>
                  </a:cubicBezTo>
                  <a:cubicBezTo>
                    <a:pt x="384" y="166"/>
                    <a:pt x="382" y="166"/>
                    <a:pt x="381" y="167"/>
                  </a:cubicBezTo>
                  <a:cubicBezTo>
                    <a:pt x="380" y="171"/>
                    <a:pt x="380" y="171"/>
                    <a:pt x="380" y="171"/>
                  </a:cubicBezTo>
                  <a:cubicBezTo>
                    <a:pt x="375" y="165"/>
                    <a:pt x="375" y="165"/>
                    <a:pt x="375" y="165"/>
                  </a:cubicBezTo>
                  <a:cubicBezTo>
                    <a:pt x="375" y="165"/>
                    <a:pt x="375" y="165"/>
                    <a:pt x="375" y="165"/>
                  </a:cubicBezTo>
                  <a:cubicBezTo>
                    <a:pt x="375" y="164"/>
                    <a:pt x="375" y="163"/>
                    <a:pt x="376" y="162"/>
                  </a:cubicBezTo>
                  <a:cubicBezTo>
                    <a:pt x="376" y="160"/>
                    <a:pt x="378" y="159"/>
                    <a:pt x="380" y="159"/>
                  </a:cubicBezTo>
                  <a:cubicBezTo>
                    <a:pt x="379" y="157"/>
                    <a:pt x="378" y="156"/>
                    <a:pt x="375" y="155"/>
                  </a:cubicBezTo>
                  <a:cubicBezTo>
                    <a:pt x="372" y="153"/>
                    <a:pt x="369" y="151"/>
                    <a:pt x="368" y="148"/>
                  </a:cubicBezTo>
                  <a:cubicBezTo>
                    <a:pt x="363" y="149"/>
                    <a:pt x="362" y="150"/>
                    <a:pt x="361" y="150"/>
                  </a:cubicBezTo>
                  <a:cubicBezTo>
                    <a:pt x="359" y="150"/>
                    <a:pt x="359" y="150"/>
                    <a:pt x="359" y="150"/>
                  </a:cubicBezTo>
                  <a:cubicBezTo>
                    <a:pt x="358" y="148"/>
                    <a:pt x="358" y="148"/>
                    <a:pt x="358" y="148"/>
                  </a:cubicBezTo>
                  <a:cubicBezTo>
                    <a:pt x="357" y="147"/>
                    <a:pt x="357" y="146"/>
                    <a:pt x="358" y="145"/>
                  </a:cubicBezTo>
                  <a:cubicBezTo>
                    <a:pt x="358" y="144"/>
                    <a:pt x="358" y="144"/>
                    <a:pt x="357" y="143"/>
                  </a:cubicBezTo>
                  <a:cubicBezTo>
                    <a:pt x="356" y="142"/>
                    <a:pt x="354" y="142"/>
                    <a:pt x="352" y="141"/>
                  </a:cubicBezTo>
                  <a:cubicBezTo>
                    <a:pt x="350" y="141"/>
                    <a:pt x="347" y="141"/>
                    <a:pt x="345" y="139"/>
                  </a:cubicBezTo>
                  <a:cubicBezTo>
                    <a:pt x="332" y="128"/>
                    <a:pt x="320" y="109"/>
                    <a:pt x="310" y="91"/>
                  </a:cubicBezTo>
                  <a:cubicBezTo>
                    <a:pt x="307" y="85"/>
                    <a:pt x="303" y="79"/>
                    <a:pt x="300" y="75"/>
                  </a:cubicBezTo>
                  <a:cubicBezTo>
                    <a:pt x="299" y="74"/>
                    <a:pt x="298" y="74"/>
                    <a:pt x="297" y="74"/>
                  </a:cubicBezTo>
                  <a:cubicBezTo>
                    <a:pt x="292" y="73"/>
                    <a:pt x="292" y="73"/>
                    <a:pt x="287" y="74"/>
                  </a:cubicBezTo>
                  <a:cubicBezTo>
                    <a:pt x="286" y="74"/>
                    <a:pt x="285" y="75"/>
                    <a:pt x="283" y="75"/>
                  </a:cubicBezTo>
                  <a:cubicBezTo>
                    <a:pt x="280" y="76"/>
                    <a:pt x="280" y="76"/>
                    <a:pt x="280" y="76"/>
                  </a:cubicBezTo>
                  <a:cubicBezTo>
                    <a:pt x="279" y="73"/>
                    <a:pt x="279" y="73"/>
                    <a:pt x="279" y="73"/>
                  </a:cubicBezTo>
                  <a:cubicBezTo>
                    <a:pt x="277" y="66"/>
                    <a:pt x="269" y="63"/>
                    <a:pt x="261" y="60"/>
                  </a:cubicBezTo>
                  <a:cubicBezTo>
                    <a:pt x="252" y="55"/>
                    <a:pt x="240" y="51"/>
                    <a:pt x="239" y="36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40" y="34"/>
                    <a:pt x="240" y="34"/>
                    <a:pt x="240" y="34"/>
                  </a:cubicBezTo>
                  <a:cubicBezTo>
                    <a:pt x="247" y="27"/>
                    <a:pt x="252" y="18"/>
                    <a:pt x="257" y="8"/>
                  </a:cubicBezTo>
                  <a:cubicBezTo>
                    <a:pt x="209" y="18"/>
                    <a:pt x="157" y="23"/>
                    <a:pt x="107" y="29"/>
                  </a:cubicBezTo>
                  <a:cubicBezTo>
                    <a:pt x="74" y="32"/>
                    <a:pt x="40" y="36"/>
                    <a:pt x="7" y="40"/>
                  </a:cubicBezTo>
                  <a:cubicBezTo>
                    <a:pt x="14" y="64"/>
                    <a:pt x="21" y="88"/>
                    <a:pt x="29" y="114"/>
                  </a:cubicBezTo>
                  <a:cubicBezTo>
                    <a:pt x="36" y="139"/>
                    <a:pt x="44" y="165"/>
                    <a:pt x="51" y="192"/>
                  </a:cubicBezTo>
                  <a:cubicBezTo>
                    <a:pt x="55" y="206"/>
                    <a:pt x="59" y="221"/>
                    <a:pt x="62" y="236"/>
                  </a:cubicBezTo>
                  <a:cubicBezTo>
                    <a:pt x="69" y="263"/>
                    <a:pt x="75" y="291"/>
                    <a:pt x="84" y="312"/>
                  </a:cubicBezTo>
                  <a:cubicBezTo>
                    <a:pt x="88" y="323"/>
                    <a:pt x="97" y="345"/>
                    <a:pt x="99" y="348"/>
                  </a:cubicBezTo>
                  <a:cubicBezTo>
                    <a:pt x="100" y="349"/>
                    <a:pt x="102" y="350"/>
                    <a:pt x="104" y="351"/>
                  </a:cubicBezTo>
                  <a:cubicBezTo>
                    <a:pt x="106" y="352"/>
                    <a:pt x="110" y="353"/>
                    <a:pt x="112" y="356"/>
                  </a:cubicBezTo>
                  <a:cubicBezTo>
                    <a:pt x="114" y="362"/>
                    <a:pt x="116" y="368"/>
                    <a:pt x="117" y="373"/>
                  </a:cubicBezTo>
                  <a:cubicBezTo>
                    <a:pt x="118" y="380"/>
                    <a:pt x="120" y="387"/>
                    <a:pt x="123" y="392"/>
                  </a:cubicBezTo>
                  <a:cubicBezTo>
                    <a:pt x="125" y="394"/>
                    <a:pt x="125" y="394"/>
                    <a:pt x="125" y="394"/>
                  </a:cubicBezTo>
                  <a:cubicBezTo>
                    <a:pt x="123" y="396"/>
                    <a:pt x="123" y="396"/>
                    <a:pt x="123" y="396"/>
                  </a:cubicBezTo>
                  <a:cubicBezTo>
                    <a:pt x="112" y="410"/>
                    <a:pt x="106" y="433"/>
                    <a:pt x="108" y="458"/>
                  </a:cubicBezTo>
                  <a:cubicBezTo>
                    <a:pt x="108" y="461"/>
                    <a:pt x="110" y="465"/>
                    <a:pt x="113" y="469"/>
                  </a:cubicBezTo>
                  <a:cubicBezTo>
                    <a:pt x="115" y="474"/>
                    <a:pt x="119" y="479"/>
                    <a:pt x="120" y="486"/>
                  </a:cubicBezTo>
                  <a:cubicBezTo>
                    <a:pt x="121" y="493"/>
                    <a:pt x="120" y="501"/>
                    <a:pt x="120" y="509"/>
                  </a:cubicBezTo>
                  <a:cubicBezTo>
                    <a:pt x="119" y="517"/>
                    <a:pt x="118" y="525"/>
                    <a:pt x="120" y="530"/>
                  </a:cubicBezTo>
                  <a:cubicBezTo>
                    <a:pt x="120" y="532"/>
                    <a:pt x="122" y="534"/>
                    <a:pt x="124" y="537"/>
                  </a:cubicBezTo>
                  <a:cubicBezTo>
                    <a:pt x="125" y="538"/>
                    <a:pt x="126" y="539"/>
                    <a:pt x="128" y="541"/>
                  </a:cubicBezTo>
                  <a:cubicBezTo>
                    <a:pt x="137" y="557"/>
                    <a:pt x="146" y="574"/>
                    <a:pt x="151" y="588"/>
                  </a:cubicBezTo>
                  <a:cubicBezTo>
                    <a:pt x="154" y="589"/>
                    <a:pt x="156" y="589"/>
                    <a:pt x="159" y="589"/>
                  </a:cubicBezTo>
                  <a:cubicBezTo>
                    <a:pt x="166" y="589"/>
                    <a:pt x="172" y="587"/>
                    <a:pt x="178" y="586"/>
                  </a:cubicBezTo>
                  <a:cubicBezTo>
                    <a:pt x="183" y="584"/>
                    <a:pt x="187" y="582"/>
                    <a:pt x="192" y="583"/>
                  </a:cubicBezTo>
                  <a:cubicBezTo>
                    <a:pt x="242" y="582"/>
                    <a:pt x="292" y="578"/>
                    <a:pt x="341" y="575"/>
                  </a:cubicBezTo>
                  <a:cubicBezTo>
                    <a:pt x="376" y="572"/>
                    <a:pt x="412" y="570"/>
                    <a:pt x="447" y="568"/>
                  </a:cubicBezTo>
                  <a:close/>
                  <a:moveTo>
                    <a:pt x="518" y="305"/>
                  </a:moveTo>
                  <a:cubicBezTo>
                    <a:pt x="518" y="305"/>
                    <a:pt x="517" y="305"/>
                    <a:pt x="517" y="305"/>
                  </a:cubicBezTo>
                  <a:cubicBezTo>
                    <a:pt x="517" y="306"/>
                    <a:pt x="517" y="307"/>
                    <a:pt x="517" y="307"/>
                  </a:cubicBezTo>
                  <a:cubicBezTo>
                    <a:pt x="519" y="306"/>
                    <a:pt x="519" y="306"/>
                    <a:pt x="519" y="306"/>
                  </a:cubicBezTo>
                  <a:cubicBezTo>
                    <a:pt x="519" y="305"/>
                    <a:pt x="519" y="305"/>
                    <a:pt x="519" y="305"/>
                  </a:cubicBezTo>
                  <a:cubicBezTo>
                    <a:pt x="518" y="305"/>
                    <a:pt x="518" y="305"/>
                    <a:pt x="518" y="3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28">
              <a:extLst>
                <a:ext uri="{FF2B5EF4-FFF2-40B4-BE49-F238E27FC236}">
                  <a16:creationId xmlns:a16="http://schemas.microsoft.com/office/drawing/2014/main" id="{2212BEC1-E295-4988-BBE6-5D31DD0B2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5975" y="4160838"/>
              <a:ext cx="401638" cy="642938"/>
            </a:xfrm>
            <a:custGeom>
              <a:avLst/>
              <a:gdLst>
                <a:gd name="T0" fmla="*/ 143 w 408"/>
                <a:gd name="T1" fmla="*/ 631 h 654"/>
                <a:gd name="T2" fmla="*/ 127 w 408"/>
                <a:gd name="T3" fmla="*/ 635 h 654"/>
                <a:gd name="T4" fmla="*/ 119 w 408"/>
                <a:gd name="T5" fmla="*/ 651 h 654"/>
                <a:gd name="T6" fmla="*/ 91 w 408"/>
                <a:gd name="T7" fmla="*/ 631 h 654"/>
                <a:gd name="T8" fmla="*/ 75 w 408"/>
                <a:gd name="T9" fmla="*/ 591 h 654"/>
                <a:gd name="T10" fmla="*/ 66 w 408"/>
                <a:gd name="T11" fmla="*/ 639 h 654"/>
                <a:gd name="T12" fmla="*/ 38 w 408"/>
                <a:gd name="T13" fmla="*/ 639 h 654"/>
                <a:gd name="T14" fmla="*/ 26 w 408"/>
                <a:gd name="T15" fmla="*/ 535 h 654"/>
                <a:gd name="T16" fmla="*/ 10 w 408"/>
                <a:gd name="T17" fmla="*/ 394 h 654"/>
                <a:gd name="T18" fmla="*/ 18 w 408"/>
                <a:gd name="T19" fmla="*/ 48 h 654"/>
                <a:gd name="T20" fmla="*/ 10 w 408"/>
                <a:gd name="T21" fmla="*/ 24 h 654"/>
                <a:gd name="T22" fmla="*/ 280 w 408"/>
                <a:gd name="T23" fmla="*/ 0 h 654"/>
                <a:gd name="T24" fmla="*/ 340 w 408"/>
                <a:gd name="T25" fmla="*/ 201 h 654"/>
                <a:gd name="T26" fmla="*/ 356 w 408"/>
                <a:gd name="T27" fmla="*/ 269 h 654"/>
                <a:gd name="T28" fmla="*/ 372 w 408"/>
                <a:gd name="T29" fmla="*/ 306 h 654"/>
                <a:gd name="T30" fmla="*/ 388 w 408"/>
                <a:gd name="T31" fmla="*/ 322 h 654"/>
                <a:gd name="T32" fmla="*/ 396 w 408"/>
                <a:gd name="T33" fmla="*/ 350 h 654"/>
                <a:gd name="T34" fmla="*/ 384 w 408"/>
                <a:gd name="T35" fmla="*/ 390 h 654"/>
                <a:gd name="T36" fmla="*/ 396 w 408"/>
                <a:gd name="T37" fmla="*/ 446 h 654"/>
                <a:gd name="T38" fmla="*/ 392 w 408"/>
                <a:gd name="T39" fmla="*/ 483 h 654"/>
                <a:gd name="T40" fmla="*/ 408 w 408"/>
                <a:gd name="T41" fmla="*/ 519 h 654"/>
                <a:gd name="T42" fmla="*/ 203 w 408"/>
                <a:gd name="T43" fmla="*/ 543 h 654"/>
                <a:gd name="T44" fmla="*/ 115 w 408"/>
                <a:gd name="T45" fmla="*/ 563 h 654"/>
                <a:gd name="T46" fmla="*/ 143 w 408"/>
                <a:gd name="T47" fmla="*/ 599 h 654"/>
                <a:gd name="T48" fmla="*/ 143 w 408"/>
                <a:gd name="T49" fmla="*/ 631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8" h="654">
                  <a:moveTo>
                    <a:pt x="143" y="631"/>
                  </a:moveTo>
                  <a:cubicBezTo>
                    <a:pt x="137" y="631"/>
                    <a:pt x="131" y="648"/>
                    <a:pt x="127" y="635"/>
                  </a:cubicBezTo>
                  <a:cubicBezTo>
                    <a:pt x="116" y="632"/>
                    <a:pt x="130" y="654"/>
                    <a:pt x="119" y="651"/>
                  </a:cubicBezTo>
                  <a:cubicBezTo>
                    <a:pt x="105" y="649"/>
                    <a:pt x="109" y="628"/>
                    <a:pt x="91" y="631"/>
                  </a:cubicBezTo>
                  <a:cubicBezTo>
                    <a:pt x="93" y="610"/>
                    <a:pt x="88" y="596"/>
                    <a:pt x="75" y="591"/>
                  </a:cubicBezTo>
                  <a:cubicBezTo>
                    <a:pt x="66" y="602"/>
                    <a:pt x="66" y="620"/>
                    <a:pt x="66" y="639"/>
                  </a:cubicBezTo>
                  <a:cubicBezTo>
                    <a:pt x="57" y="639"/>
                    <a:pt x="48" y="639"/>
                    <a:pt x="38" y="639"/>
                  </a:cubicBezTo>
                  <a:cubicBezTo>
                    <a:pt x="30" y="607"/>
                    <a:pt x="31" y="571"/>
                    <a:pt x="26" y="535"/>
                  </a:cubicBezTo>
                  <a:cubicBezTo>
                    <a:pt x="21" y="490"/>
                    <a:pt x="4" y="450"/>
                    <a:pt x="10" y="394"/>
                  </a:cubicBezTo>
                  <a:cubicBezTo>
                    <a:pt x="20" y="294"/>
                    <a:pt x="13" y="161"/>
                    <a:pt x="18" y="48"/>
                  </a:cubicBezTo>
                  <a:cubicBezTo>
                    <a:pt x="25" y="33"/>
                    <a:pt x="0" y="30"/>
                    <a:pt x="10" y="24"/>
                  </a:cubicBezTo>
                  <a:cubicBezTo>
                    <a:pt x="105" y="21"/>
                    <a:pt x="191" y="10"/>
                    <a:pt x="280" y="0"/>
                  </a:cubicBezTo>
                  <a:cubicBezTo>
                    <a:pt x="295" y="64"/>
                    <a:pt x="321" y="133"/>
                    <a:pt x="340" y="201"/>
                  </a:cubicBezTo>
                  <a:cubicBezTo>
                    <a:pt x="346" y="224"/>
                    <a:pt x="348" y="248"/>
                    <a:pt x="356" y="269"/>
                  </a:cubicBezTo>
                  <a:cubicBezTo>
                    <a:pt x="360" y="280"/>
                    <a:pt x="366" y="296"/>
                    <a:pt x="372" y="306"/>
                  </a:cubicBezTo>
                  <a:cubicBezTo>
                    <a:pt x="376" y="312"/>
                    <a:pt x="385" y="315"/>
                    <a:pt x="388" y="322"/>
                  </a:cubicBezTo>
                  <a:cubicBezTo>
                    <a:pt x="392" y="330"/>
                    <a:pt x="383" y="346"/>
                    <a:pt x="396" y="350"/>
                  </a:cubicBezTo>
                  <a:cubicBezTo>
                    <a:pt x="388" y="363"/>
                    <a:pt x="387" y="371"/>
                    <a:pt x="384" y="390"/>
                  </a:cubicBezTo>
                  <a:cubicBezTo>
                    <a:pt x="380" y="414"/>
                    <a:pt x="383" y="426"/>
                    <a:pt x="396" y="446"/>
                  </a:cubicBezTo>
                  <a:cubicBezTo>
                    <a:pt x="395" y="459"/>
                    <a:pt x="399" y="476"/>
                    <a:pt x="392" y="483"/>
                  </a:cubicBezTo>
                  <a:cubicBezTo>
                    <a:pt x="393" y="499"/>
                    <a:pt x="408" y="502"/>
                    <a:pt x="408" y="519"/>
                  </a:cubicBezTo>
                  <a:cubicBezTo>
                    <a:pt x="346" y="522"/>
                    <a:pt x="271" y="536"/>
                    <a:pt x="203" y="543"/>
                  </a:cubicBezTo>
                  <a:cubicBezTo>
                    <a:pt x="171" y="546"/>
                    <a:pt x="126" y="538"/>
                    <a:pt x="115" y="563"/>
                  </a:cubicBezTo>
                  <a:cubicBezTo>
                    <a:pt x="117" y="582"/>
                    <a:pt x="133" y="587"/>
                    <a:pt x="143" y="599"/>
                  </a:cubicBezTo>
                  <a:cubicBezTo>
                    <a:pt x="137" y="611"/>
                    <a:pt x="145" y="613"/>
                    <a:pt x="143" y="6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29">
              <a:extLst>
                <a:ext uri="{FF2B5EF4-FFF2-40B4-BE49-F238E27FC236}">
                  <a16:creationId xmlns:a16="http://schemas.microsoft.com/office/drawing/2014/main" id="{D1DC8614-8B45-41DF-9704-935C2F7DD0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0738" y="4157663"/>
              <a:ext cx="400050" cy="646113"/>
            </a:xfrm>
            <a:custGeom>
              <a:avLst/>
              <a:gdLst>
                <a:gd name="T0" fmla="*/ 114 w 407"/>
                <a:gd name="T1" fmla="*/ 657 h 657"/>
                <a:gd name="T2" fmla="*/ 87 w 407"/>
                <a:gd name="T3" fmla="*/ 637 h 657"/>
                <a:gd name="T4" fmla="*/ 84 w 407"/>
                <a:gd name="T5" fmla="*/ 634 h 657"/>
                <a:gd name="T6" fmla="*/ 65 w 407"/>
                <a:gd name="T7" fmla="*/ 642 h 657"/>
                <a:gd name="T8" fmla="*/ 32 w 407"/>
                <a:gd name="T9" fmla="*/ 645 h 657"/>
                <a:gd name="T10" fmla="*/ 23 w 407"/>
                <a:gd name="T11" fmla="*/ 576 h 657"/>
                <a:gd name="T12" fmla="*/ 12 w 407"/>
                <a:gd name="T13" fmla="*/ 496 h 657"/>
                <a:gd name="T14" fmla="*/ 9 w 407"/>
                <a:gd name="T15" fmla="*/ 199 h 657"/>
                <a:gd name="T16" fmla="*/ 12 w 407"/>
                <a:gd name="T17" fmla="*/ 50 h 657"/>
                <a:gd name="T18" fmla="*/ 1 w 407"/>
                <a:gd name="T19" fmla="*/ 30 h 657"/>
                <a:gd name="T20" fmla="*/ 5 w 407"/>
                <a:gd name="T21" fmla="*/ 25 h 657"/>
                <a:gd name="T22" fmla="*/ 225 w 407"/>
                <a:gd name="T23" fmla="*/ 6 h 657"/>
                <a:gd name="T24" fmla="*/ 278 w 407"/>
                <a:gd name="T25" fmla="*/ 0 h 657"/>
                <a:gd name="T26" fmla="*/ 312 w 407"/>
                <a:gd name="T27" fmla="*/ 117 h 657"/>
                <a:gd name="T28" fmla="*/ 345 w 407"/>
                <a:gd name="T29" fmla="*/ 234 h 657"/>
                <a:gd name="T30" fmla="*/ 370 w 407"/>
                <a:gd name="T31" fmla="*/ 307 h 657"/>
                <a:gd name="T32" fmla="*/ 387 w 407"/>
                <a:gd name="T33" fmla="*/ 324 h 657"/>
                <a:gd name="T34" fmla="*/ 393 w 407"/>
                <a:gd name="T35" fmla="*/ 350 h 657"/>
                <a:gd name="T36" fmla="*/ 394 w 407"/>
                <a:gd name="T37" fmla="*/ 354 h 657"/>
                <a:gd name="T38" fmla="*/ 383 w 407"/>
                <a:gd name="T39" fmla="*/ 394 h 657"/>
                <a:gd name="T40" fmla="*/ 395 w 407"/>
                <a:gd name="T41" fmla="*/ 449 h 657"/>
                <a:gd name="T42" fmla="*/ 395 w 407"/>
                <a:gd name="T43" fmla="*/ 461 h 657"/>
                <a:gd name="T44" fmla="*/ 398 w 407"/>
                <a:gd name="T45" fmla="*/ 502 h 657"/>
                <a:gd name="T46" fmla="*/ 407 w 407"/>
                <a:gd name="T47" fmla="*/ 524 h 657"/>
                <a:gd name="T48" fmla="*/ 281 w 407"/>
                <a:gd name="T49" fmla="*/ 538 h 657"/>
                <a:gd name="T50" fmla="*/ 172 w 407"/>
                <a:gd name="T51" fmla="*/ 550 h 657"/>
                <a:gd name="T52" fmla="*/ 130 w 407"/>
                <a:gd name="T53" fmla="*/ 590 h 657"/>
                <a:gd name="T54" fmla="*/ 142 w 407"/>
                <a:gd name="T55" fmla="*/ 602 h 657"/>
                <a:gd name="T56" fmla="*/ 140 w 407"/>
                <a:gd name="T57" fmla="*/ 617 h 657"/>
                <a:gd name="T58" fmla="*/ 141 w 407"/>
                <a:gd name="T59" fmla="*/ 637 h 657"/>
                <a:gd name="T60" fmla="*/ 134 w 407"/>
                <a:gd name="T61" fmla="*/ 641 h 657"/>
                <a:gd name="T62" fmla="*/ 121 w 407"/>
                <a:gd name="T63" fmla="*/ 641 h 657"/>
                <a:gd name="T64" fmla="*/ 121 w 407"/>
                <a:gd name="T65" fmla="*/ 656 h 657"/>
                <a:gd name="T66" fmla="*/ 90 w 407"/>
                <a:gd name="T67" fmla="*/ 631 h 657"/>
                <a:gd name="T68" fmla="*/ 115 w 407"/>
                <a:gd name="T69" fmla="*/ 652 h 657"/>
                <a:gd name="T70" fmla="*/ 116 w 407"/>
                <a:gd name="T71" fmla="*/ 647 h 657"/>
                <a:gd name="T72" fmla="*/ 123 w 407"/>
                <a:gd name="T73" fmla="*/ 636 h 657"/>
                <a:gd name="T74" fmla="*/ 125 w 407"/>
                <a:gd name="T75" fmla="*/ 637 h 657"/>
                <a:gd name="T76" fmla="*/ 130 w 407"/>
                <a:gd name="T77" fmla="*/ 637 h 657"/>
                <a:gd name="T78" fmla="*/ 135 w 407"/>
                <a:gd name="T79" fmla="*/ 618 h 657"/>
                <a:gd name="T80" fmla="*/ 127 w 407"/>
                <a:gd name="T81" fmla="*/ 594 h 657"/>
                <a:gd name="T82" fmla="*/ 108 w 407"/>
                <a:gd name="T83" fmla="*/ 566 h 657"/>
                <a:gd name="T84" fmla="*/ 172 w 407"/>
                <a:gd name="T85" fmla="*/ 544 h 657"/>
                <a:gd name="T86" fmla="*/ 280 w 407"/>
                <a:gd name="T87" fmla="*/ 533 h 657"/>
                <a:gd name="T88" fmla="*/ 394 w 407"/>
                <a:gd name="T89" fmla="*/ 505 h 657"/>
                <a:gd name="T90" fmla="*/ 385 w 407"/>
                <a:gd name="T91" fmla="*/ 484 h 657"/>
                <a:gd name="T92" fmla="*/ 389 w 407"/>
                <a:gd name="T93" fmla="*/ 461 h 657"/>
                <a:gd name="T94" fmla="*/ 377 w 407"/>
                <a:gd name="T95" fmla="*/ 393 h 657"/>
                <a:gd name="T96" fmla="*/ 388 w 407"/>
                <a:gd name="T97" fmla="*/ 354 h 657"/>
                <a:gd name="T98" fmla="*/ 382 w 407"/>
                <a:gd name="T99" fmla="*/ 326 h 657"/>
                <a:gd name="T100" fmla="*/ 366 w 407"/>
                <a:gd name="T101" fmla="*/ 310 h 657"/>
                <a:gd name="T102" fmla="*/ 340 w 407"/>
                <a:gd name="T103" fmla="*/ 235 h 657"/>
                <a:gd name="T104" fmla="*/ 307 w 407"/>
                <a:gd name="T105" fmla="*/ 118 h 657"/>
                <a:gd name="T106" fmla="*/ 226 w 407"/>
                <a:gd name="T107" fmla="*/ 11 h 657"/>
                <a:gd name="T108" fmla="*/ 7 w 407"/>
                <a:gd name="T109" fmla="*/ 30 h 657"/>
                <a:gd name="T110" fmla="*/ 17 w 407"/>
                <a:gd name="T111" fmla="*/ 52 h 657"/>
                <a:gd name="T112" fmla="*/ 9 w 407"/>
                <a:gd name="T113" fmla="*/ 397 h 657"/>
                <a:gd name="T114" fmla="*/ 25 w 407"/>
                <a:gd name="T115" fmla="*/ 537 h 657"/>
                <a:gd name="T116" fmla="*/ 36 w 407"/>
                <a:gd name="T117" fmla="*/ 640 h 657"/>
                <a:gd name="T118" fmla="*/ 68 w 407"/>
                <a:gd name="T119" fmla="*/ 592 h 657"/>
                <a:gd name="T120" fmla="*/ 71 w 407"/>
                <a:gd name="T121" fmla="*/ 591 h 657"/>
                <a:gd name="T122" fmla="*/ 90 w 407"/>
                <a:gd name="T123" fmla="*/ 63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7" h="657">
                  <a:moveTo>
                    <a:pt x="116" y="657"/>
                  </a:moveTo>
                  <a:cubicBezTo>
                    <a:pt x="116" y="657"/>
                    <a:pt x="115" y="657"/>
                    <a:pt x="114" y="657"/>
                  </a:cubicBezTo>
                  <a:cubicBezTo>
                    <a:pt x="107" y="656"/>
                    <a:pt x="104" y="650"/>
                    <a:pt x="102" y="646"/>
                  </a:cubicBezTo>
                  <a:cubicBezTo>
                    <a:pt x="98" y="640"/>
                    <a:pt x="96" y="636"/>
                    <a:pt x="87" y="637"/>
                  </a:cubicBezTo>
                  <a:cubicBezTo>
                    <a:pt x="83" y="638"/>
                    <a:pt x="83" y="638"/>
                    <a:pt x="83" y="638"/>
                  </a:cubicBezTo>
                  <a:cubicBezTo>
                    <a:pt x="84" y="634"/>
                    <a:pt x="84" y="634"/>
                    <a:pt x="84" y="634"/>
                  </a:cubicBezTo>
                  <a:cubicBezTo>
                    <a:pt x="86" y="614"/>
                    <a:pt x="82" y="602"/>
                    <a:pt x="71" y="597"/>
                  </a:cubicBezTo>
                  <a:cubicBezTo>
                    <a:pt x="65" y="607"/>
                    <a:pt x="65" y="624"/>
                    <a:pt x="65" y="642"/>
                  </a:cubicBezTo>
                  <a:cubicBezTo>
                    <a:pt x="65" y="645"/>
                    <a:pt x="65" y="645"/>
                    <a:pt x="65" y="645"/>
                  </a:cubicBezTo>
                  <a:cubicBezTo>
                    <a:pt x="32" y="645"/>
                    <a:pt x="32" y="645"/>
                    <a:pt x="32" y="645"/>
                  </a:cubicBezTo>
                  <a:cubicBezTo>
                    <a:pt x="32" y="643"/>
                    <a:pt x="32" y="643"/>
                    <a:pt x="32" y="643"/>
                  </a:cubicBezTo>
                  <a:cubicBezTo>
                    <a:pt x="26" y="622"/>
                    <a:pt x="25" y="600"/>
                    <a:pt x="23" y="576"/>
                  </a:cubicBezTo>
                  <a:cubicBezTo>
                    <a:pt x="22" y="564"/>
                    <a:pt x="21" y="551"/>
                    <a:pt x="20" y="538"/>
                  </a:cubicBezTo>
                  <a:cubicBezTo>
                    <a:pt x="18" y="524"/>
                    <a:pt x="15" y="511"/>
                    <a:pt x="12" y="496"/>
                  </a:cubicBezTo>
                  <a:cubicBezTo>
                    <a:pt x="6" y="466"/>
                    <a:pt x="0" y="435"/>
                    <a:pt x="3" y="397"/>
                  </a:cubicBezTo>
                  <a:cubicBezTo>
                    <a:pt x="9" y="339"/>
                    <a:pt x="9" y="268"/>
                    <a:pt x="9" y="199"/>
                  </a:cubicBezTo>
                  <a:cubicBezTo>
                    <a:pt x="9" y="150"/>
                    <a:pt x="9" y="98"/>
                    <a:pt x="11" y="51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4" y="44"/>
                    <a:pt x="11" y="41"/>
                    <a:pt x="6" y="37"/>
                  </a:cubicBezTo>
                  <a:cubicBezTo>
                    <a:pt x="3" y="35"/>
                    <a:pt x="1" y="33"/>
                    <a:pt x="1" y="30"/>
                  </a:cubicBezTo>
                  <a:cubicBezTo>
                    <a:pt x="1" y="27"/>
                    <a:pt x="4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83" y="22"/>
                    <a:pt x="155" y="14"/>
                    <a:pt x="225" y="6"/>
                  </a:cubicBezTo>
                  <a:cubicBezTo>
                    <a:pt x="242" y="4"/>
                    <a:pt x="259" y="2"/>
                    <a:pt x="275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278" y="2"/>
                    <a:pt x="278" y="2"/>
                    <a:pt x="278" y="2"/>
                  </a:cubicBezTo>
                  <a:cubicBezTo>
                    <a:pt x="287" y="39"/>
                    <a:pt x="299" y="77"/>
                    <a:pt x="312" y="117"/>
                  </a:cubicBezTo>
                  <a:cubicBezTo>
                    <a:pt x="321" y="145"/>
                    <a:pt x="330" y="175"/>
                    <a:pt x="338" y="203"/>
                  </a:cubicBezTo>
                  <a:cubicBezTo>
                    <a:pt x="341" y="213"/>
                    <a:pt x="343" y="224"/>
                    <a:pt x="345" y="234"/>
                  </a:cubicBezTo>
                  <a:cubicBezTo>
                    <a:pt x="348" y="247"/>
                    <a:pt x="350" y="260"/>
                    <a:pt x="355" y="272"/>
                  </a:cubicBezTo>
                  <a:cubicBezTo>
                    <a:pt x="357" y="279"/>
                    <a:pt x="364" y="297"/>
                    <a:pt x="370" y="307"/>
                  </a:cubicBezTo>
                  <a:cubicBezTo>
                    <a:pt x="372" y="310"/>
                    <a:pt x="374" y="312"/>
                    <a:pt x="377" y="314"/>
                  </a:cubicBezTo>
                  <a:cubicBezTo>
                    <a:pt x="381" y="317"/>
                    <a:pt x="385" y="319"/>
                    <a:pt x="387" y="324"/>
                  </a:cubicBezTo>
                  <a:cubicBezTo>
                    <a:pt x="388" y="327"/>
                    <a:pt x="388" y="332"/>
                    <a:pt x="388" y="336"/>
                  </a:cubicBezTo>
                  <a:cubicBezTo>
                    <a:pt x="387" y="344"/>
                    <a:pt x="387" y="348"/>
                    <a:pt x="393" y="350"/>
                  </a:cubicBezTo>
                  <a:cubicBezTo>
                    <a:pt x="396" y="351"/>
                    <a:pt x="396" y="351"/>
                    <a:pt x="396" y="351"/>
                  </a:cubicBezTo>
                  <a:cubicBezTo>
                    <a:pt x="394" y="354"/>
                    <a:pt x="394" y="354"/>
                    <a:pt x="394" y="354"/>
                  </a:cubicBezTo>
                  <a:cubicBezTo>
                    <a:pt x="387" y="366"/>
                    <a:pt x="386" y="374"/>
                    <a:pt x="383" y="391"/>
                  </a:cubicBezTo>
                  <a:cubicBezTo>
                    <a:pt x="383" y="394"/>
                    <a:pt x="383" y="394"/>
                    <a:pt x="383" y="394"/>
                  </a:cubicBezTo>
                  <a:cubicBezTo>
                    <a:pt x="379" y="416"/>
                    <a:pt x="381" y="428"/>
                    <a:pt x="394" y="448"/>
                  </a:cubicBezTo>
                  <a:cubicBezTo>
                    <a:pt x="395" y="449"/>
                    <a:pt x="395" y="449"/>
                    <a:pt x="395" y="449"/>
                  </a:cubicBezTo>
                  <a:cubicBezTo>
                    <a:pt x="395" y="450"/>
                    <a:pt x="395" y="450"/>
                    <a:pt x="395" y="450"/>
                  </a:cubicBezTo>
                  <a:cubicBezTo>
                    <a:pt x="395" y="453"/>
                    <a:pt x="395" y="457"/>
                    <a:pt x="395" y="461"/>
                  </a:cubicBezTo>
                  <a:cubicBezTo>
                    <a:pt x="395" y="471"/>
                    <a:pt x="396" y="481"/>
                    <a:pt x="391" y="487"/>
                  </a:cubicBezTo>
                  <a:cubicBezTo>
                    <a:pt x="391" y="493"/>
                    <a:pt x="395" y="497"/>
                    <a:pt x="398" y="502"/>
                  </a:cubicBezTo>
                  <a:cubicBezTo>
                    <a:pt x="402" y="507"/>
                    <a:pt x="407" y="512"/>
                    <a:pt x="407" y="522"/>
                  </a:cubicBezTo>
                  <a:cubicBezTo>
                    <a:pt x="407" y="524"/>
                    <a:pt x="407" y="524"/>
                    <a:pt x="407" y="524"/>
                  </a:cubicBezTo>
                  <a:cubicBezTo>
                    <a:pt x="404" y="524"/>
                    <a:pt x="404" y="524"/>
                    <a:pt x="404" y="524"/>
                  </a:cubicBezTo>
                  <a:cubicBezTo>
                    <a:pt x="366" y="526"/>
                    <a:pt x="323" y="532"/>
                    <a:pt x="281" y="538"/>
                  </a:cubicBezTo>
                  <a:cubicBezTo>
                    <a:pt x="254" y="542"/>
                    <a:pt x="226" y="546"/>
                    <a:pt x="199" y="549"/>
                  </a:cubicBezTo>
                  <a:cubicBezTo>
                    <a:pt x="191" y="549"/>
                    <a:pt x="181" y="550"/>
                    <a:pt x="172" y="550"/>
                  </a:cubicBezTo>
                  <a:cubicBezTo>
                    <a:pt x="147" y="550"/>
                    <a:pt x="122" y="550"/>
                    <a:pt x="114" y="566"/>
                  </a:cubicBezTo>
                  <a:cubicBezTo>
                    <a:pt x="116" y="577"/>
                    <a:pt x="123" y="584"/>
                    <a:pt x="130" y="590"/>
                  </a:cubicBezTo>
                  <a:cubicBezTo>
                    <a:pt x="134" y="593"/>
                    <a:pt x="138" y="596"/>
                    <a:pt x="141" y="600"/>
                  </a:cubicBezTo>
                  <a:cubicBezTo>
                    <a:pt x="142" y="602"/>
                    <a:pt x="142" y="602"/>
                    <a:pt x="142" y="602"/>
                  </a:cubicBezTo>
                  <a:cubicBezTo>
                    <a:pt x="141" y="603"/>
                    <a:pt x="141" y="603"/>
                    <a:pt x="141" y="603"/>
                  </a:cubicBezTo>
                  <a:cubicBezTo>
                    <a:pt x="139" y="609"/>
                    <a:pt x="139" y="612"/>
                    <a:pt x="140" y="617"/>
                  </a:cubicBezTo>
                  <a:cubicBezTo>
                    <a:pt x="141" y="621"/>
                    <a:pt x="143" y="626"/>
                    <a:pt x="142" y="635"/>
                  </a:cubicBezTo>
                  <a:cubicBezTo>
                    <a:pt x="141" y="637"/>
                    <a:pt x="141" y="637"/>
                    <a:pt x="141" y="637"/>
                  </a:cubicBezTo>
                  <a:cubicBezTo>
                    <a:pt x="139" y="637"/>
                    <a:pt x="139" y="637"/>
                    <a:pt x="139" y="637"/>
                  </a:cubicBezTo>
                  <a:cubicBezTo>
                    <a:pt x="138" y="637"/>
                    <a:pt x="136" y="639"/>
                    <a:pt x="134" y="641"/>
                  </a:cubicBezTo>
                  <a:cubicBezTo>
                    <a:pt x="132" y="643"/>
                    <a:pt x="129" y="646"/>
                    <a:pt x="126" y="646"/>
                  </a:cubicBezTo>
                  <a:cubicBezTo>
                    <a:pt x="124" y="646"/>
                    <a:pt x="122" y="644"/>
                    <a:pt x="121" y="641"/>
                  </a:cubicBezTo>
                  <a:cubicBezTo>
                    <a:pt x="121" y="642"/>
                    <a:pt x="121" y="644"/>
                    <a:pt x="121" y="646"/>
                  </a:cubicBezTo>
                  <a:cubicBezTo>
                    <a:pt x="122" y="650"/>
                    <a:pt x="123" y="653"/>
                    <a:pt x="121" y="656"/>
                  </a:cubicBezTo>
                  <a:cubicBezTo>
                    <a:pt x="120" y="656"/>
                    <a:pt x="119" y="657"/>
                    <a:pt x="116" y="657"/>
                  </a:cubicBezTo>
                  <a:close/>
                  <a:moveTo>
                    <a:pt x="90" y="631"/>
                  </a:moveTo>
                  <a:cubicBezTo>
                    <a:pt x="100" y="631"/>
                    <a:pt x="103" y="638"/>
                    <a:pt x="106" y="643"/>
                  </a:cubicBezTo>
                  <a:cubicBezTo>
                    <a:pt x="109" y="647"/>
                    <a:pt x="111" y="651"/>
                    <a:pt x="115" y="652"/>
                  </a:cubicBezTo>
                  <a:cubicBezTo>
                    <a:pt x="116" y="652"/>
                    <a:pt x="117" y="652"/>
                    <a:pt x="117" y="652"/>
                  </a:cubicBezTo>
                  <a:cubicBezTo>
                    <a:pt x="117" y="651"/>
                    <a:pt x="116" y="648"/>
                    <a:pt x="116" y="647"/>
                  </a:cubicBezTo>
                  <a:cubicBezTo>
                    <a:pt x="115" y="643"/>
                    <a:pt x="115" y="639"/>
                    <a:pt x="117" y="637"/>
                  </a:cubicBezTo>
                  <a:cubicBezTo>
                    <a:pt x="118" y="636"/>
                    <a:pt x="120" y="635"/>
                    <a:pt x="123" y="636"/>
                  </a:cubicBezTo>
                  <a:cubicBezTo>
                    <a:pt x="125" y="636"/>
                    <a:pt x="125" y="636"/>
                    <a:pt x="125" y="636"/>
                  </a:cubicBezTo>
                  <a:cubicBezTo>
                    <a:pt x="125" y="637"/>
                    <a:pt x="125" y="637"/>
                    <a:pt x="125" y="637"/>
                  </a:cubicBezTo>
                  <a:cubicBezTo>
                    <a:pt x="126" y="640"/>
                    <a:pt x="127" y="640"/>
                    <a:pt x="127" y="640"/>
                  </a:cubicBezTo>
                  <a:cubicBezTo>
                    <a:pt x="127" y="640"/>
                    <a:pt x="129" y="638"/>
                    <a:pt x="130" y="637"/>
                  </a:cubicBezTo>
                  <a:cubicBezTo>
                    <a:pt x="132" y="635"/>
                    <a:pt x="134" y="633"/>
                    <a:pt x="136" y="632"/>
                  </a:cubicBezTo>
                  <a:cubicBezTo>
                    <a:pt x="137" y="625"/>
                    <a:pt x="136" y="621"/>
                    <a:pt x="135" y="618"/>
                  </a:cubicBezTo>
                  <a:cubicBezTo>
                    <a:pt x="134" y="613"/>
                    <a:pt x="133" y="609"/>
                    <a:pt x="136" y="603"/>
                  </a:cubicBezTo>
                  <a:cubicBezTo>
                    <a:pt x="133" y="600"/>
                    <a:pt x="130" y="597"/>
                    <a:pt x="127" y="594"/>
                  </a:cubicBezTo>
                  <a:cubicBezTo>
                    <a:pt x="118" y="587"/>
                    <a:pt x="110" y="580"/>
                    <a:pt x="108" y="566"/>
                  </a:cubicBezTo>
                  <a:cubicBezTo>
                    <a:pt x="108" y="566"/>
                    <a:pt x="108" y="566"/>
                    <a:pt x="108" y="566"/>
                  </a:cubicBezTo>
                  <a:cubicBezTo>
                    <a:pt x="108" y="565"/>
                    <a:pt x="108" y="565"/>
                    <a:pt x="108" y="565"/>
                  </a:cubicBezTo>
                  <a:cubicBezTo>
                    <a:pt x="117" y="545"/>
                    <a:pt x="145" y="544"/>
                    <a:pt x="172" y="544"/>
                  </a:cubicBezTo>
                  <a:cubicBezTo>
                    <a:pt x="181" y="544"/>
                    <a:pt x="191" y="544"/>
                    <a:pt x="199" y="543"/>
                  </a:cubicBezTo>
                  <a:cubicBezTo>
                    <a:pt x="225" y="540"/>
                    <a:pt x="253" y="536"/>
                    <a:pt x="280" y="533"/>
                  </a:cubicBezTo>
                  <a:cubicBezTo>
                    <a:pt x="321" y="527"/>
                    <a:pt x="364" y="521"/>
                    <a:pt x="401" y="519"/>
                  </a:cubicBezTo>
                  <a:cubicBezTo>
                    <a:pt x="400" y="513"/>
                    <a:pt x="397" y="509"/>
                    <a:pt x="394" y="505"/>
                  </a:cubicBezTo>
                  <a:cubicBezTo>
                    <a:pt x="390" y="500"/>
                    <a:pt x="386" y="495"/>
                    <a:pt x="385" y="486"/>
                  </a:cubicBezTo>
                  <a:cubicBezTo>
                    <a:pt x="385" y="484"/>
                    <a:pt x="385" y="484"/>
                    <a:pt x="385" y="484"/>
                  </a:cubicBezTo>
                  <a:cubicBezTo>
                    <a:pt x="386" y="484"/>
                    <a:pt x="386" y="484"/>
                    <a:pt x="386" y="484"/>
                  </a:cubicBezTo>
                  <a:cubicBezTo>
                    <a:pt x="390" y="480"/>
                    <a:pt x="390" y="470"/>
                    <a:pt x="389" y="461"/>
                  </a:cubicBezTo>
                  <a:cubicBezTo>
                    <a:pt x="389" y="458"/>
                    <a:pt x="389" y="454"/>
                    <a:pt x="389" y="450"/>
                  </a:cubicBezTo>
                  <a:cubicBezTo>
                    <a:pt x="376" y="430"/>
                    <a:pt x="373" y="417"/>
                    <a:pt x="377" y="393"/>
                  </a:cubicBezTo>
                  <a:cubicBezTo>
                    <a:pt x="378" y="391"/>
                    <a:pt x="378" y="391"/>
                    <a:pt x="378" y="391"/>
                  </a:cubicBezTo>
                  <a:cubicBezTo>
                    <a:pt x="380" y="374"/>
                    <a:pt x="382" y="366"/>
                    <a:pt x="388" y="354"/>
                  </a:cubicBezTo>
                  <a:cubicBezTo>
                    <a:pt x="381" y="350"/>
                    <a:pt x="382" y="342"/>
                    <a:pt x="382" y="336"/>
                  </a:cubicBezTo>
                  <a:cubicBezTo>
                    <a:pt x="382" y="332"/>
                    <a:pt x="383" y="328"/>
                    <a:pt x="382" y="326"/>
                  </a:cubicBezTo>
                  <a:cubicBezTo>
                    <a:pt x="380" y="323"/>
                    <a:pt x="377" y="321"/>
                    <a:pt x="374" y="318"/>
                  </a:cubicBezTo>
                  <a:cubicBezTo>
                    <a:pt x="371" y="316"/>
                    <a:pt x="368" y="313"/>
                    <a:pt x="366" y="310"/>
                  </a:cubicBezTo>
                  <a:cubicBezTo>
                    <a:pt x="359" y="299"/>
                    <a:pt x="352" y="281"/>
                    <a:pt x="349" y="273"/>
                  </a:cubicBezTo>
                  <a:cubicBezTo>
                    <a:pt x="345" y="261"/>
                    <a:pt x="342" y="248"/>
                    <a:pt x="340" y="235"/>
                  </a:cubicBezTo>
                  <a:cubicBezTo>
                    <a:pt x="338" y="225"/>
                    <a:pt x="336" y="215"/>
                    <a:pt x="333" y="205"/>
                  </a:cubicBezTo>
                  <a:cubicBezTo>
                    <a:pt x="325" y="176"/>
                    <a:pt x="316" y="147"/>
                    <a:pt x="307" y="118"/>
                  </a:cubicBezTo>
                  <a:cubicBezTo>
                    <a:pt x="294" y="79"/>
                    <a:pt x="282" y="42"/>
                    <a:pt x="273" y="6"/>
                  </a:cubicBezTo>
                  <a:cubicBezTo>
                    <a:pt x="258" y="8"/>
                    <a:pt x="242" y="10"/>
                    <a:pt x="226" y="11"/>
                  </a:cubicBezTo>
                  <a:cubicBezTo>
                    <a:pt x="156" y="19"/>
                    <a:pt x="84" y="27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1"/>
                    <a:pt x="8" y="32"/>
                    <a:pt x="9" y="33"/>
                  </a:cubicBezTo>
                  <a:cubicBezTo>
                    <a:pt x="14" y="36"/>
                    <a:pt x="21" y="42"/>
                    <a:pt x="17" y="52"/>
                  </a:cubicBezTo>
                  <a:cubicBezTo>
                    <a:pt x="15" y="99"/>
                    <a:pt x="15" y="150"/>
                    <a:pt x="15" y="199"/>
                  </a:cubicBezTo>
                  <a:cubicBezTo>
                    <a:pt x="15" y="268"/>
                    <a:pt x="15" y="339"/>
                    <a:pt x="9" y="397"/>
                  </a:cubicBezTo>
                  <a:cubicBezTo>
                    <a:pt x="5" y="435"/>
                    <a:pt x="11" y="466"/>
                    <a:pt x="18" y="495"/>
                  </a:cubicBezTo>
                  <a:cubicBezTo>
                    <a:pt x="20" y="509"/>
                    <a:pt x="23" y="523"/>
                    <a:pt x="25" y="537"/>
                  </a:cubicBezTo>
                  <a:cubicBezTo>
                    <a:pt x="27" y="550"/>
                    <a:pt x="27" y="563"/>
                    <a:pt x="28" y="576"/>
                  </a:cubicBezTo>
                  <a:cubicBezTo>
                    <a:pt x="30" y="598"/>
                    <a:pt x="31" y="619"/>
                    <a:pt x="36" y="640"/>
                  </a:cubicBezTo>
                  <a:cubicBezTo>
                    <a:pt x="60" y="640"/>
                    <a:pt x="60" y="640"/>
                    <a:pt x="60" y="640"/>
                  </a:cubicBezTo>
                  <a:cubicBezTo>
                    <a:pt x="59" y="621"/>
                    <a:pt x="60" y="603"/>
                    <a:pt x="68" y="592"/>
                  </a:cubicBezTo>
                  <a:cubicBezTo>
                    <a:pt x="70" y="591"/>
                    <a:pt x="70" y="591"/>
                    <a:pt x="70" y="591"/>
                  </a:cubicBezTo>
                  <a:cubicBezTo>
                    <a:pt x="71" y="591"/>
                    <a:pt x="71" y="591"/>
                    <a:pt x="71" y="591"/>
                  </a:cubicBezTo>
                  <a:cubicBezTo>
                    <a:pt x="85" y="597"/>
                    <a:pt x="92" y="610"/>
                    <a:pt x="90" y="631"/>
                  </a:cubicBezTo>
                  <a:cubicBezTo>
                    <a:pt x="90" y="631"/>
                    <a:pt x="90" y="631"/>
                    <a:pt x="90" y="6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30">
              <a:extLst>
                <a:ext uri="{FF2B5EF4-FFF2-40B4-BE49-F238E27FC236}">
                  <a16:creationId xmlns:a16="http://schemas.microsoft.com/office/drawing/2014/main" id="{D6A708BA-59DA-4175-BA9C-D0B9BF237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2600" y="4191001"/>
              <a:ext cx="369888" cy="636588"/>
            </a:xfrm>
            <a:custGeom>
              <a:avLst/>
              <a:gdLst>
                <a:gd name="T0" fmla="*/ 46 w 377"/>
                <a:gd name="T1" fmla="*/ 168 h 648"/>
                <a:gd name="T2" fmla="*/ 42 w 377"/>
                <a:gd name="T3" fmla="*/ 160 h 648"/>
                <a:gd name="T4" fmla="*/ 62 w 377"/>
                <a:gd name="T5" fmla="*/ 148 h 648"/>
                <a:gd name="T6" fmla="*/ 90 w 377"/>
                <a:gd name="T7" fmla="*/ 72 h 648"/>
                <a:gd name="T8" fmla="*/ 102 w 377"/>
                <a:gd name="T9" fmla="*/ 56 h 648"/>
                <a:gd name="T10" fmla="*/ 114 w 377"/>
                <a:gd name="T11" fmla="*/ 32 h 648"/>
                <a:gd name="T12" fmla="*/ 118 w 377"/>
                <a:gd name="T13" fmla="*/ 20 h 648"/>
                <a:gd name="T14" fmla="*/ 339 w 377"/>
                <a:gd name="T15" fmla="*/ 0 h 648"/>
                <a:gd name="T16" fmla="*/ 352 w 377"/>
                <a:gd name="T17" fmla="*/ 8 h 648"/>
                <a:gd name="T18" fmla="*/ 343 w 377"/>
                <a:gd name="T19" fmla="*/ 313 h 648"/>
                <a:gd name="T20" fmla="*/ 372 w 377"/>
                <a:gd name="T21" fmla="*/ 600 h 648"/>
                <a:gd name="T22" fmla="*/ 372 w 377"/>
                <a:gd name="T23" fmla="*/ 607 h 648"/>
                <a:gd name="T24" fmla="*/ 368 w 377"/>
                <a:gd name="T25" fmla="*/ 619 h 648"/>
                <a:gd name="T26" fmla="*/ 343 w 377"/>
                <a:gd name="T27" fmla="*/ 619 h 648"/>
                <a:gd name="T28" fmla="*/ 319 w 377"/>
                <a:gd name="T29" fmla="*/ 611 h 648"/>
                <a:gd name="T30" fmla="*/ 267 w 377"/>
                <a:gd name="T31" fmla="*/ 627 h 648"/>
                <a:gd name="T32" fmla="*/ 251 w 377"/>
                <a:gd name="T33" fmla="*/ 647 h 648"/>
                <a:gd name="T34" fmla="*/ 231 w 377"/>
                <a:gd name="T35" fmla="*/ 619 h 648"/>
                <a:gd name="T36" fmla="*/ 211 w 377"/>
                <a:gd name="T37" fmla="*/ 595 h 648"/>
                <a:gd name="T38" fmla="*/ 219 w 377"/>
                <a:gd name="T39" fmla="*/ 546 h 648"/>
                <a:gd name="T40" fmla="*/ 10 w 377"/>
                <a:gd name="T41" fmla="*/ 554 h 648"/>
                <a:gd name="T42" fmla="*/ 18 w 377"/>
                <a:gd name="T43" fmla="*/ 522 h 648"/>
                <a:gd name="T44" fmla="*/ 14 w 377"/>
                <a:gd name="T45" fmla="*/ 502 h 648"/>
                <a:gd name="T46" fmla="*/ 18 w 377"/>
                <a:gd name="T47" fmla="*/ 482 h 648"/>
                <a:gd name="T48" fmla="*/ 22 w 377"/>
                <a:gd name="T49" fmla="*/ 478 h 648"/>
                <a:gd name="T50" fmla="*/ 30 w 377"/>
                <a:gd name="T51" fmla="*/ 446 h 648"/>
                <a:gd name="T52" fmla="*/ 58 w 377"/>
                <a:gd name="T53" fmla="*/ 418 h 648"/>
                <a:gd name="T54" fmla="*/ 50 w 377"/>
                <a:gd name="T55" fmla="*/ 398 h 648"/>
                <a:gd name="T56" fmla="*/ 74 w 377"/>
                <a:gd name="T57" fmla="*/ 382 h 648"/>
                <a:gd name="T58" fmla="*/ 54 w 377"/>
                <a:gd name="T59" fmla="*/ 361 h 648"/>
                <a:gd name="T60" fmla="*/ 58 w 377"/>
                <a:gd name="T61" fmla="*/ 341 h 648"/>
                <a:gd name="T62" fmla="*/ 42 w 377"/>
                <a:gd name="T63" fmla="*/ 337 h 648"/>
                <a:gd name="T64" fmla="*/ 54 w 377"/>
                <a:gd name="T65" fmla="*/ 325 h 648"/>
                <a:gd name="T66" fmla="*/ 42 w 377"/>
                <a:gd name="T67" fmla="*/ 321 h 648"/>
                <a:gd name="T68" fmla="*/ 54 w 377"/>
                <a:gd name="T69" fmla="*/ 301 h 648"/>
                <a:gd name="T70" fmla="*/ 38 w 377"/>
                <a:gd name="T71" fmla="*/ 289 h 648"/>
                <a:gd name="T72" fmla="*/ 46 w 377"/>
                <a:gd name="T73" fmla="*/ 253 h 648"/>
                <a:gd name="T74" fmla="*/ 38 w 377"/>
                <a:gd name="T75" fmla="*/ 245 h 648"/>
                <a:gd name="T76" fmla="*/ 42 w 377"/>
                <a:gd name="T77" fmla="*/ 229 h 648"/>
                <a:gd name="T78" fmla="*/ 30 w 377"/>
                <a:gd name="T79" fmla="*/ 209 h 648"/>
                <a:gd name="T80" fmla="*/ 46 w 377"/>
                <a:gd name="T81" fmla="*/ 193 h 648"/>
                <a:gd name="T82" fmla="*/ 34 w 377"/>
                <a:gd name="T83" fmla="*/ 189 h 648"/>
                <a:gd name="T84" fmla="*/ 46 w 377"/>
                <a:gd name="T85" fmla="*/ 176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7" h="648">
                  <a:moveTo>
                    <a:pt x="46" y="168"/>
                  </a:moveTo>
                  <a:cubicBezTo>
                    <a:pt x="47" y="164"/>
                    <a:pt x="45" y="161"/>
                    <a:pt x="42" y="160"/>
                  </a:cubicBezTo>
                  <a:cubicBezTo>
                    <a:pt x="46" y="153"/>
                    <a:pt x="56" y="153"/>
                    <a:pt x="62" y="148"/>
                  </a:cubicBezTo>
                  <a:cubicBezTo>
                    <a:pt x="47" y="116"/>
                    <a:pt x="105" y="103"/>
                    <a:pt x="90" y="72"/>
                  </a:cubicBezTo>
                  <a:cubicBezTo>
                    <a:pt x="96" y="63"/>
                    <a:pt x="102" y="63"/>
                    <a:pt x="102" y="56"/>
                  </a:cubicBezTo>
                  <a:cubicBezTo>
                    <a:pt x="104" y="37"/>
                    <a:pt x="106" y="45"/>
                    <a:pt x="114" y="32"/>
                  </a:cubicBezTo>
                  <a:cubicBezTo>
                    <a:pt x="116" y="29"/>
                    <a:pt x="120" y="26"/>
                    <a:pt x="118" y="20"/>
                  </a:cubicBezTo>
                  <a:cubicBezTo>
                    <a:pt x="190" y="11"/>
                    <a:pt x="268" y="9"/>
                    <a:pt x="339" y="0"/>
                  </a:cubicBezTo>
                  <a:cubicBezTo>
                    <a:pt x="338" y="8"/>
                    <a:pt x="345" y="7"/>
                    <a:pt x="352" y="8"/>
                  </a:cubicBezTo>
                  <a:cubicBezTo>
                    <a:pt x="347" y="109"/>
                    <a:pt x="348" y="211"/>
                    <a:pt x="343" y="313"/>
                  </a:cubicBezTo>
                  <a:cubicBezTo>
                    <a:pt x="339" y="415"/>
                    <a:pt x="362" y="510"/>
                    <a:pt x="372" y="600"/>
                  </a:cubicBezTo>
                  <a:cubicBezTo>
                    <a:pt x="372" y="607"/>
                    <a:pt x="372" y="607"/>
                    <a:pt x="372" y="607"/>
                  </a:cubicBezTo>
                  <a:cubicBezTo>
                    <a:pt x="363" y="609"/>
                    <a:pt x="377" y="613"/>
                    <a:pt x="368" y="619"/>
                  </a:cubicBezTo>
                  <a:cubicBezTo>
                    <a:pt x="357" y="615"/>
                    <a:pt x="348" y="607"/>
                    <a:pt x="343" y="619"/>
                  </a:cubicBezTo>
                  <a:cubicBezTo>
                    <a:pt x="332" y="616"/>
                    <a:pt x="330" y="611"/>
                    <a:pt x="319" y="611"/>
                  </a:cubicBezTo>
                  <a:cubicBezTo>
                    <a:pt x="303" y="610"/>
                    <a:pt x="286" y="628"/>
                    <a:pt x="267" y="627"/>
                  </a:cubicBezTo>
                  <a:cubicBezTo>
                    <a:pt x="260" y="631"/>
                    <a:pt x="259" y="642"/>
                    <a:pt x="251" y="647"/>
                  </a:cubicBezTo>
                  <a:cubicBezTo>
                    <a:pt x="233" y="648"/>
                    <a:pt x="237" y="629"/>
                    <a:pt x="231" y="619"/>
                  </a:cubicBezTo>
                  <a:cubicBezTo>
                    <a:pt x="228" y="607"/>
                    <a:pt x="216" y="604"/>
                    <a:pt x="211" y="595"/>
                  </a:cubicBezTo>
                  <a:cubicBezTo>
                    <a:pt x="207" y="572"/>
                    <a:pt x="219" y="565"/>
                    <a:pt x="219" y="546"/>
                  </a:cubicBezTo>
                  <a:cubicBezTo>
                    <a:pt x="154" y="537"/>
                    <a:pt x="82" y="557"/>
                    <a:pt x="10" y="554"/>
                  </a:cubicBezTo>
                  <a:cubicBezTo>
                    <a:pt x="0" y="539"/>
                    <a:pt x="1" y="517"/>
                    <a:pt x="18" y="522"/>
                  </a:cubicBezTo>
                  <a:cubicBezTo>
                    <a:pt x="13" y="516"/>
                    <a:pt x="14" y="504"/>
                    <a:pt x="14" y="502"/>
                  </a:cubicBezTo>
                  <a:cubicBezTo>
                    <a:pt x="12" y="496"/>
                    <a:pt x="15" y="488"/>
                    <a:pt x="18" y="482"/>
                  </a:cubicBezTo>
                  <a:cubicBezTo>
                    <a:pt x="18" y="482"/>
                    <a:pt x="25" y="480"/>
                    <a:pt x="22" y="478"/>
                  </a:cubicBezTo>
                  <a:cubicBezTo>
                    <a:pt x="10" y="469"/>
                    <a:pt x="42" y="462"/>
                    <a:pt x="30" y="446"/>
                  </a:cubicBezTo>
                  <a:cubicBezTo>
                    <a:pt x="41" y="438"/>
                    <a:pt x="50" y="429"/>
                    <a:pt x="58" y="418"/>
                  </a:cubicBezTo>
                  <a:cubicBezTo>
                    <a:pt x="56" y="406"/>
                    <a:pt x="71" y="395"/>
                    <a:pt x="50" y="398"/>
                  </a:cubicBezTo>
                  <a:cubicBezTo>
                    <a:pt x="58" y="392"/>
                    <a:pt x="64" y="385"/>
                    <a:pt x="74" y="382"/>
                  </a:cubicBezTo>
                  <a:cubicBezTo>
                    <a:pt x="73" y="370"/>
                    <a:pt x="60" y="368"/>
                    <a:pt x="54" y="361"/>
                  </a:cubicBezTo>
                  <a:cubicBezTo>
                    <a:pt x="63" y="353"/>
                    <a:pt x="51" y="348"/>
                    <a:pt x="58" y="341"/>
                  </a:cubicBezTo>
                  <a:cubicBezTo>
                    <a:pt x="57" y="336"/>
                    <a:pt x="48" y="338"/>
                    <a:pt x="42" y="337"/>
                  </a:cubicBezTo>
                  <a:cubicBezTo>
                    <a:pt x="46" y="333"/>
                    <a:pt x="50" y="329"/>
                    <a:pt x="54" y="325"/>
                  </a:cubicBezTo>
                  <a:cubicBezTo>
                    <a:pt x="53" y="321"/>
                    <a:pt x="47" y="322"/>
                    <a:pt x="42" y="321"/>
                  </a:cubicBezTo>
                  <a:cubicBezTo>
                    <a:pt x="40" y="309"/>
                    <a:pt x="47" y="305"/>
                    <a:pt x="54" y="301"/>
                  </a:cubicBezTo>
                  <a:cubicBezTo>
                    <a:pt x="53" y="293"/>
                    <a:pt x="39" y="297"/>
                    <a:pt x="38" y="289"/>
                  </a:cubicBezTo>
                  <a:cubicBezTo>
                    <a:pt x="32" y="273"/>
                    <a:pt x="52" y="274"/>
                    <a:pt x="46" y="253"/>
                  </a:cubicBezTo>
                  <a:cubicBezTo>
                    <a:pt x="46" y="251"/>
                    <a:pt x="38" y="246"/>
                    <a:pt x="38" y="245"/>
                  </a:cubicBezTo>
                  <a:cubicBezTo>
                    <a:pt x="37" y="237"/>
                    <a:pt x="43" y="231"/>
                    <a:pt x="42" y="229"/>
                  </a:cubicBezTo>
                  <a:cubicBezTo>
                    <a:pt x="38" y="218"/>
                    <a:pt x="27" y="219"/>
                    <a:pt x="30" y="209"/>
                  </a:cubicBezTo>
                  <a:cubicBezTo>
                    <a:pt x="36" y="204"/>
                    <a:pt x="35" y="193"/>
                    <a:pt x="46" y="193"/>
                  </a:cubicBezTo>
                  <a:cubicBezTo>
                    <a:pt x="45" y="188"/>
                    <a:pt x="39" y="189"/>
                    <a:pt x="34" y="189"/>
                  </a:cubicBezTo>
                  <a:cubicBezTo>
                    <a:pt x="34" y="181"/>
                    <a:pt x="47" y="186"/>
                    <a:pt x="46" y="1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31">
              <a:extLst>
                <a:ext uri="{FF2B5EF4-FFF2-40B4-BE49-F238E27FC236}">
                  <a16:creationId xmlns:a16="http://schemas.microsoft.com/office/drawing/2014/main" id="{9DA86FD3-2878-404C-A988-E3BCADE3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425" y="4186238"/>
              <a:ext cx="373063" cy="642938"/>
            </a:xfrm>
            <a:custGeom>
              <a:avLst/>
              <a:gdLst>
                <a:gd name="T0" fmla="*/ 230 w 378"/>
                <a:gd name="T1" fmla="*/ 623 h 654"/>
                <a:gd name="T2" fmla="*/ 214 w 378"/>
                <a:gd name="T3" fmla="*/ 569 h 654"/>
                <a:gd name="T4" fmla="*/ 10 w 378"/>
                <a:gd name="T5" fmla="*/ 561 h 654"/>
                <a:gd name="T6" fmla="*/ 13 w 378"/>
                <a:gd name="T7" fmla="*/ 509 h 654"/>
                <a:gd name="T8" fmla="*/ 20 w 378"/>
                <a:gd name="T9" fmla="*/ 483 h 654"/>
                <a:gd name="T10" fmla="*/ 30 w 378"/>
                <a:gd name="T11" fmla="*/ 451 h 654"/>
                <a:gd name="T12" fmla="*/ 59 w 378"/>
                <a:gd name="T13" fmla="*/ 409 h 654"/>
                <a:gd name="T14" fmla="*/ 51 w 378"/>
                <a:gd name="T15" fmla="*/ 399 h 654"/>
                <a:gd name="T16" fmla="*/ 54 w 378"/>
                <a:gd name="T17" fmla="*/ 367 h 654"/>
                <a:gd name="T18" fmla="*/ 57 w 378"/>
                <a:gd name="T19" fmla="*/ 345 h 654"/>
                <a:gd name="T20" fmla="*/ 42 w 378"/>
                <a:gd name="T21" fmla="*/ 339 h 654"/>
                <a:gd name="T22" fmla="*/ 42 w 378"/>
                <a:gd name="T23" fmla="*/ 328 h 654"/>
                <a:gd name="T24" fmla="*/ 37 w 378"/>
                <a:gd name="T25" fmla="*/ 294 h 654"/>
                <a:gd name="T26" fmla="*/ 37 w 378"/>
                <a:gd name="T27" fmla="*/ 249 h 654"/>
                <a:gd name="T28" fmla="*/ 29 w 378"/>
                <a:gd name="T29" fmla="*/ 212 h 654"/>
                <a:gd name="T30" fmla="*/ 41 w 378"/>
                <a:gd name="T31" fmla="*/ 196 h 654"/>
                <a:gd name="T32" fmla="*/ 33 w 378"/>
                <a:gd name="T33" fmla="*/ 192 h 654"/>
                <a:gd name="T34" fmla="*/ 43 w 378"/>
                <a:gd name="T35" fmla="*/ 190 h 654"/>
                <a:gd name="T36" fmla="*/ 48 w 378"/>
                <a:gd name="T37" fmla="*/ 199 h 654"/>
                <a:gd name="T38" fmla="*/ 47 w 378"/>
                <a:gd name="T39" fmla="*/ 232 h 654"/>
                <a:gd name="T40" fmla="*/ 51 w 378"/>
                <a:gd name="T41" fmla="*/ 256 h 654"/>
                <a:gd name="T42" fmla="*/ 49 w 378"/>
                <a:gd name="T43" fmla="*/ 296 h 654"/>
                <a:gd name="T44" fmla="*/ 46 w 378"/>
                <a:gd name="T45" fmla="*/ 323 h 654"/>
                <a:gd name="T46" fmla="*/ 58 w 378"/>
                <a:gd name="T47" fmla="*/ 331 h 654"/>
                <a:gd name="T48" fmla="*/ 62 w 378"/>
                <a:gd name="T49" fmla="*/ 347 h 654"/>
                <a:gd name="T50" fmla="*/ 79 w 378"/>
                <a:gd name="T51" fmla="*/ 385 h 654"/>
                <a:gd name="T52" fmla="*/ 60 w 378"/>
                <a:gd name="T53" fmla="*/ 399 h 654"/>
                <a:gd name="T54" fmla="*/ 63 w 378"/>
                <a:gd name="T55" fmla="*/ 422 h 654"/>
                <a:gd name="T56" fmla="*/ 24 w 378"/>
                <a:gd name="T57" fmla="*/ 478 h 654"/>
                <a:gd name="T58" fmla="*/ 19 w 378"/>
                <a:gd name="T59" fmla="*/ 505 h 654"/>
                <a:gd name="T60" fmla="*/ 19 w 378"/>
                <a:gd name="T61" fmla="*/ 529 h 654"/>
                <a:gd name="T62" fmla="*/ 221 w 378"/>
                <a:gd name="T63" fmla="*/ 548 h 654"/>
                <a:gd name="T64" fmla="*/ 215 w 378"/>
                <a:gd name="T65" fmla="*/ 598 h 654"/>
                <a:gd name="T66" fmla="*/ 252 w 378"/>
                <a:gd name="T67" fmla="*/ 648 h 654"/>
                <a:gd name="T68" fmla="*/ 269 w 378"/>
                <a:gd name="T69" fmla="*/ 628 h 654"/>
                <a:gd name="T70" fmla="*/ 344 w 378"/>
                <a:gd name="T71" fmla="*/ 619 h 654"/>
                <a:gd name="T72" fmla="*/ 369 w 378"/>
                <a:gd name="T73" fmla="*/ 617 h 654"/>
                <a:gd name="T74" fmla="*/ 359 w 378"/>
                <a:gd name="T75" fmla="*/ 517 h 654"/>
                <a:gd name="T76" fmla="*/ 340 w 378"/>
                <a:gd name="T77" fmla="*/ 11 h 654"/>
                <a:gd name="T78" fmla="*/ 120 w 378"/>
                <a:gd name="T79" fmla="*/ 36 h 654"/>
                <a:gd name="T80" fmla="*/ 101 w 378"/>
                <a:gd name="T81" fmla="*/ 70 h 654"/>
                <a:gd name="T82" fmla="*/ 68 w 378"/>
                <a:gd name="T83" fmla="*/ 153 h 654"/>
                <a:gd name="T84" fmla="*/ 51 w 378"/>
                <a:gd name="T85" fmla="*/ 173 h 654"/>
                <a:gd name="T86" fmla="*/ 42 w 378"/>
                <a:gd name="T87" fmla="*/ 163 h 654"/>
                <a:gd name="T88" fmla="*/ 90 w 378"/>
                <a:gd name="T89" fmla="*/ 77 h 654"/>
                <a:gd name="T90" fmla="*/ 102 w 378"/>
                <a:gd name="T91" fmla="*/ 60 h 654"/>
                <a:gd name="T92" fmla="*/ 118 w 378"/>
                <a:gd name="T93" fmla="*/ 24 h 654"/>
                <a:gd name="T94" fmla="*/ 341 w 378"/>
                <a:gd name="T95" fmla="*/ 1 h 654"/>
                <a:gd name="T96" fmla="*/ 351 w 378"/>
                <a:gd name="T97" fmla="*/ 9 h 654"/>
                <a:gd name="T98" fmla="*/ 352 w 378"/>
                <a:gd name="T99" fmla="*/ 164 h 654"/>
                <a:gd name="T100" fmla="*/ 376 w 378"/>
                <a:gd name="T101" fmla="*/ 613 h 654"/>
                <a:gd name="T102" fmla="*/ 371 w 378"/>
                <a:gd name="T103" fmla="*/ 625 h 654"/>
                <a:gd name="T104" fmla="*/ 351 w 378"/>
                <a:gd name="T105" fmla="*/ 620 h 654"/>
                <a:gd name="T106" fmla="*/ 333 w 378"/>
                <a:gd name="T107" fmla="*/ 621 h 654"/>
                <a:gd name="T108" fmla="*/ 263 w 378"/>
                <a:gd name="T109" fmla="*/ 642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8" h="654">
                  <a:moveTo>
                    <a:pt x="251" y="654"/>
                  </a:moveTo>
                  <a:cubicBezTo>
                    <a:pt x="239" y="654"/>
                    <a:pt x="236" y="643"/>
                    <a:pt x="234" y="635"/>
                  </a:cubicBezTo>
                  <a:cubicBezTo>
                    <a:pt x="233" y="631"/>
                    <a:pt x="232" y="627"/>
                    <a:pt x="231" y="624"/>
                  </a:cubicBezTo>
                  <a:cubicBezTo>
                    <a:pt x="230" y="623"/>
                    <a:pt x="230" y="623"/>
                    <a:pt x="230" y="623"/>
                  </a:cubicBezTo>
                  <a:cubicBezTo>
                    <a:pt x="229" y="618"/>
                    <a:pt x="224" y="614"/>
                    <a:pt x="220" y="610"/>
                  </a:cubicBezTo>
                  <a:cubicBezTo>
                    <a:pt x="217" y="607"/>
                    <a:pt x="213" y="604"/>
                    <a:pt x="210" y="600"/>
                  </a:cubicBezTo>
                  <a:cubicBezTo>
                    <a:pt x="210" y="599"/>
                    <a:pt x="210" y="599"/>
                    <a:pt x="210" y="599"/>
                  </a:cubicBezTo>
                  <a:cubicBezTo>
                    <a:pt x="208" y="585"/>
                    <a:pt x="211" y="577"/>
                    <a:pt x="214" y="569"/>
                  </a:cubicBezTo>
                  <a:cubicBezTo>
                    <a:pt x="216" y="564"/>
                    <a:pt x="218" y="559"/>
                    <a:pt x="218" y="553"/>
                  </a:cubicBezTo>
                  <a:cubicBezTo>
                    <a:pt x="183" y="548"/>
                    <a:pt x="146" y="552"/>
                    <a:pt x="107" y="556"/>
                  </a:cubicBezTo>
                  <a:cubicBezTo>
                    <a:pt x="76" y="559"/>
                    <a:pt x="44" y="562"/>
                    <a:pt x="12" y="561"/>
                  </a:cubicBezTo>
                  <a:cubicBezTo>
                    <a:pt x="10" y="561"/>
                    <a:pt x="10" y="561"/>
                    <a:pt x="10" y="561"/>
                  </a:cubicBezTo>
                  <a:cubicBezTo>
                    <a:pt x="10" y="560"/>
                    <a:pt x="10" y="560"/>
                    <a:pt x="10" y="560"/>
                  </a:cubicBezTo>
                  <a:cubicBezTo>
                    <a:pt x="2" y="549"/>
                    <a:pt x="0" y="535"/>
                    <a:pt x="5" y="528"/>
                  </a:cubicBezTo>
                  <a:cubicBezTo>
                    <a:pt x="7" y="526"/>
                    <a:pt x="10" y="523"/>
                    <a:pt x="15" y="523"/>
                  </a:cubicBezTo>
                  <a:cubicBezTo>
                    <a:pt x="13" y="518"/>
                    <a:pt x="13" y="513"/>
                    <a:pt x="13" y="509"/>
                  </a:cubicBezTo>
                  <a:cubicBezTo>
                    <a:pt x="13" y="508"/>
                    <a:pt x="13" y="507"/>
                    <a:pt x="13" y="507"/>
                  </a:cubicBezTo>
                  <a:cubicBezTo>
                    <a:pt x="11" y="499"/>
                    <a:pt x="15" y="491"/>
                    <a:pt x="17" y="485"/>
                  </a:cubicBezTo>
                  <a:cubicBezTo>
                    <a:pt x="20" y="486"/>
                    <a:pt x="20" y="486"/>
                    <a:pt x="20" y="486"/>
                  </a:cubicBezTo>
                  <a:cubicBezTo>
                    <a:pt x="20" y="483"/>
                    <a:pt x="20" y="483"/>
                    <a:pt x="20" y="483"/>
                  </a:cubicBezTo>
                  <a:cubicBezTo>
                    <a:pt x="20" y="483"/>
                    <a:pt x="20" y="483"/>
                    <a:pt x="21" y="483"/>
                  </a:cubicBezTo>
                  <a:cubicBezTo>
                    <a:pt x="19" y="481"/>
                    <a:pt x="19" y="480"/>
                    <a:pt x="19" y="478"/>
                  </a:cubicBezTo>
                  <a:cubicBezTo>
                    <a:pt x="18" y="474"/>
                    <a:pt x="22" y="471"/>
                    <a:pt x="25" y="468"/>
                  </a:cubicBezTo>
                  <a:cubicBezTo>
                    <a:pt x="31" y="462"/>
                    <a:pt x="34" y="458"/>
                    <a:pt x="30" y="451"/>
                  </a:cubicBezTo>
                  <a:cubicBezTo>
                    <a:pt x="28" y="449"/>
                    <a:pt x="28" y="449"/>
                    <a:pt x="28" y="449"/>
                  </a:cubicBezTo>
                  <a:cubicBezTo>
                    <a:pt x="30" y="448"/>
                    <a:pt x="30" y="448"/>
                    <a:pt x="30" y="448"/>
                  </a:cubicBezTo>
                  <a:cubicBezTo>
                    <a:pt x="41" y="440"/>
                    <a:pt x="50" y="431"/>
                    <a:pt x="57" y="421"/>
                  </a:cubicBezTo>
                  <a:cubicBezTo>
                    <a:pt x="57" y="417"/>
                    <a:pt x="58" y="412"/>
                    <a:pt x="59" y="409"/>
                  </a:cubicBezTo>
                  <a:cubicBezTo>
                    <a:pt x="60" y="407"/>
                    <a:pt x="61" y="405"/>
                    <a:pt x="61" y="404"/>
                  </a:cubicBezTo>
                  <a:cubicBezTo>
                    <a:pt x="61" y="404"/>
                    <a:pt x="61" y="404"/>
                    <a:pt x="61" y="404"/>
                  </a:cubicBezTo>
                  <a:cubicBezTo>
                    <a:pt x="60" y="404"/>
                    <a:pt x="59" y="403"/>
                    <a:pt x="52" y="404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53" y="398"/>
                    <a:pt x="56" y="396"/>
                    <a:pt x="58" y="393"/>
                  </a:cubicBezTo>
                  <a:cubicBezTo>
                    <a:pt x="63" y="390"/>
                    <a:pt x="67" y="386"/>
                    <a:pt x="73" y="384"/>
                  </a:cubicBezTo>
                  <a:cubicBezTo>
                    <a:pt x="71" y="379"/>
                    <a:pt x="67" y="377"/>
                    <a:pt x="63" y="374"/>
                  </a:cubicBezTo>
                  <a:cubicBezTo>
                    <a:pt x="60" y="372"/>
                    <a:pt x="57" y="370"/>
                    <a:pt x="54" y="367"/>
                  </a:cubicBezTo>
                  <a:cubicBezTo>
                    <a:pt x="52" y="365"/>
                    <a:pt x="52" y="365"/>
                    <a:pt x="52" y="365"/>
                  </a:cubicBezTo>
                  <a:cubicBezTo>
                    <a:pt x="54" y="363"/>
                    <a:pt x="54" y="363"/>
                    <a:pt x="54" y="363"/>
                  </a:cubicBezTo>
                  <a:cubicBezTo>
                    <a:pt x="57" y="360"/>
                    <a:pt x="57" y="358"/>
                    <a:pt x="56" y="355"/>
                  </a:cubicBezTo>
                  <a:cubicBezTo>
                    <a:pt x="55" y="353"/>
                    <a:pt x="54" y="349"/>
                    <a:pt x="57" y="345"/>
                  </a:cubicBezTo>
                  <a:cubicBezTo>
                    <a:pt x="55" y="344"/>
                    <a:pt x="53" y="344"/>
                    <a:pt x="49" y="344"/>
                  </a:cubicBezTo>
                  <a:cubicBezTo>
                    <a:pt x="47" y="344"/>
                    <a:pt x="45" y="344"/>
                    <a:pt x="44" y="344"/>
                  </a:cubicBezTo>
                  <a:cubicBezTo>
                    <a:pt x="38" y="343"/>
                    <a:pt x="38" y="343"/>
                    <a:pt x="38" y="343"/>
                  </a:cubicBezTo>
                  <a:cubicBezTo>
                    <a:pt x="42" y="339"/>
                    <a:pt x="42" y="339"/>
                    <a:pt x="42" y="339"/>
                  </a:cubicBezTo>
                  <a:cubicBezTo>
                    <a:pt x="45" y="336"/>
                    <a:pt x="49" y="332"/>
                    <a:pt x="53" y="329"/>
                  </a:cubicBezTo>
                  <a:cubicBezTo>
                    <a:pt x="52" y="328"/>
                    <a:pt x="50" y="328"/>
                    <a:pt x="48" y="328"/>
                  </a:cubicBezTo>
                  <a:cubicBezTo>
                    <a:pt x="46" y="328"/>
                    <a:pt x="45" y="328"/>
                    <a:pt x="44" y="328"/>
                  </a:cubicBezTo>
                  <a:cubicBezTo>
                    <a:pt x="42" y="328"/>
                    <a:pt x="42" y="328"/>
                    <a:pt x="42" y="328"/>
                  </a:cubicBezTo>
                  <a:cubicBezTo>
                    <a:pt x="41" y="326"/>
                    <a:pt x="41" y="326"/>
                    <a:pt x="41" y="326"/>
                  </a:cubicBezTo>
                  <a:cubicBezTo>
                    <a:pt x="39" y="312"/>
                    <a:pt x="46" y="307"/>
                    <a:pt x="53" y="304"/>
                  </a:cubicBezTo>
                  <a:cubicBezTo>
                    <a:pt x="52" y="303"/>
                    <a:pt x="50" y="302"/>
                    <a:pt x="47" y="302"/>
                  </a:cubicBezTo>
                  <a:cubicBezTo>
                    <a:pt x="43" y="301"/>
                    <a:pt x="38" y="299"/>
                    <a:pt x="37" y="294"/>
                  </a:cubicBezTo>
                  <a:cubicBezTo>
                    <a:pt x="34" y="285"/>
                    <a:pt x="38" y="280"/>
                    <a:pt x="42" y="276"/>
                  </a:cubicBezTo>
                  <a:cubicBezTo>
                    <a:pt x="45" y="271"/>
                    <a:pt x="48" y="267"/>
                    <a:pt x="45" y="258"/>
                  </a:cubicBezTo>
                  <a:cubicBezTo>
                    <a:pt x="45" y="257"/>
                    <a:pt x="43" y="255"/>
                    <a:pt x="41" y="254"/>
                  </a:cubicBezTo>
                  <a:cubicBezTo>
                    <a:pt x="38" y="251"/>
                    <a:pt x="37" y="251"/>
                    <a:pt x="37" y="249"/>
                  </a:cubicBezTo>
                  <a:cubicBezTo>
                    <a:pt x="36" y="244"/>
                    <a:pt x="39" y="239"/>
                    <a:pt x="40" y="236"/>
                  </a:cubicBezTo>
                  <a:cubicBezTo>
                    <a:pt x="41" y="235"/>
                    <a:pt x="41" y="234"/>
                    <a:pt x="41" y="233"/>
                  </a:cubicBezTo>
                  <a:cubicBezTo>
                    <a:pt x="40" y="229"/>
                    <a:pt x="37" y="227"/>
                    <a:pt x="35" y="225"/>
                  </a:cubicBezTo>
                  <a:cubicBezTo>
                    <a:pt x="31" y="222"/>
                    <a:pt x="27" y="219"/>
                    <a:pt x="29" y="212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30" y="211"/>
                    <a:pt x="30" y="211"/>
                    <a:pt x="30" y="211"/>
                  </a:cubicBezTo>
                  <a:cubicBezTo>
                    <a:pt x="32" y="209"/>
                    <a:pt x="33" y="207"/>
                    <a:pt x="34" y="204"/>
                  </a:cubicBezTo>
                  <a:cubicBezTo>
                    <a:pt x="36" y="201"/>
                    <a:pt x="38" y="198"/>
                    <a:pt x="41" y="196"/>
                  </a:cubicBezTo>
                  <a:cubicBezTo>
                    <a:pt x="41" y="196"/>
                    <a:pt x="40" y="196"/>
                    <a:pt x="40" y="196"/>
                  </a:cubicBezTo>
                  <a:cubicBezTo>
                    <a:pt x="38" y="195"/>
                    <a:pt x="37" y="195"/>
                    <a:pt x="36" y="195"/>
                  </a:cubicBezTo>
                  <a:cubicBezTo>
                    <a:pt x="33" y="195"/>
                    <a:pt x="33" y="195"/>
                    <a:pt x="33" y="195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4" y="187"/>
                    <a:pt x="38" y="186"/>
                    <a:pt x="41" y="185"/>
                  </a:cubicBezTo>
                  <a:cubicBezTo>
                    <a:pt x="45" y="184"/>
                    <a:pt x="46" y="183"/>
                    <a:pt x="45" y="181"/>
                  </a:cubicBezTo>
                  <a:cubicBezTo>
                    <a:pt x="51" y="180"/>
                    <a:pt x="51" y="180"/>
                    <a:pt x="51" y="180"/>
                  </a:cubicBezTo>
                  <a:cubicBezTo>
                    <a:pt x="52" y="187"/>
                    <a:pt x="46" y="189"/>
                    <a:pt x="43" y="190"/>
                  </a:cubicBezTo>
                  <a:cubicBezTo>
                    <a:pt x="43" y="190"/>
                    <a:pt x="42" y="190"/>
                    <a:pt x="42" y="190"/>
                  </a:cubicBezTo>
                  <a:cubicBezTo>
                    <a:pt x="46" y="190"/>
                    <a:pt x="50" y="191"/>
                    <a:pt x="51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48" y="199"/>
                    <a:pt x="48" y="199"/>
                    <a:pt x="48" y="199"/>
                  </a:cubicBezTo>
                  <a:cubicBezTo>
                    <a:pt x="43" y="199"/>
                    <a:pt x="42" y="202"/>
                    <a:pt x="39" y="207"/>
                  </a:cubicBezTo>
                  <a:cubicBezTo>
                    <a:pt x="38" y="209"/>
                    <a:pt x="37" y="212"/>
                    <a:pt x="34" y="214"/>
                  </a:cubicBezTo>
                  <a:cubicBezTo>
                    <a:pt x="34" y="217"/>
                    <a:pt x="35" y="218"/>
                    <a:pt x="38" y="221"/>
                  </a:cubicBezTo>
                  <a:cubicBezTo>
                    <a:pt x="41" y="223"/>
                    <a:pt x="45" y="226"/>
                    <a:pt x="47" y="232"/>
                  </a:cubicBezTo>
                  <a:cubicBezTo>
                    <a:pt x="47" y="234"/>
                    <a:pt x="46" y="236"/>
                    <a:pt x="45" y="238"/>
                  </a:cubicBezTo>
                  <a:cubicBezTo>
                    <a:pt x="44" y="241"/>
                    <a:pt x="42" y="244"/>
                    <a:pt x="43" y="248"/>
                  </a:cubicBezTo>
                  <a:cubicBezTo>
                    <a:pt x="43" y="248"/>
                    <a:pt x="44" y="249"/>
                    <a:pt x="45" y="250"/>
                  </a:cubicBezTo>
                  <a:cubicBezTo>
                    <a:pt x="49" y="253"/>
                    <a:pt x="50" y="255"/>
                    <a:pt x="51" y="256"/>
                  </a:cubicBezTo>
                  <a:cubicBezTo>
                    <a:pt x="54" y="268"/>
                    <a:pt x="50" y="274"/>
                    <a:pt x="46" y="279"/>
                  </a:cubicBezTo>
                  <a:cubicBezTo>
                    <a:pt x="43" y="283"/>
                    <a:pt x="40" y="286"/>
                    <a:pt x="43" y="292"/>
                  </a:cubicBezTo>
                  <a:cubicBezTo>
                    <a:pt x="43" y="293"/>
                    <a:pt x="43" y="293"/>
                    <a:pt x="43" y="293"/>
                  </a:cubicBezTo>
                  <a:cubicBezTo>
                    <a:pt x="43" y="295"/>
                    <a:pt x="44" y="295"/>
                    <a:pt x="49" y="296"/>
                  </a:cubicBezTo>
                  <a:cubicBezTo>
                    <a:pt x="53" y="297"/>
                    <a:pt x="58" y="299"/>
                    <a:pt x="59" y="305"/>
                  </a:cubicBezTo>
                  <a:cubicBezTo>
                    <a:pt x="59" y="307"/>
                    <a:pt x="59" y="307"/>
                    <a:pt x="59" y="307"/>
                  </a:cubicBezTo>
                  <a:cubicBezTo>
                    <a:pt x="57" y="308"/>
                    <a:pt x="57" y="308"/>
                    <a:pt x="57" y="308"/>
                  </a:cubicBezTo>
                  <a:cubicBezTo>
                    <a:pt x="50" y="311"/>
                    <a:pt x="46" y="314"/>
                    <a:pt x="46" y="323"/>
                  </a:cubicBezTo>
                  <a:cubicBezTo>
                    <a:pt x="47" y="323"/>
                    <a:pt x="47" y="323"/>
                    <a:pt x="48" y="323"/>
                  </a:cubicBezTo>
                  <a:cubicBezTo>
                    <a:pt x="52" y="323"/>
                    <a:pt x="58" y="323"/>
                    <a:pt x="59" y="329"/>
                  </a:cubicBezTo>
                  <a:cubicBezTo>
                    <a:pt x="59" y="330"/>
                    <a:pt x="59" y="330"/>
                    <a:pt x="59" y="330"/>
                  </a:cubicBezTo>
                  <a:cubicBezTo>
                    <a:pt x="58" y="331"/>
                    <a:pt x="58" y="331"/>
                    <a:pt x="58" y="331"/>
                  </a:cubicBezTo>
                  <a:cubicBezTo>
                    <a:pt x="55" y="334"/>
                    <a:pt x="53" y="336"/>
                    <a:pt x="50" y="339"/>
                  </a:cubicBezTo>
                  <a:cubicBezTo>
                    <a:pt x="56" y="339"/>
                    <a:pt x="61" y="339"/>
                    <a:pt x="63" y="345"/>
                  </a:cubicBezTo>
                  <a:cubicBezTo>
                    <a:pt x="63" y="346"/>
                    <a:pt x="63" y="346"/>
                    <a:pt x="63" y="346"/>
                  </a:cubicBezTo>
                  <a:cubicBezTo>
                    <a:pt x="62" y="347"/>
                    <a:pt x="62" y="347"/>
                    <a:pt x="62" y="347"/>
                  </a:cubicBezTo>
                  <a:cubicBezTo>
                    <a:pt x="60" y="350"/>
                    <a:pt x="60" y="351"/>
                    <a:pt x="61" y="354"/>
                  </a:cubicBezTo>
                  <a:cubicBezTo>
                    <a:pt x="62" y="356"/>
                    <a:pt x="63" y="361"/>
                    <a:pt x="60" y="365"/>
                  </a:cubicBezTo>
                  <a:cubicBezTo>
                    <a:pt x="62" y="367"/>
                    <a:pt x="64" y="368"/>
                    <a:pt x="66" y="369"/>
                  </a:cubicBezTo>
                  <a:cubicBezTo>
                    <a:pt x="71" y="372"/>
                    <a:pt x="78" y="376"/>
                    <a:pt x="79" y="385"/>
                  </a:cubicBezTo>
                  <a:cubicBezTo>
                    <a:pt x="79" y="387"/>
                    <a:pt x="79" y="387"/>
                    <a:pt x="79" y="387"/>
                  </a:cubicBezTo>
                  <a:cubicBezTo>
                    <a:pt x="77" y="388"/>
                    <a:pt x="77" y="388"/>
                    <a:pt x="77" y="388"/>
                  </a:cubicBezTo>
                  <a:cubicBezTo>
                    <a:pt x="71" y="390"/>
                    <a:pt x="66" y="394"/>
                    <a:pt x="62" y="398"/>
                  </a:cubicBezTo>
                  <a:cubicBezTo>
                    <a:pt x="61" y="398"/>
                    <a:pt x="61" y="398"/>
                    <a:pt x="60" y="399"/>
                  </a:cubicBezTo>
                  <a:cubicBezTo>
                    <a:pt x="62" y="399"/>
                    <a:pt x="64" y="400"/>
                    <a:pt x="65" y="401"/>
                  </a:cubicBezTo>
                  <a:cubicBezTo>
                    <a:pt x="67" y="404"/>
                    <a:pt x="66" y="407"/>
                    <a:pt x="65" y="411"/>
                  </a:cubicBezTo>
                  <a:cubicBezTo>
                    <a:pt x="63" y="414"/>
                    <a:pt x="62" y="418"/>
                    <a:pt x="63" y="421"/>
                  </a:cubicBezTo>
                  <a:cubicBezTo>
                    <a:pt x="63" y="422"/>
                    <a:pt x="63" y="422"/>
                    <a:pt x="63" y="422"/>
                  </a:cubicBezTo>
                  <a:cubicBezTo>
                    <a:pt x="62" y="423"/>
                    <a:pt x="62" y="423"/>
                    <a:pt x="62" y="423"/>
                  </a:cubicBezTo>
                  <a:cubicBezTo>
                    <a:pt x="55" y="434"/>
                    <a:pt x="46" y="443"/>
                    <a:pt x="36" y="451"/>
                  </a:cubicBezTo>
                  <a:cubicBezTo>
                    <a:pt x="41" y="460"/>
                    <a:pt x="34" y="467"/>
                    <a:pt x="29" y="472"/>
                  </a:cubicBezTo>
                  <a:cubicBezTo>
                    <a:pt x="27" y="474"/>
                    <a:pt x="24" y="476"/>
                    <a:pt x="24" y="478"/>
                  </a:cubicBezTo>
                  <a:cubicBezTo>
                    <a:pt x="24" y="478"/>
                    <a:pt x="25" y="479"/>
                    <a:pt x="26" y="480"/>
                  </a:cubicBezTo>
                  <a:cubicBezTo>
                    <a:pt x="28" y="482"/>
                    <a:pt x="28" y="484"/>
                    <a:pt x="27" y="485"/>
                  </a:cubicBezTo>
                  <a:cubicBezTo>
                    <a:pt x="26" y="487"/>
                    <a:pt x="24" y="488"/>
                    <a:pt x="22" y="488"/>
                  </a:cubicBezTo>
                  <a:cubicBezTo>
                    <a:pt x="19" y="494"/>
                    <a:pt x="17" y="500"/>
                    <a:pt x="19" y="505"/>
                  </a:cubicBezTo>
                  <a:cubicBezTo>
                    <a:pt x="19" y="506"/>
                    <a:pt x="19" y="507"/>
                    <a:pt x="19" y="509"/>
                  </a:cubicBezTo>
                  <a:cubicBezTo>
                    <a:pt x="19" y="513"/>
                    <a:pt x="19" y="521"/>
                    <a:pt x="22" y="524"/>
                  </a:cubicBezTo>
                  <a:cubicBezTo>
                    <a:pt x="28" y="531"/>
                    <a:pt x="28" y="531"/>
                    <a:pt x="28" y="531"/>
                  </a:cubicBezTo>
                  <a:cubicBezTo>
                    <a:pt x="19" y="529"/>
                    <a:pt x="19" y="529"/>
                    <a:pt x="19" y="529"/>
                  </a:cubicBezTo>
                  <a:cubicBezTo>
                    <a:pt x="15" y="528"/>
                    <a:pt x="12" y="528"/>
                    <a:pt x="10" y="531"/>
                  </a:cubicBezTo>
                  <a:cubicBezTo>
                    <a:pt x="6" y="536"/>
                    <a:pt x="8" y="547"/>
                    <a:pt x="13" y="556"/>
                  </a:cubicBezTo>
                  <a:cubicBezTo>
                    <a:pt x="45" y="557"/>
                    <a:pt x="76" y="553"/>
                    <a:pt x="106" y="550"/>
                  </a:cubicBezTo>
                  <a:cubicBezTo>
                    <a:pt x="147" y="546"/>
                    <a:pt x="185" y="543"/>
                    <a:pt x="221" y="548"/>
                  </a:cubicBezTo>
                  <a:cubicBezTo>
                    <a:pt x="224" y="548"/>
                    <a:pt x="224" y="548"/>
                    <a:pt x="224" y="548"/>
                  </a:cubicBezTo>
                  <a:cubicBezTo>
                    <a:pt x="224" y="550"/>
                    <a:pt x="224" y="550"/>
                    <a:pt x="224" y="550"/>
                  </a:cubicBezTo>
                  <a:cubicBezTo>
                    <a:pt x="223" y="559"/>
                    <a:pt x="221" y="565"/>
                    <a:pt x="219" y="571"/>
                  </a:cubicBezTo>
                  <a:cubicBezTo>
                    <a:pt x="216" y="578"/>
                    <a:pt x="214" y="586"/>
                    <a:pt x="215" y="598"/>
                  </a:cubicBezTo>
                  <a:cubicBezTo>
                    <a:pt x="218" y="601"/>
                    <a:pt x="220" y="603"/>
                    <a:pt x="224" y="606"/>
                  </a:cubicBezTo>
                  <a:cubicBezTo>
                    <a:pt x="228" y="610"/>
                    <a:pt x="233" y="614"/>
                    <a:pt x="235" y="622"/>
                  </a:cubicBezTo>
                  <a:cubicBezTo>
                    <a:pt x="238" y="625"/>
                    <a:pt x="239" y="629"/>
                    <a:pt x="240" y="633"/>
                  </a:cubicBezTo>
                  <a:cubicBezTo>
                    <a:pt x="242" y="643"/>
                    <a:pt x="244" y="649"/>
                    <a:pt x="252" y="648"/>
                  </a:cubicBezTo>
                  <a:cubicBezTo>
                    <a:pt x="255" y="646"/>
                    <a:pt x="257" y="643"/>
                    <a:pt x="259" y="639"/>
                  </a:cubicBezTo>
                  <a:cubicBezTo>
                    <a:pt x="261" y="635"/>
                    <a:pt x="263" y="631"/>
                    <a:pt x="268" y="628"/>
                  </a:cubicBezTo>
                  <a:cubicBezTo>
                    <a:pt x="268" y="628"/>
                    <a:pt x="268" y="628"/>
                    <a:pt x="268" y="628"/>
                  </a:cubicBezTo>
                  <a:cubicBezTo>
                    <a:pt x="269" y="628"/>
                    <a:pt x="269" y="628"/>
                    <a:pt x="269" y="628"/>
                  </a:cubicBezTo>
                  <a:cubicBezTo>
                    <a:pt x="278" y="628"/>
                    <a:pt x="287" y="624"/>
                    <a:pt x="296" y="620"/>
                  </a:cubicBezTo>
                  <a:cubicBezTo>
                    <a:pt x="304" y="616"/>
                    <a:pt x="313" y="612"/>
                    <a:pt x="321" y="612"/>
                  </a:cubicBezTo>
                  <a:cubicBezTo>
                    <a:pt x="328" y="612"/>
                    <a:pt x="332" y="614"/>
                    <a:pt x="336" y="616"/>
                  </a:cubicBezTo>
                  <a:cubicBezTo>
                    <a:pt x="338" y="617"/>
                    <a:pt x="340" y="618"/>
                    <a:pt x="344" y="619"/>
                  </a:cubicBezTo>
                  <a:cubicBezTo>
                    <a:pt x="345" y="617"/>
                    <a:pt x="347" y="615"/>
                    <a:pt x="349" y="614"/>
                  </a:cubicBezTo>
                  <a:cubicBezTo>
                    <a:pt x="354" y="613"/>
                    <a:pt x="359" y="615"/>
                    <a:pt x="365" y="618"/>
                  </a:cubicBezTo>
                  <a:cubicBezTo>
                    <a:pt x="366" y="618"/>
                    <a:pt x="368" y="619"/>
                    <a:pt x="369" y="620"/>
                  </a:cubicBezTo>
                  <a:cubicBezTo>
                    <a:pt x="370" y="619"/>
                    <a:pt x="370" y="618"/>
                    <a:pt x="369" y="617"/>
                  </a:cubicBezTo>
                  <a:cubicBezTo>
                    <a:pt x="368" y="615"/>
                    <a:pt x="367" y="613"/>
                    <a:pt x="368" y="611"/>
                  </a:cubicBezTo>
                  <a:cubicBezTo>
                    <a:pt x="368" y="610"/>
                    <a:pt x="370" y="609"/>
                    <a:pt x="371" y="609"/>
                  </a:cubicBezTo>
                  <a:cubicBezTo>
                    <a:pt x="371" y="604"/>
                    <a:pt x="371" y="604"/>
                    <a:pt x="371" y="604"/>
                  </a:cubicBezTo>
                  <a:cubicBezTo>
                    <a:pt x="368" y="576"/>
                    <a:pt x="364" y="547"/>
                    <a:pt x="359" y="517"/>
                  </a:cubicBezTo>
                  <a:cubicBezTo>
                    <a:pt x="349" y="453"/>
                    <a:pt x="339" y="387"/>
                    <a:pt x="343" y="317"/>
                  </a:cubicBezTo>
                  <a:cubicBezTo>
                    <a:pt x="345" y="266"/>
                    <a:pt x="346" y="214"/>
                    <a:pt x="347" y="164"/>
                  </a:cubicBezTo>
                  <a:cubicBezTo>
                    <a:pt x="348" y="115"/>
                    <a:pt x="348" y="64"/>
                    <a:pt x="351" y="14"/>
                  </a:cubicBezTo>
                  <a:cubicBezTo>
                    <a:pt x="347" y="14"/>
                    <a:pt x="342" y="14"/>
                    <a:pt x="340" y="11"/>
                  </a:cubicBezTo>
                  <a:cubicBezTo>
                    <a:pt x="339" y="10"/>
                    <a:pt x="339" y="8"/>
                    <a:pt x="338" y="7"/>
                  </a:cubicBezTo>
                  <a:cubicBezTo>
                    <a:pt x="302" y="11"/>
                    <a:pt x="264" y="14"/>
                    <a:pt x="227" y="17"/>
                  </a:cubicBezTo>
                  <a:cubicBezTo>
                    <a:pt x="192" y="20"/>
                    <a:pt x="157" y="22"/>
                    <a:pt x="124" y="26"/>
                  </a:cubicBezTo>
                  <a:cubicBezTo>
                    <a:pt x="124" y="31"/>
                    <a:pt x="121" y="34"/>
                    <a:pt x="120" y="36"/>
                  </a:cubicBezTo>
                  <a:cubicBezTo>
                    <a:pt x="119" y="36"/>
                    <a:pt x="119" y="37"/>
                    <a:pt x="119" y="37"/>
                  </a:cubicBezTo>
                  <a:cubicBezTo>
                    <a:pt x="116" y="42"/>
                    <a:pt x="113" y="44"/>
                    <a:pt x="111" y="46"/>
                  </a:cubicBezTo>
                  <a:cubicBezTo>
                    <a:pt x="109" y="48"/>
                    <a:pt x="108" y="49"/>
                    <a:pt x="107" y="60"/>
                  </a:cubicBezTo>
                  <a:cubicBezTo>
                    <a:pt x="107" y="65"/>
                    <a:pt x="104" y="67"/>
                    <a:pt x="101" y="70"/>
                  </a:cubicBezTo>
                  <a:cubicBezTo>
                    <a:pt x="99" y="72"/>
                    <a:pt x="97" y="73"/>
                    <a:pt x="95" y="76"/>
                  </a:cubicBezTo>
                  <a:cubicBezTo>
                    <a:pt x="102" y="93"/>
                    <a:pt x="90" y="105"/>
                    <a:pt x="80" y="115"/>
                  </a:cubicBezTo>
                  <a:cubicBezTo>
                    <a:pt x="70" y="126"/>
                    <a:pt x="60" y="137"/>
                    <a:pt x="67" y="151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6" y="155"/>
                    <a:pt x="66" y="155"/>
                    <a:pt x="66" y="155"/>
                  </a:cubicBezTo>
                  <a:cubicBezTo>
                    <a:pt x="63" y="157"/>
                    <a:pt x="60" y="158"/>
                    <a:pt x="57" y="159"/>
                  </a:cubicBezTo>
                  <a:cubicBezTo>
                    <a:pt x="53" y="160"/>
                    <a:pt x="50" y="162"/>
                    <a:pt x="48" y="164"/>
                  </a:cubicBezTo>
                  <a:cubicBezTo>
                    <a:pt x="50" y="165"/>
                    <a:pt x="51" y="168"/>
                    <a:pt x="51" y="173"/>
                  </a:cubicBezTo>
                  <a:cubicBezTo>
                    <a:pt x="45" y="172"/>
                    <a:pt x="45" y="172"/>
                    <a:pt x="45" y="172"/>
                  </a:cubicBezTo>
                  <a:cubicBezTo>
                    <a:pt x="46" y="168"/>
                    <a:pt x="44" y="167"/>
                    <a:pt x="43" y="167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44" y="158"/>
                    <a:pt x="50" y="156"/>
                    <a:pt x="55" y="154"/>
                  </a:cubicBezTo>
                  <a:cubicBezTo>
                    <a:pt x="57" y="153"/>
                    <a:pt x="59" y="152"/>
                    <a:pt x="61" y="151"/>
                  </a:cubicBezTo>
                  <a:cubicBezTo>
                    <a:pt x="54" y="134"/>
                    <a:pt x="66" y="122"/>
                    <a:pt x="76" y="111"/>
                  </a:cubicBezTo>
                  <a:cubicBezTo>
                    <a:pt x="87" y="100"/>
                    <a:pt x="96" y="91"/>
                    <a:pt x="90" y="77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3" y="70"/>
                    <a:pt x="95" y="68"/>
                    <a:pt x="98" y="66"/>
                  </a:cubicBezTo>
                  <a:cubicBezTo>
                    <a:pt x="100" y="63"/>
                    <a:pt x="101" y="62"/>
                    <a:pt x="102" y="60"/>
                  </a:cubicBezTo>
                  <a:cubicBezTo>
                    <a:pt x="102" y="48"/>
                    <a:pt x="104" y="46"/>
                    <a:pt x="108" y="42"/>
                  </a:cubicBezTo>
                  <a:cubicBezTo>
                    <a:pt x="109" y="41"/>
                    <a:pt x="111" y="39"/>
                    <a:pt x="114" y="34"/>
                  </a:cubicBezTo>
                  <a:cubicBezTo>
                    <a:pt x="114" y="34"/>
                    <a:pt x="115" y="33"/>
                    <a:pt x="115" y="33"/>
                  </a:cubicBezTo>
                  <a:cubicBezTo>
                    <a:pt x="117" y="30"/>
                    <a:pt x="119" y="28"/>
                    <a:pt x="118" y="24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54" y="17"/>
                    <a:pt x="191" y="14"/>
                    <a:pt x="226" y="11"/>
                  </a:cubicBezTo>
                  <a:cubicBezTo>
                    <a:pt x="264" y="9"/>
                    <a:pt x="304" y="6"/>
                    <a:pt x="341" y="1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44" y="4"/>
                    <a:pt x="344" y="4"/>
                    <a:pt x="344" y="4"/>
                  </a:cubicBezTo>
                  <a:cubicBezTo>
                    <a:pt x="344" y="6"/>
                    <a:pt x="344" y="7"/>
                    <a:pt x="344" y="7"/>
                  </a:cubicBezTo>
                  <a:cubicBezTo>
                    <a:pt x="345" y="9"/>
                    <a:pt x="349" y="9"/>
                    <a:pt x="351" y="9"/>
                  </a:cubicBezTo>
                  <a:cubicBezTo>
                    <a:pt x="352" y="9"/>
                    <a:pt x="353" y="9"/>
                    <a:pt x="354" y="9"/>
                  </a:cubicBezTo>
                  <a:cubicBezTo>
                    <a:pt x="356" y="9"/>
                    <a:pt x="356" y="9"/>
                    <a:pt x="356" y="9"/>
                  </a:cubicBezTo>
                  <a:cubicBezTo>
                    <a:pt x="356" y="12"/>
                    <a:pt x="356" y="12"/>
                    <a:pt x="356" y="12"/>
                  </a:cubicBezTo>
                  <a:cubicBezTo>
                    <a:pt x="354" y="62"/>
                    <a:pt x="353" y="114"/>
                    <a:pt x="352" y="164"/>
                  </a:cubicBezTo>
                  <a:cubicBezTo>
                    <a:pt x="351" y="214"/>
                    <a:pt x="351" y="266"/>
                    <a:pt x="348" y="317"/>
                  </a:cubicBezTo>
                  <a:cubicBezTo>
                    <a:pt x="345" y="386"/>
                    <a:pt x="355" y="452"/>
                    <a:pt x="365" y="516"/>
                  </a:cubicBezTo>
                  <a:cubicBezTo>
                    <a:pt x="369" y="546"/>
                    <a:pt x="373" y="575"/>
                    <a:pt x="376" y="603"/>
                  </a:cubicBezTo>
                  <a:cubicBezTo>
                    <a:pt x="376" y="613"/>
                    <a:pt x="376" y="613"/>
                    <a:pt x="376" y="613"/>
                  </a:cubicBezTo>
                  <a:cubicBezTo>
                    <a:pt x="374" y="613"/>
                    <a:pt x="374" y="613"/>
                    <a:pt x="374" y="613"/>
                  </a:cubicBezTo>
                  <a:cubicBezTo>
                    <a:pt x="374" y="613"/>
                    <a:pt x="374" y="613"/>
                    <a:pt x="374" y="613"/>
                  </a:cubicBezTo>
                  <a:cubicBezTo>
                    <a:pt x="374" y="614"/>
                    <a:pt x="374" y="614"/>
                    <a:pt x="374" y="614"/>
                  </a:cubicBezTo>
                  <a:cubicBezTo>
                    <a:pt x="375" y="615"/>
                    <a:pt x="378" y="620"/>
                    <a:pt x="371" y="625"/>
                  </a:cubicBezTo>
                  <a:cubicBezTo>
                    <a:pt x="370" y="626"/>
                    <a:pt x="370" y="626"/>
                    <a:pt x="370" y="626"/>
                  </a:cubicBezTo>
                  <a:cubicBezTo>
                    <a:pt x="369" y="625"/>
                    <a:pt x="369" y="625"/>
                    <a:pt x="369" y="625"/>
                  </a:cubicBezTo>
                  <a:cubicBezTo>
                    <a:pt x="367" y="624"/>
                    <a:pt x="365" y="624"/>
                    <a:pt x="363" y="623"/>
                  </a:cubicBezTo>
                  <a:cubicBezTo>
                    <a:pt x="358" y="621"/>
                    <a:pt x="354" y="619"/>
                    <a:pt x="351" y="620"/>
                  </a:cubicBezTo>
                  <a:cubicBezTo>
                    <a:pt x="350" y="620"/>
                    <a:pt x="349" y="621"/>
                    <a:pt x="348" y="624"/>
                  </a:cubicBezTo>
                  <a:cubicBezTo>
                    <a:pt x="347" y="626"/>
                    <a:pt x="347" y="626"/>
                    <a:pt x="347" y="626"/>
                  </a:cubicBezTo>
                  <a:cubicBezTo>
                    <a:pt x="345" y="625"/>
                    <a:pt x="345" y="625"/>
                    <a:pt x="345" y="625"/>
                  </a:cubicBezTo>
                  <a:cubicBezTo>
                    <a:pt x="339" y="624"/>
                    <a:pt x="336" y="622"/>
                    <a:pt x="333" y="621"/>
                  </a:cubicBezTo>
                  <a:cubicBezTo>
                    <a:pt x="330" y="619"/>
                    <a:pt x="327" y="617"/>
                    <a:pt x="321" y="617"/>
                  </a:cubicBezTo>
                  <a:cubicBezTo>
                    <a:pt x="314" y="617"/>
                    <a:pt x="306" y="621"/>
                    <a:pt x="298" y="625"/>
                  </a:cubicBezTo>
                  <a:cubicBezTo>
                    <a:pt x="289" y="629"/>
                    <a:pt x="280" y="634"/>
                    <a:pt x="270" y="634"/>
                  </a:cubicBezTo>
                  <a:cubicBezTo>
                    <a:pt x="267" y="635"/>
                    <a:pt x="265" y="639"/>
                    <a:pt x="263" y="642"/>
                  </a:cubicBezTo>
                  <a:cubicBezTo>
                    <a:pt x="261" y="646"/>
                    <a:pt x="259" y="651"/>
                    <a:pt x="254" y="653"/>
                  </a:cubicBezTo>
                  <a:cubicBezTo>
                    <a:pt x="253" y="654"/>
                    <a:pt x="253" y="654"/>
                    <a:pt x="253" y="654"/>
                  </a:cubicBezTo>
                  <a:cubicBezTo>
                    <a:pt x="253" y="654"/>
                    <a:pt x="252" y="654"/>
                    <a:pt x="251" y="6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2">
              <a:extLst>
                <a:ext uri="{FF2B5EF4-FFF2-40B4-BE49-F238E27FC236}">
                  <a16:creationId xmlns:a16="http://schemas.microsoft.com/office/drawing/2014/main" id="{5D7B8AE2-0E6E-4AF4-B03B-728E647E9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9900" y="4895851"/>
              <a:ext cx="15875" cy="17463"/>
            </a:xfrm>
            <a:custGeom>
              <a:avLst/>
              <a:gdLst>
                <a:gd name="T0" fmla="*/ 4 w 16"/>
                <a:gd name="T1" fmla="*/ 0 h 18"/>
                <a:gd name="T2" fmla="*/ 16 w 16"/>
                <a:gd name="T3" fmla="*/ 8 h 18"/>
                <a:gd name="T4" fmla="*/ 4 w 1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8">
                  <a:moveTo>
                    <a:pt x="4" y="0"/>
                  </a:moveTo>
                  <a:cubicBezTo>
                    <a:pt x="9" y="1"/>
                    <a:pt x="10" y="7"/>
                    <a:pt x="16" y="8"/>
                  </a:cubicBezTo>
                  <a:cubicBezTo>
                    <a:pt x="14" y="18"/>
                    <a:pt x="0" y="8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33">
              <a:extLst>
                <a:ext uri="{FF2B5EF4-FFF2-40B4-BE49-F238E27FC236}">
                  <a16:creationId xmlns:a16="http://schemas.microsoft.com/office/drawing/2014/main" id="{9F0CBBF8-7F48-4557-B3FF-BC2988E645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29900" y="4892676"/>
              <a:ext cx="19050" cy="17463"/>
            </a:xfrm>
            <a:custGeom>
              <a:avLst/>
              <a:gdLst>
                <a:gd name="T0" fmla="*/ 12 w 19"/>
                <a:gd name="T1" fmla="*/ 18 h 18"/>
                <a:gd name="T2" fmla="*/ 3 w 19"/>
                <a:gd name="T3" fmla="*/ 12 h 18"/>
                <a:gd name="T4" fmla="*/ 1 w 19"/>
                <a:gd name="T5" fmla="*/ 2 h 18"/>
                <a:gd name="T6" fmla="*/ 2 w 19"/>
                <a:gd name="T7" fmla="*/ 0 h 18"/>
                <a:gd name="T8" fmla="*/ 5 w 19"/>
                <a:gd name="T9" fmla="*/ 0 h 18"/>
                <a:gd name="T10" fmla="*/ 11 w 19"/>
                <a:gd name="T11" fmla="*/ 5 h 18"/>
                <a:gd name="T12" fmla="*/ 16 w 19"/>
                <a:gd name="T13" fmla="*/ 8 h 18"/>
                <a:gd name="T14" fmla="*/ 19 w 19"/>
                <a:gd name="T15" fmla="*/ 9 h 18"/>
                <a:gd name="T16" fmla="*/ 19 w 19"/>
                <a:gd name="T17" fmla="*/ 11 h 18"/>
                <a:gd name="T18" fmla="*/ 12 w 19"/>
                <a:gd name="T19" fmla="*/ 18 h 18"/>
                <a:gd name="T20" fmla="*/ 6 w 19"/>
                <a:gd name="T21" fmla="*/ 8 h 18"/>
                <a:gd name="T22" fmla="*/ 7 w 19"/>
                <a:gd name="T23" fmla="*/ 9 h 18"/>
                <a:gd name="T24" fmla="*/ 12 w 19"/>
                <a:gd name="T25" fmla="*/ 12 h 18"/>
                <a:gd name="T26" fmla="*/ 7 w 19"/>
                <a:gd name="T27" fmla="*/ 9 h 18"/>
                <a:gd name="T28" fmla="*/ 6 w 19"/>
                <a:gd name="T29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18">
                  <a:moveTo>
                    <a:pt x="12" y="18"/>
                  </a:moveTo>
                  <a:cubicBezTo>
                    <a:pt x="9" y="18"/>
                    <a:pt x="5" y="16"/>
                    <a:pt x="3" y="12"/>
                  </a:cubicBezTo>
                  <a:cubicBezTo>
                    <a:pt x="0" y="9"/>
                    <a:pt x="0" y="5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8" y="1"/>
                    <a:pt x="10" y="3"/>
                    <a:pt x="11" y="5"/>
                  </a:cubicBezTo>
                  <a:cubicBezTo>
                    <a:pt x="13" y="6"/>
                    <a:pt x="14" y="8"/>
                    <a:pt x="16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5"/>
                    <a:pt x="15" y="18"/>
                    <a:pt x="12" y="18"/>
                  </a:cubicBezTo>
                  <a:close/>
                  <a:moveTo>
                    <a:pt x="6" y="8"/>
                  </a:moveTo>
                  <a:cubicBezTo>
                    <a:pt x="7" y="8"/>
                    <a:pt x="7" y="9"/>
                    <a:pt x="7" y="9"/>
                  </a:cubicBezTo>
                  <a:cubicBezTo>
                    <a:pt x="9" y="11"/>
                    <a:pt x="11" y="12"/>
                    <a:pt x="12" y="12"/>
                  </a:cubicBezTo>
                  <a:cubicBezTo>
                    <a:pt x="10" y="11"/>
                    <a:pt x="9" y="10"/>
                    <a:pt x="7" y="9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34">
              <a:extLst>
                <a:ext uri="{FF2B5EF4-FFF2-40B4-BE49-F238E27FC236}">
                  <a16:creationId xmlns:a16="http://schemas.microsoft.com/office/drawing/2014/main" id="{CACD1A09-5C15-4B50-89AA-2938DF463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350" y="5016501"/>
              <a:ext cx="3175" cy="1588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2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335">
              <a:extLst>
                <a:ext uri="{FF2B5EF4-FFF2-40B4-BE49-F238E27FC236}">
                  <a16:creationId xmlns:a16="http://schemas.microsoft.com/office/drawing/2014/main" id="{171C874B-2FD4-46E9-8428-1D7E097D9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20350" y="5016501"/>
              <a:ext cx="3175" cy="1588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36">
              <a:extLst>
                <a:ext uri="{FF2B5EF4-FFF2-40B4-BE49-F238E27FC236}">
                  <a16:creationId xmlns:a16="http://schemas.microsoft.com/office/drawing/2014/main" id="{05E7E4AF-9400-4518-91B8-FB42DE699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8763" y="5013326"/>
              <a:ext cx="6350" cy="7938"/>
            </a:xfrm>
            <a:custGeom>
              <a:avLst/>
              <a:gdLst>
                <a:gd name="T0" fmla="*/ 3 w 4"/>
                <a:gd name="T1" fmla="*/ 5 h 5"/>
                <a:gd name="T2" fmla="*/ 0 w 4"/>
                <a:gd name="T3" fmla="*/ 3 h 5"/>
                <a:gd name="T4" fmla="*/ 2 w 4"/>
                <a:gd name="T5" fmla="*/ 0 h 5"/>
                <a:gd name="T6" fmla="*/ 4 w 4"/>
                <a:gd name="T7" fmla="*/ 2 h 5"/>
                <a:gd name="T8" fmla="*/ 3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3" y="5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4" y="2"/>
                  </a:lnTo>
                  <a:lnTo>
                    <a:pt x="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37">
              <a:extLst>
                <a:ext uri="{FF2B5EF4-FFF2-40B4-BE49-F238E27FC236}">
                  <a16:creationId xmlns:a16="http://schemas.microsoft.com/office/drawing/2014/main" id="{F8CF2E24-FB99-4E5A-8CE1-1AAFB837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350" y="5026026"/>
              <a:ext cx="3175" cy="1588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338">
              <a:extLst>
                <a:ext uri="{FF2B5EF4-FFF2-40B4-BE49-F238E27FC236}">
                  <a16:creationId xmlns:a16="http://schemas.microsoft.com/office/drawing/2014/main" id="{4D87440B-B006-48E6-91B8-AE5406D3D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20350" y="5026026"/>
              <a:ext cx="3175" cy="1588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39">
              <a:extLst>
                <a:ext uri="{FF2B5EF4-FFF2-40B4-BE49-F238E27FC236}">
                  <a16:creationId xmlns:a16="http://schemas.microsoft.com/office/drawing/2014/main" id="{CBB7B2A1-5DD7-4717-A096-459254620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8763" y="5024438"/>
              <a:ext cx="6350" cy="6350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1 h 4"/>
                <a:gd name="T4" fmla="*/ 3 w 4"/>
                <a:gd name="T5" fmla="*/ 0 h 4"/>
                <a:gd name="T6" fmla="*/ 4 w 4"/>
                <a:gd name="T7" fmla="*/ 3 h 4"/>
                <a:gd name="T8" fmla="*/ 2 w 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4" y="3"/>
                  </a:ln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0">
              <a:extLst>
                <a:ext uri="{FF2B5EF4-FFF2-40B4-BE49-F238E27FC236}">
                  <a16:creationId xmlns:a16="http://schemas.microsoft.com/office/drawing/2014/main" id="{B8BF97A8-E2F1-4569-8D09-8324FEAC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175" y="5026026"/>
              <a:ext cx="3175" cy="1588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341">
              <a:extLst>
                <a:ext uri="{FF2B5EF4-FFF2-40B4-BE49-F238E27FC236}">
                  <a16:creationId xmlns:a16="http://schemas.microsoft.com/office/drawing/2014/main" id="{C5647AE2-CB5A-4D93-AF15-8433F9ED0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7175" y="5026026"/>
              <a:ext cx="3175" cy="1588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2">
              <a:extLst>
                <a:ext uri="{FF2B5EF4-FFF2-40B4-BE49-F238E27FC236}">
                  <a16:creationId xmlns:a16="http://schemas.microsoft.com/office/drawing/2014/main" id="{F0888D08-0B8B-4CBD-B061-1C70D54EA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4000" y="5024438"/>
              <a:ext cx="7938" cy="6350"/>
            </a:xfrm>
            <a:custGeom>
              <a:avLst/>
              <a:gdLst>
                <a:gd name="T0" fmla="*/ 3 w 5"/>
                <a:gd name="T1" fmla="*/ 4 h 4"/>
                <a:gd name="T2" fmla="*/ 0 w 5"/>
                <a:gd name="T3" fmla="*/ 3 h 4"/>
                <a:gd name="T4" fmla="*/ 2 w 5"/>
                <a:gd name="T5" fmla="*/ 0 h 4"/>
                <a:gd name="T6" fmla="*/ 5 w 5"/>
                <a:gd name="T7" fmla="*/ 1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5" y="1"/>
                  </a:lnTo>
                  <a:lnTo>
                    <a:pt x="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43">
              <a:extLst>
                <a:ext uri="{FF2B5EF4-FFF2-40B4-BE49-F238E27FC236}">
                  <a16:creationId xmlns:a16="http://schemas.microsoft.com/office/drawing/2014/main" id="{B3B28469-D47A-4FEC-B9F4-70615C7FD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175" y="5016501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344">
              <a:extLst>
                <a:ext uri="{FF2B5EF4-FFF2-40B4-BE49-F238E27FC236}">
                  <a16:creationId xmlns:a16="http://schemas.microsoft.com/office/drawing/2014/main" id="{14FD9934-B093-45F1-9948-2EC0BA8788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17175" y="5016501"/>
              <a:ext cx="3175" cy="1588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45">
              <a:extLst>
                <a:ext uri="{FF2B5EF4-FFF2-40B4-BE49-F238E27FC236}">
                  <a16:creationId xmlns:a16="http://schemas.microsoft.com/office/drawing/2014/main" id="{7E157ECF-191C-40A4-80CF-E0781B040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4000" y="5013326"/>
              <a:ext cx="7938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2 h 5"/>
                <a:gd name="T4" fmla="*/ 3 w 5"/>
                <a:gd name="T5" fmla="*/ 0 h 5"/>
                <a:gd name="T6" fmla="*/ 5 w 5"/>
                <a:gd name="T7" fmla="*/ 3 h 5"/>
                <a:gd name="T8" fmla="*/ 2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46">
              <a:extLst>
                <a:ext uri="{FF2B5EF4-FFF2-40B4-BE49-F238E27FC236}">
                  <a16:creationId xmlns:a16="http://schemas.microsoft.com/office/drawing/2014/main" id="{B04B1DF2-B435-4F9E-BBCC-8909BE74F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6625" y="4645026"/>
              <a:ext cx="941388" cy="715963"/>
            </a:xfrm>
            <a:custGeom>
              <a:avLst/>
              <a:gdLst>
                <a:gd name="T0" fmla="*/ 599 w 956"/>
                <a:gd name="T1" fmla="*/ 267 h 729"/>
                <a:gd name="T2" fmla="*/ 550 w 956"/>
                <a:gd name="T3" fmla="*/ 231 h 729"/>
                <a:gd name="T4" fmla="*/ 474 w 956"/>
                <a:gd name="T5" fmla="*/ 166 h 729"/>
                <a:gd name="T6" fmla="*/ 422 w 956"/>
                <a:gd name="T7" fmla="*/ 130 h 729"/>
                <a:gd name="T8" fmla="*/ 378 w 956"/>
                <a:gd name="T9" fmla="*/ 142 h 729"/>
                <a:gd name="T10" fmla="*/ 378 w 956"/>
                <a:gd name="T11" fmla="*/ 154 h 729"/>
                <a:gd name="T12" fmla="*/ 333 w 956"/>
                <a:gd name="T13" fmla="*/ 186 h 729"/>
                <a:gd name="T14" fmla="*/ 309 w 956"/>
                <a:gd name="T15" fmla="*/ 195 h 729"/>
                <a:gd name="T16" fmla="*/ 249 w 956"/>
                <a:gd name="T17" fmla="*/ 166 h 729"/>
                <a:gd name="T18" fmla="*/ 225 w 956"/>
                <a:gd name="T19" fmla="*/ 142 h 729"/>
                <a:gd name="T20" fmla="*/ 225 w 956"/>
                <a:gd name="T21" fmla="*/ 130 h 729"/>
                <a:gd name="T22" fmla="*/ 169 w 956"/>
                <a:gd name="T23" fmla="*/ 130 h 729"/>
                <a:gd name="T24" fmla="*/ 80 w 956"/>
                <a:gd name="T25" fmla="*/ 130 h 729"/>
                <a:gd name="T26" fmla="*/ 64 w 956"/>
                <a:gd name="T27" fmla="*/ 118 h 729"/>
                <a:gd name="T28" fmla="*/ 44 w 956"/>
                <a:gd name="T29" fmla="*/ 134 h 729"/>
                <a:gd name="T30" fmla="*/ 28 w 956"/>
                <a:gd name="T31" fmla="*/ 106 h 729"/>
                <a:gd name="T32" fmla="*/ 48 w 956"/>
                <a:gd name="T33" fmla="*/ 58 h 729"/>
                <a:gd name="T34" fmla="*/ 305 w 956"/>
                <a:gd name="T35" fmla="*/ 62 h 729"/>
                <a:gd name="T36" fmla="*/ 619 w 956"/>
                <a:gd name="T37" fmla="*/ 66 h 729"/>
                <a:gd name="T38" fmla="*/ 691 w 956"/>
                <a:gd name="T39" fmla="*/ 10 h 729"/>
                <a:gd name="T40" fmla="*/ 731 w 956"/>
                <a:gd name="T41" fmla="*/ 114 h 729"/>
                <a:gd name="T42" fmla="*/ 808 w 956"/>
                <a:gd name="T43" fmla="*/ 247 h 729"/>
                <a:gd name="T44" fmla="*/ 852 w 956"/>
                <a:gd name="T45" fmla="*/ 343 h 729"/>
                <a:gd name="T46" fmla="*/ 908 w 956"/>
                <a:gd name="T47" fmla="*/ 432 h 729"/>
                <a:gd name="T48" fmla="*/ 940 w 956"/>
                <a:gd name="T49" fmla="*/ 492 h 729"/>
                <a:gd name="T50" fmla="*/ 936 w 956"/>
                <a:gd name="T51" fmla="*/ 649 h 729"/>
                <a:gd name="T52" fmla="*/ 932 w 956"/>
                <a:gd name="T53" fmla="*/ 701 h 729"/>
                <a:gd name="T54" fmla="*/ 878 w 956"/>
                <a:gd name="T55" fmla="*/ 711 h 729"/>
                <a:gd name="T56" fmla="*/ 852 w 956"/>
                <a:gd name="T57" fmla="*/ 697 h 729"/>
                <a:gd name="T58" fmla="*/ 796 w 956"/>
                <a:gd name="T59" fmla="*/ 633 h 729"/>
                <a:gd name="T60" fmla="*/ 743 w 956"/>
                <a:gd name="T61" fmla="*/ 580 h 729"/>
                <a:gd name="T62" fmla="*/ 743 w 956"/>
                <a:gd name="T63" fmla="*/ 536 h 729"/>
                <a:gd name="T64" fmla="*/ 711 w 956"/>
                <a:gd name="T65" fmla="*/ 508 h 729"/>
                <a:gd name="T66" fmla="*/ 691 w 956"/>
                <a:gd name="T67" fmla="*/ 528 h 729"/>
                <a:gd name="T68" fmla="*/ 623 w 956"/>
                <a:gd name="T69" fmla="*/ 448 h 729"/>
                <a:gd name="T70" fmla="*/ 647 w 956"/>
                <a:gd name="T71" fmla="*/ 404 h 729"/>
                <a:gd name="T72" fmla="*/ 607 w 956"/>
                <a:gd name="T73" fmla="*/ 387 h 729"/>
                <a:gd name="T74" fmla="*/ 619 w 956"/>
                <a:gd name="T75" fmla="*/ 416 h 729"/>
                <a:gd name="T76" fmla="*/ 599 w 956"/>
                <a:gd name="T77" fmla="*/ 387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6" h="729">
                  <a:moveTo>
                    <a:pt x="601" y="383"/>
                  </a:moveTo>
                  <a:cubicBezTo>
                    <a:pt x="597" y="349"/>
                    <a:pt x="614" y="306"/>
                    <a:pt x="599" y="267"/>
                  </a:cubicBezTo>
                  <a:cubicBezTo>
                    <a:pt x="584" y="260"/>
                    <a:pt x="581" y="241"/>
                    <a:pt x="571" y="231"/>
                  </a:cubicBezTo>
                  <a:cubicBezTo>
                    <a:pt x="561" y="225"/>
                    <a:pt x="551" y="240"/>
                    <a:pt x="550" y="231"/>
                  </a:cubicBezTo>
                  <a:cubicBezTo>
                    <a:pt x="529" y="223"/>
                    <a:pt x="522" y="200"/>
                    <a:pt x="498" y="195"/>
                  </a:cubicBezTo>
                  <a:cubicBezTo>
                    <a:pt x="505" y="174"/>
                    <a:pt x="486" y="176"/>
                    <a:pt x="474" y="166"/>
                  </a:cubicBezTo>
                  <a:cubicBezTo>
                    <a:pt x="468" y="161"/>
                    <a:pt x="468" y="151"/>
                    <a:pt x="462" y="146"/>
                  </a:cubicBezTo>
                  <a:cubicBezTo>
                    <a:pt x="459" y="144"/>
                    <a:pt x="429" y="132"/>
                    <a:pt x="422" y="130"/>
                  </a:cubicBezTo>
                  <a:cubicBezTo>
                    <a:pt x="413" y="129"/>
                    <a:pt x="397" y="128"/>
                    <a:pt x="390" y="130"/>
                  </a:cubicBezTo>
                  <a:cubicBezTo>
                    <a:pt x="384" y="132"/>
                    <a:pt x="384" y="136"/>
                    <a:pt x="378" y="142"/>
                  </a:cubicBezTo>
                  <a:cubicBezTo>
                    <a:pt x="378" y="142"/>
                    <a:pt x="365" y="153"/>
                    <a:pt x="366" y="150"/>
                  </a:cubicBezTo>
                  <a:cubicBezTo>
                    <a:pt x="365" y="153"/>
                    <a:pt x="375" y="157"/>
                    <a:pt x="378" y="154"/>
                  </a:cubicBezTo>
                  <a:cubicBezTo>
                    <a:pt x="372" y="160"/>
                    <a:pt x="365" y="159"/>
                    <a:pt x="358" y="162"/>
                  </a:cubicBezTo>
                  <a:cubicBezTo>
                    <a:pt x="345" y="169"/>
                    <a:pt x="339" y="179"/>
                    <a:pt x="333" y="186"/>
                  </a:cubicBezTo>
                  <a:cubicBezTo>
                    <a:pt x="327" y="192"/>
                    <a:pt x="325" y="179"/>
                    <a:pt x="325" y="178"/>
                  </a:cubicBezTo>
                  <a:cubicBezTo>
                    <a:pt x="318" y="180"/>
                    <a:pt x="317" y="190"/>
                    <a:pt x="309" y="195"/>
                  </a:cubicBezTo>
                  <a:cubicBezTo>
                    <a:pt x="299" y="200"/>
                    <a:pt x="287" y="192"/>
                    <a:pt x="281" y="203"/>
                  </a:cubicBezTo>
                  <a:cubicBezTo>
                    <a:pt x="275" y="186"/>
                    <a:pt x="270" y="169"/>
                    <a:pt x="249" y="166"/>
                  </a:cubicBezTo>
                  <a:cubicBezTo>
                    <a:pt x="253" y="161"/>
                    <a:pt x="256" y="168"/>
                    <a:pt x="261" y="158"/>
                  </a:cubicBezTo>
                  <a:cubicBezTo>
                    <a:pt x="251" y="151"/>
                    <a:pt x="240" y="144"/>
                    <a:pt x="225" y="142"/>
                  </a:cubicBezTo>
                  <a:cubicBezTo>
                    <a:pt x="230" y="135"/>
                    <a:pt x="237" y="131"/>
                    <a:pt x="241" y="122"/>
                  </a:cubicBezTo>
                  <a:cubicBezTo>
                    <a:pt x="240" y="110"/>
                    <a:pt x="228" y="129"/>
                    <a:pt x="225" y="130"/>
                  </a:cubicBezTo>
                  <a:cubicBezTo>
                    <a:pt x="218" y="132"/>
                    <a:pt x="204" y="118"/>
                    <a:pt x="205" y="138"/>
                  </a:cubicBezTo>
                  <a:cubicBezTo>
                    <a:pt x="191" y="137"/>
                    <a:pt x="185" y="128"/>
                    <a:pt x="169" y="130"/>
                  </a:cubicBezTo>
                  <a:cubicBezTo>
                    <a:pt x="190" y="111"/>
                    <a:pt x="148" y="109"/>
                    <a:pt x="136" y="106"/>
                  </a:cubicBezTo>
                  <a:cubicBezTo>
                    <a:pt x="126" y="122"/>
                    <a:pt x="100" y="124"/>
                    <a:pt x="80" y="130"/>
                  </a:cubicBezTo>
                  <a:cubicBezTo>
                    <a:pt x="80" y="124"/>
                    <a:pt x="74" y="117"/>
                    <a:pt x="72" y="102"/>
                  </a:cubicBezTo>
                  <a:cubicBezTo>
                    <a:pt x="60" y="99"/>
                    <a:pt x="68" y="116"/>
                    <a:pt x="64" y="118"/>
                  </a:cubicBezTo>
                  <a:cubicBezTo>
                    <a:pt x="63" y="119"/>
                    <a:pt x="59" y="110"/>
                    <a:pt x="56" y="110"/>
                  </a:cubicBezTo>
                  <a:cubicBezTo>
                    <a:pt x="47" y="110"/>
                    <a:pt x="53" y="123"/>
                    <a:pt x="44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3" y="127"/>
                    <a:pt x="15" y="116"/>
                    <a:pt x="28" y="106"/>
                  </a:cubicBezTo>
                  <a:cubicBezTo>
                    <a:pt x="23" y="91"/>
                    <a:pt x="1" y="93"/>
                    <a:pt x="0" y="74"/>
                  </a:cubicBezTo>
                  <a:cubicBezTo>
                    <a:pt x="5" y="49"/>
                    <a:pt x="32" y="60"/>
                    <a:pt x="48" y="58"/>
                  </a:cubicBezTo>
                  <a:cubicBezTo>
                    <a:pt x="122" y="47"/>
                    <a:pt x="213" y="38"/>
                    <a:pt x="289" y="30"/>
                  </a:cubicBezTo>
                  <a:cubicBezTo>
                    <a:pt x="294" y="41"/>
                    <a:pt x="300" y="51"/>
                    <a:pt x="305" y="62"/>
                  </a:cubicBezTo>
                  <a:cubicBezTo>
                    <a:pt x="410" y="62"/>
                    <a:pt x="516" y="43"/>
                    <a:pt x="611" y="46"/>
                  </a:cubicBezTo>
                  <a:cubicBezTo>
                    <a:pt x="610" y="56"/>
                    <a:pt x="613" y="62"/>
                    <a:pt x="619" y="66"/>
                  </a:cubicBezTo>
                  <a:cubicBezTo>
                    <a:pt x="653" y="68"/>
                    <a:pt x="622" y="18"/>
                    <a:pt x="635" y="6"/>
                  </a:cubicBezTo>
                  <a:cubicBezTo>
                    <a:pt x="646" y="0"/>
                    <a:pt x="667" y="15"/>
                    <a:pt x="691" y="10"/>
                  </a:cubicBezTo>
                  <a:cubicBezTo>
                    <a:pt x="696" y="22"/>
                    <a:pt x="689" y="40"/>
                    <a:pt x="707" y="46"/>
                  </a:cubicBezTo>
                  <a:cubicBezTo>
                    <a:pt x="707" y="71"/>
                    <a:pt x="721" y="92"/>
                    <a:pt x="731" y="114"/>
                  </a:cubicBezTo>
                  <a:cubicBezTo>
                    <a:pt x="753" y="162"/>
                    <a:pt x="782" y="211"/>
                    <a:pt x="820" y="247"/>
                  </a:cubicBezTo>
                  <a:cubicBezTo>
                    <a:pt x="818" y="253"/>
                    <a:pt x="815" y="245"/>
                    <a:pt x="808" y="247"/>
                  </a:cubicBezTo>
                  <a:cubicBezTo>
                    <a:pt x="804" y="266"/>
                    <a:pt x="815" y="283"/>
                    <a:pt x="824" y="299"/>
                  </a:cubicBezTo>
                  <a:cubicBezTo>
                    <a:pt x="831" y="314"/>
                    <a:pt x="843" y="330"/>
                    <a:pt x="852" y="343"/>
                  </a:cubicBezTo>
                  <a:cubicBezTo>
                    <a:pt x="859" y="354"/>
                    <a:pt x="863" y="362"/>
                    <a:pt x="872" y="371"/>
                  </a:cubicBezTo>
                  <a:cubicBezTo>
                    <a:pt x="885" y="385"/>
                    <a:pt x="891" y="417"/>
                    <a:pt x="908" y="432"/>
                  </a:cubicBezTo>
                  <a:cubicBezTo>
                    <a:pt x="909" y="437"/>
                    <a:pt x="909" y="443"/>
                    <a:pt x="904" y="444"/>
                  </a:cubicBezTo>
                  <a:cubicBezTo>
                    <a:pt x="925" y="453"/>
                    <a:pt x="930" y="459"/>
                    <a:pt x="940" y="492"/>
                  </a:cubicBezTo>
                  <a:cubicBezTo>
                    <a:pt x="948" y="515"/>
                    <a:pt x="956" y="589"/>
                    <a:pt x="948" y="621"/>
                  </a:cubicBezTo>
                  <a:cubicBezTo>
                    <a:pt x="946" y="630"/>
                    <a:pt x="938" y="640"/>
                    <a:pt x="936" y="649"/>
                  </a:cubicBezTo>
                  <a:cubicBezTo>
                    <a:pt x="935" y="658"/>
                    <a:pt x="941" y="668"/>
                    <a:pt x="940" y="677"/>
                  </a:cubicBezTo>
                  <a:cubicBezTo>
                    <a:pt x="939" y="687"/>
                    <a:pt x="929" y="691"/>
                    <a:pt x="932" y="701"/>
                  </a:cubicBezTo>
                  <a:cubicBezTo>
                    <a:pt x="908" y="697"/>
                    <a:pt x="903" y="729"/>
                    <a:pt x="880" y="713"/>
                  </a:cubicBezTo>
                  <a:cubicBezTo>
                    <a:pt x="878" y="711"/>
                    <a:pt x="878" y="711"/>
                    <a:pt x="878" y="711"/>
                  </a:cubicBezTo>
                  <a:cubicBezTo>
                    <a:pt x="876" y="713"/>
                    <a:pt x="876" y="713"/>
                    <a:pt x="876" y="713"/>
                  </a:cubicBezTo>
                  <a:cubicBezTo>
                    <a:pt x="876" y="700"/>
                    <a:pt x="867" y="695"/>
                    <a:pt x="852" y="697"/>
                  </a:cubicBezTo>
                  <a:cubicBezTo>
                    <a:pt x="842" y="684"/>
                    <a:pt x="831" y="671"/>
                    <a:pt x="820" y="657"/>
                  </a:cubicBezTo>
                  <a:cubicBezTo>
                    <a:pt x="811" y="646"/>
                    <a:pt x="811" y="637"/>
                    <a:pt x="796" y="633"/>
                  </a:cubicBezTo>
                  <a:cubicBezTo>
                    <a:pt x="784" y="629"/>
                    <a:pt x="774" y="635"/>
                    <a:pt x="764" y="629"/>
                  </a:cubicBezTo>
                  <a:cubicBezTo>
                    <a:pt x="755" y="614"/>
                    <a:pt x="746" y="601"/>
                    <a:pt x="743" y="580"/>
                  </a:cubicBezTo>
                  <a:cubicBezTo>
                    <a:pt x="742" y="572"/>
                    <a:pt x="733" y="572"/>
                    <a:pt x="727" y="568"/>
                  </a:cubicBezTo>
                  <a:cubicBezTo>
                    <a:pt x="728" y="553"/>
                    <a:pt x="737" y="546"/>
                    <a:pt x="743" y="536"/>
                  </a:cubicBezTo>
                  <a:cubicBezTo>
                    <a:pt x="724" y="533"/>
                    <a:pt x="727" y="552"/>
                    <a:pt x="719" y="560"/>
                  </a:cubicBezTo>
                  <a:cubicBezTo>
                    <a:pt x="706" y="555"/>
                    <a:pt x="703" y="522"/>
                    <a:pt x="711" y="508"/>
                  </a:cubicBezTo>
                  <a:cubicBezTo>
                    <a:pt x="706" y="501"/>
                    <a:pt x="695" y="518"/>
                    <a:pt x="683" y="508"/>
                  </a:cubicBezTo>
                  <a:cubicBezTo>
                    <a:pt x="672" y="513"/>
                    <a:pt x="696" y="516"/>
                    <a:pt x="691" y="528"/>
                  </a:cubicBezTo>
                  <a:cubicBezTo>
                    <a:pt x="662" y="522"/>
                    <a:pt x="653" y="497"/>
                    <a:pt x="643" y="472"/>
                  </a:cubicBezTo>
                  <a:cubicBezTo>
                    <a:pt x="641" y="459"/>
                    <a:pt x="624" y="461"/>
                    <a:pt x="623" y="448"/>
                  </a:cubicBezTo>
                  <a:cubicBezTo>
                    <a:pt x="637" y="449"/>
                    <a:pt x="632" y="430"/>
                    <a:pt x="635" y="424"/>
                  </a:cubicBezTo>
                  <a:cubicBezTo>
                    <a:pt x="638" y="417"/>
                    <a:pt x="651" y="413"/>
                    <a:pt x="647" y="404"/>
                  </a:cubicBezTo>
                  <a:cubicBezTo>
                    <a:pt x="642" y="382"/>
                    <a:pt x="628" y="395"/>
                    <a:pt x="609" y="383"/>
                  </a:cubicBezTo>
                  <a:cubicBezTo>
                    <a:pt x="607" y="387"/>
                    <a:pt x="607" y="387"/>
                    <a:pt x="607" y="387"/>
                  </a:cubicBezTo>
                  <a:cubicBezTo>
                    <a:pt x="615" y="389"/>
                    <a:pt x="607" y="406"/>
                    <a:pt x="623" y="400"/>
                  </a:cubicBezTo>
                  <a:cubicBezTo>
                    <a:pt x="620" y="403"/>
                    <a:pt x="619" y="409"/>
                    <a:pt x="619" y="416"/>
                  </a:cubicBezTo>
                  <a:cubicBezTo>
                    <a:pt x="604" y="420"/>
                    <a:pt x="607" y="406"/>
                    <a:pt x="595" y="408"/>
                  </a:cubicBezTo>
                  <a:cubicBezTo>
                    <a:pt x="591" y="396"/>
                    <a:pt x="600" y="397"/>
                    <a:pt x="599" y="387"/>
                  </a:cubicBezTo>
                  <a:lnTo>
                    <a:pt x="601" y="3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47">
              <a:extLst>
                <a:ext uri="{FF2B5EF4-FFF2-40B4-BE49-F238E27FC236}">
                  <a16:creationId xmlns:a16="http://schemas.microsoft.com/office/drawing/2014/main" id="{25DAA7D2-04F4-4246-A60B-73BED17609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25038" y="4645026"/>
              <a:ext cx="946150" cy="708025"/>
            </a:xfrm>
            <a:custGeom>
              <a:avLst/>
              <a:gdLst>
                <a:gd name="T0" fmla="*/ 854 w 962"/>
                <a:gd name="T1" fmla="*/ 700 h 720"/>
                <a:gd name="T2" fmla="*/ 779 w 962"/>
                <a:gd name="T3" fmla="*/ 635 h 720"/>
                <a:gd name="T4" fmla="*/ 729 w 962"/>
                <a:gd name="T5" fmla="*/ 571 h 720"/>
                <a:gd name="T6" fmla="*/ 723 w 962"/>
                <a:gd name="T7" fmla="*/ 564 h 720"/>
                <a:gd name="T8" fmla="*/ 689 w 962"/>
                <a:gd name="T9" fmla="*/ 513 h 720"/>
                <a:gd name="T10" fmla="*/ 623 w 962"/>
                <a:gd name="T11" fmla="*/ 448 h 720"/>
                <a:gd name="T12" fmla="*/ 632 w 962"/>
                <a:gd name="T13" fmla="*/ 392 h 720"/>
                <a:gd name="T14" fmla="*/ 625 w 962"/>
                <a:gd name="T15" fmla="*/ 418 h 720"/>
                <a:gd name="T16" fmla="*/ 597 w 962"/>
                <a:gd name="T17" fmla="*/ 395 h 720"/>
                <a:gd name="T18" fmla="*/ 572 w 962"/>
                <a:gd name="T19" fmla="*/ 233 h 720"/>
                <a:gd name="T20" fmla="*/ 499 w 962"/>
                <a:gd name="T21" fmla="*/ 194 h 720"/>
                <a:gd name="T22" fmla="*/ 394 w 962"/>
                <a:gd name="T23" fmla="*/ 133 h 720"/>
                <a:gd name="T24" fmla="*/ 379 w 962"/>
                <a:gd name="T25" fmla="*/ 152 h 720"/>
                <a:gd name="T26" fmla="*/ 339 w 962"/>
                <a:gd name="T27" fmla="*/ 188 h 720"/>
                <a:gd name="T28" fmla="*/ 296 w 962"/>
                <a:gd name="T29" fmla="*/ 199 h 720"/>
                <a:gd name="T30" fmla="*/ 257 w 962"/>
                <a:gd name="T31" fmla="*/ 161 h 720"/>
                <a:gd name="T32" fmla="*/ 241 w 962"/>
                <a:gd name="T33" fmla="*/ 121 h 720"/>
                <a:gd name="T34" fmla="*/ 211 w 962"/>
                <a:gd name="T35" fmla="*/ 141 h 720"/>
                <a:gd name="T36" fmla="*/ 148 w 962"/>
                <a:gd name="T37" fmla="*/ 110 h 720"/>
                <a:gd name="T38" fmla="*/ 73 w 962"/>
                <a:gd name="T39" fmla="*/ 105 h 720"/>
                <a:gd name="T40" fmla="*/ 59 w 962"/>
                <a:gd name="T41" fmla="*/ 113 h 720"/>
                <a:gd name="T42" fmla="*/ 23 w 962"/>
                <a:gd name="T43" fmla="*/ 113 h 720"/>
                <a:gd name="T44" fmla="*/ 36 w 962"/>
                <a:gd name="T45" fmla="*/ 55 h 720"/>
                <a:gd name="T46" fmla="*/ 310 w 962"/>
                <a:gd name="T47" fmla="*/ 59 h 720"/>
                <a:gd name="T48" fmla="*/ 634 w 962"/>
                <a:gd name="T49" fmla="*/ 33 h 720"/>
                <a:gd name="T50" fmla="*/ 697 w 962"/>
                <a:gd name="T51" fmla="*/ 9 h 720"/>
                <a:gd name="T52" fmla="*/ 825 w 962"/>
                <a:gd name="T53" fmla="*/ 245 h 720"/>
                <a:gd name="T54" fmla="*/ 829 w 962"/>
                <a:gd name="T55" fmla="*/ 298 h 720"/>
                <a:gd name="T56" fmla="*/ 914 w 962"/>
                <a:gd name="T57" fmla="*/ 430 h 720"/>
                <a:gd name="T58" fmla="*/ 944 w 962"/>
                <a:gd name="T59" fmla="*/ 663 h 720"/>
                <a:gd name="T60" fmla="*/ 895 w 962"/>
                <a:gd name="T61" fmla="*/ 720 h 720"/>
                <a:gd name="T62" fmla="*/ 941 w 962"/>
                <a:gd name="T63" fmla="*/ 677 h 720"/>
                <a:gd name="T64" fmla="*/ 897 w 962"/>
                <a:gd name="T65" fmla="*/ 442 h 720"/>
                <a:gd name="T66" fmla="*/ 846 w 962"/>
                <a:gd name="T67" fmla="*/ 335 h 720"/>
                <a:gd name="T68" fmla="*/ 732 w 962"/>
                <a:gd name="T69" fmla="*/ 115 h 720"/>
                <a:gd name="T70" fmla="*/ 639 w 962"/>
                <a:gd name="T71" fmla="*/ 8 h 720"/>
                <a:gd name="T72" fmla="*/ 456 w 962"/>
                <a:gd name="T73" fmla="*/ 56 h 720"/>
                <a:gd name="T74" fmla="*/ 51 w 962"/>
                <a:gd name="T75" fmla="*/ 61 h 720"/>
                <a:gd name="T76" fmla="*/ 33 w 962"/>
                <a:gd name="T77" fmla="*/ 108 h 720"/>
                <a:gd name="T78" fmla="*/ 59 w 962"/>
                <a:gd name="T79" fmla="*/ 107 h 720"/>
                <a:gd name="T80" fmla="*/ 83 w 962"/>
                <a:gd name="T81" fmla="*/ 119 h 720"/>
                <a:gd name="T82" fmla="*/ 180 w 962"/>
                <a:gd name="T83" fmla="*/ 118 h 720"/>
                <a:gd name="T84" fmla="*/ 231 w 962"/>
                <a:gd name="T85" fmla="*/ 123 h 720"/>
                <a:gd name="T86" fmla="*/ 266 w 962"/>
                <a:gd name="T87" fmla="*/ 156 h 720"/>
                <a:gd name="T88" fmla="*/ 318 w 962"/>
                <a:gd name="T89" fmla="*/ 185 h 720"/>
                <a:gd name="T90" fmla="*/ 359 w 962"/>
                <a:gd name="T91" fmla="*/ 160 h 720"/>
                <a:gd name="T92" fmla="*/ 366 w 962"/>
                <a:gd name="T93" fmla="*/ 151 h 720"/>
                <a:gd name="T94" fmla="*/ 378 w 962"/>
                <a:gd name="T95" fmla="*/ 141 h 720"/>
                <a:gd name="T96" fmla="*/ 473 w 962"/>
                <a:gd name="T97" fmla="*/ 155 h 720"/>
                <a:gd name="T98" fmla="*/ 556 w 962"/>
                <a:gd name="T99" fmla="*/ 231 h 720"/>
                <a:gd name="T100" fmla="*/ 603 w 962"/>
                <a:gd name="T101" fmla="*/ 264 h 720"/>
                <a:gd name="T102" fmla="*/ 602 w 962"/>
                <a:gd name="T103" fmla="*/ 398 h 720"/>
                <a:gd name="T104" fmla="*/ 606 w 962"/>
                <a:gd name="T105" fmla="*/ 389 h 720"/>
                <a:gd name="T106" fmla="*/ 639 w 962"/>
                <a:gd name="T107" fmla="*/ 432 h 720"/>
                <a:gd name="T108" fmla="*/ 680 w 962"/>
                <a:gd name="T109" fmla="*/ 511 h 720"/>
                <a:gd name="T110" fmla="*/ 718 w 962"/>
                <a:gd name="T111" fmla="*/ 508 h 720"/>
                <a:gd name="T112" fmla="*/ 751 w 962"/>
                <a:gd name="T113" fmla="*/ 534 h 720"/>
                <a:gd name="T114" fmla="*/ 769 w 962"/>
                <a:gd name="T115" fmla="*/ 627 h 720"/>
                <a:gd name="T116" fmla="*/ 839 w 962"/>
                <a:gd name="T117" fmla="*/ 67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62" h="720">
                  <a:moveTo>
                    <a:pt x="895" y="720"/>
                  </a:moveTo>
                  <a:cubicBezTo>
                    <a:pt x="891" y="720"/>
                    <a:pt x="886" y="719"/>
                    <a:pt x="882" y="715"/>
                  </a:cubicBezTo>
                  <a:cubicBezTo>
                    <a:pt x="881" y="715"/>
                    <a:pt x="881" y="715"/>
                    <a:pt x="881" y="715"/>
                  </a:cubicBezTo>
                  <a:cubicBezTo>
                    <a:pt x="877" y="719"/>
                    <a:pt x="877" y="719"/>
                    <a:pt x="877" y="719"/>
                  </a:cubicBezTo>
                  <a:cubicBezTo>
                    <a:pt x="876" y="713"/>
                    <a:pt x="876" y="713"/>
                    <a:pt x="876" y="713"/>
                  </a:cubicBezTo>
                  <a:cubicBezTo>
                    <a:pt x="876" y="702"/>
                    <a:pt x="869" y="698"/>
                    <a:pt x="855" y="700"/>
                  </a:cubicBezTo>
                  <a:cubicBezTo>
                    <a:pt x="854" y="700"/>
                    <a:pt x="854" y="700"/>
                    <a:pt x="854" y="700"/>
                  </a:cubicBezTo>
                  <a:cubicBezTo>
                    <a:pt x="853" y="699"/>
                    <a:pt x="853" y="699"/>
                    <a:pt x="853" y="699"/>
                  </a:cubicBezTo>
                  <a:cubicBezTo>
                    <a:pt x="847" y="691"/>
                    <a:pt x="841" y="684"/>
                    <a:pt x="835" y="676"/>
                  </a:cubicBezTo>
                  <a:cubicBezTo>
                    <a:pt x="830" y="670"/>
                    <a:pt x="825" y="665"/>
                    <a:pt x="821" y="659"/>
                  </a:cubicBezTo>
                  <a:cubicBezTo>
                    <a:pt x="818" y="655"/>
                    <a:pt x="816" y="652"/>
                    <a:pt x="815" y="650"/>
                  </a:cubicBezTo>
                  <a:cubicBezTo>
                    <a:pt x="811" y="643"/>
                    <a:pt x="808" y="638"/>
                    <a:pt x="798" y="635"/>
                  </a:cubicBezTo>
                  <a:cubicBezTo>
                    <a:pt x="794" y="634"/>
                    <a:pt x="789" y="634"/>
                    <a:pt x="784" y="635"/>
                  </a:cubicBezTo>
                  <a:cubicBezTo>
                    <a:pt x="782" y="635"/>
                    <a:pt x="781" y="635"/>
                    <a:pt x="779" y="635"/>
                  </a:cubicBezTo>
                  <a:cubicBezTo>
                    <a:pt x="775" y="635"/>
                    <a:pt x="770" y="634"/>
                    <a:pt x="765" y="631"/>
                  </a:cubicBezTo>
                  <a:cubicBezTo>
                    <a:pt x="764" y="631"/>
                    <a:pt x="764" y="631"/>
                    <a:pt x="764" y="631"/>
                  </a:cubicBezTo>
                  <a:cubicBezTo>
                    <a:pt x="764" y="630"/>
                    <a:pt x="764" y="630"/>
                    <a:pt x="764" y="630"/>
                  </a:cubicBezTo>
                  <a:cubicBezTo>
                    <a:pt x="763" y="628"/>
                    <a:pt x="762" y="626"/>
                    <a:pt x="760" y="624"/>
                  </a:cubicBezTo>
                  <a:cubicBezTo>
                    <a:pt x="753" y="612"/>
                    <a:pt x="746" y="599"/>
                    <a:pt x="744" y="581"/>
                  </a:cubicBezTo>
                  <a:cubicBezTo>
                    <a:pt x="743" y="577"/>
                    <a:pt x="740" y="576"/>
                    <a:pt x="736" y="574"/>
                  </a:cubicBezTo>
                  <a:cubicBezTo>
                    <a:pt x="733" y="573"/>
                    <a:pt x="731" y="572"/>
                    <a:pt x="729" y="571"/>
                  </a:cubicBezTo>
                  <a:cubicBezTo>
                    <a:pt x="727" y="570"/>
                    <a:pt x="727" y="570"/>
                    <a:pt x="727" y="570"/>
                  </a:cubicBezTo>
                  <a:cubicBezTo>
                    <a:pt x="728" y="568"/>
                    <a:pt x="728" y="568"/>
                    <a:pt x="728" y="568"/>
                  </a:cubicBezTo>
                  <a:cubicBezTo>
                    <a:pt x="729" y="555"/>
                    <a:pt x="735" y="547"/>
                    <a:pt x="741" y="539"/>
                  </a:cubicBezTo>
                  <a:cubicBezTo>
                    <a:pt x="741" y="539"/>
                    <a:pt x="741" y="539"/>
                    <a:pt x="741" y="539"/>
                  </a:cubicBezTo>
                  <a:cubicBezTo>
                    <a:pt x="735" y="539"/>
                    <a:pt x="733" y="544"/>
                    <a:pt x="730" y="551"/>
                  </a:cubicBezTo>
                  <a:cubicBezTo>
                    <a:pt x="729" y="555"/>
                    <a:pt x="727" y="559"/>
                    <a:pt x="724" y="562"/>
                  </a:cubicBezTo>
                  <a:cubicBezTo>
                    <a:pt x="723" y="564"/>
                    <a:pt x="723" y="564"/>
                    <a:pt x="723" y="564"/>
                  </a:cubicBezTo>
                  <a:cubicBezTo>
                    <a:pt x="721" y="563"/>
                    <a:pt x="721" y="563"/>
                    <a:pt x="721" y="563"/>
                  </a:cubicBezTo>
                  <a:cubicBezTo>
                    <a:pt x="716" y="561"/>
                    <a:pt x="713" y="556"/>
                    <a:pt x="710" y="549"/>
                  </a:cubicBezTo>
                  <a:cubicBezTo>
                    <a:pt x="706" y="537"/>
                    <a:pt x="706" y="520"/>
                    <a:pt x="711" y="509"/>
                  </a:cubicBezTo>
                  <a:cubicBezTo>
                    <a:pt x="709" y="509"/>
                    <a:pt x="708" y="510"/>
                    <a:pt x="706" y="511"/>
                  </a:cubicBezTo>
                  <a:cubicBezTo>
                    <a:pt x="703" y="512"/>
                    <a:pt x="699" y="514"/>
                    <a:pt x="694" y="514"/>
                  </a:cubicBezTo>
                  <a:cubicBezTo>
                    <a:pt x="692" y="514"/>
                    <a:pt x="691" y="514"/>
                    <a:pt x="689" y="513"/>
                  </a:cubicBezTo>
                  <a:cubicBezTo>
                    <a:pt x="689" y="513"/>
                    <a:pt x="689" y="513"/>
                    <a:pt x="689" y="513"/>
                  </a:cubicBezTo>
                  <a:cubicBezTo>
                    <a:pt x="693" y="516"/>
                    <a:pt x="700" y="521"/>
                    <a:pt x="697" y="529"/>
                  </a:cubicBezTo>
                  <a:cubicBezTo>
                    <a:pt x="696" y="531"/>
                    <a:pt x="696" y="531"/>
                    <a:pt x="696" y="531"/>
                  </a:cubicBezTo>
                  <a:cubicBezTo>
                    <a:pt x="694" y="531"/>
                    <a:pt x="694" y="531"/>
                    <a:pt x="694" y="531"/>
                  </a:cubicBezTo>
                  <a:cubicBezTo>
                    <a:pt x="664" y="525"/>
                    <a:pt x="654" y="499"/>
                    <a:pt x="644" y="474"/>
                  </a:cubicBezTo>
                  <a:cubicBezTo>
                    <a:pt x="643" y="473"/>
                    <a:pt x="643" y="473"/>
                    <a:pt x="643" y="473"/>
                  </a:cubicBezTo>
                  <a:cubicBezTo>
                    <a:pt x="642" y="468"/>
                    <a:pt x="639" y="465"/>
                    <a:pt x="635" y="463"/>
                  </a:cubicBezTo>
                  <a:cubicBezTo>
                    <a:pt x="630" y="460"/>
                    <a:pt x="624" y="456"/>
                    <a:pt x="623" y="448"/>
                  </a:cubicBezTo>
                  <a:cubicBezTo>
                    <a:pt x="623" y="445"/>
                    <a:pt x="623" y="445"/>
                    <a:pt x="623" y="445"/>
                  </a:cubicBezTo>
                  <a:cubicBezTo>
                    <a:pt x="626" y="445"/>
                    <a:pt x="626" y="445"/>
                    <a:pt x="626" y="445"/>
                  </a:cubicBezTo>
                  <a:cubicBezTo>
                    <a:pt x="632" y="446"/>
                    <a:pt x="633" y="442"/>
                    <a:pt x="634" y="432"/>
                  </a:cubicBezTo>
                  <a:cubicBezTo>
                    <a:pt x="634" y="428"/>
                    <a:pt x="634" y="425"/>
                    <a:pt x="635" y="422"/>
                  </a:cubicBezTo>
                  <a:cubicBezTo>
                    <a:pt x="637" y="419"/>
                    <a:pt x="640" y="417"/>
                    <a:pt x="642" y="415"/>
                  </a:cubicBezTo>
                  <a:cubicBezTo>
                    <a:pt x="647" y="411"/>
                    <a:pt x="649" y="408"/>
                    <a:pt x="647" y="405"/>
                  </a:cubicBezTo>
                  <a:cubicBezTo>
                    <a:pt x="645" y="393"/>
                    <a:pt x="640" y="393"/>
                    <a:pt x="632" y="392"/>
                  </a:cubicBezTo>
                  <a:cubicBezTo>
                    <a:pt x="627" y="392"/>
                    <a:pt x="621" y="391"/>
                    <a:pt x="615" y="388"/>
                  </a:cubicBezTo>
                  <a:cubicBezTo>
                    <a:pt x="616" y="390"/>
                    <a:pt x="617" y="392"/>
                    <a:pt x="617" y="394"/>
                  </a:cubicBezTo>
                  <a:cubicBezTo>
                    <a:pt x="618" y="398"/>
                    <a:pt x="618" y="398"/>
                    <a:pt x="620" y="398"/>
                  </a:cubicBezTo>
                  <a:cubicBezTo>
                    <a:pt x="621" y="398"/>
                    <a:pt x="623" y="398"/>
                    <a:pt x="625" y="397"/>
                  </a:cubicBezTo>
                  <a:cubicBezTo>
                    <a:pt x="628" y="401"/>
                    <a:pt x="628" y="401"/>
                    <a:pt x="628" y="401"/>
                  </a:cubicBezTo>
                  <a:cubicBezTo>
                    <a:pt x="625" y="404"/>
                    <a:pt x="624" y="409"/>
                    <a:pt x="625" y="416"/>
                  </a:cubicBezTo>
                  <a:cubicBezTo>
                    <a:pt x="625" y="418"/>
                    <a:pt x="625" y="418"/>
                    <a:pt x="625" y="418"/>
                  </a:cubicBezTo>
                  <a:cubicBezTo>
                    <a:pt x="623" y="418"/>
                    <a:pt x="623" y="418"/>
                    <a:pt x="623" y="418"/>
                  </a:cubicBezTo>
                  <a:cubicBezTo>
                    <a:pt x="620" y="419"/>
                    <a:pt x="619" y="419"/>
                    <a:pt x="617" y="419"/>
                  </a:cubicBezTo>
                  <a:cubicBezTo>
                    <a:pt x="611" y="419"/>
                    <a:pt x="608" y="416"/>
                    <a:pt x="606" y="414"/>
                  </a:cubicBezTo>
                  <a:cubicBezTo>
                    <a:pt x="604" y="411"/>
                    <a:pt x="602" y="410"/>
                    <a:pt x="598" y="410"/>
                  </a:cubicBezTo>
                  <a:cubicBezTo>
                    <a:pt x="596" y="411"/>
                    <a:pt x="596" y="411"/>
                    <a:pt x="596" y="411"/>
                  </a:cubicBezTo>
                  <a:cubicBezTo>
                    <a:pt x="595" y="408"/>
                    <a:pt x="595" y="408"/>
                    <a:pt x="595" y="408"/>
                  </a:cubicBezTo>
                  <a:cubicBezTo>
                    <a:pt x="593" y="401"/>
                    <a:pt x="595" y="398"/>
                    <a:pt x="597" y="395"/>
                  </a:cubicBezTo>
                  <a:cubicBezTo>
                    <a:pt x="599" y="393"/>
                    <a:pt x="600" y="391"/>
                    <a:pt x="599" y="388"/>
                  </a:cubicBezTo>
                  <a:cubicBezTo>
                    <a:pt x="599" y="387"/>
                    <a:pt x="599" y="387"/>
                    <a:pt x="599" y="387"/>
                  </a:cubicBezTo>
                  <a:cubicBezTo>
                    <a:pt x="601" y="383"/>
                    <a:pt x="601" y="383"/>
                    <a:pt x="601" y="383"/>
                  </a:cubicBezTo>
                  <a:cubicBezTo>
                    <a:pt x="600" y="370"/>
                    <a:pt x="601" y="356"/>
                    <a:pt x="603" y="341"/>
                  </a:cubicBezTo>
                  <a:cubicBezTo>
                    <a:pt x="606" y="317"/>
                    <a:pt x="608" y="292"/>
                    <a:pt x="600" y="269"/>
                  </a:cubicBezTo>
                  <a:cubicBezTo>
                    <a:pt x="591" y="264"/>
                    <a:pt x="586" y="256"/>
                    <a:pt x="582" y="247"/>
                  </a:cubicBezTo>
                  <a:cubicBezTo>
                    <a:pt x="579" y="242"/>
                    <a:pt x="576" y="237"/>
                    <a:pt x="572" y="233"/>
                  </a:cubicBezTo>
                  <a:cubicBezTo>
                    <a:pt x="569" y="231"/>
                    <a:pt x="564" y="233"/>
                    <a:pt x="561" y="235"/>
                  </a:cubicBezTo>
                  <a:cubicBezTo>
                    <a:pt x="559" y="236"/>
                    <a:pt x="557" y="237"/>
                    <a:pt x="555" y="237"/>
                  </a:cubicBezTo>
                  <a:cubicBezTo>
                    <a:pt x="554" y="237"/>
                    <a:pt x="552" y="236"/>
                    <a:pt x="551" y="233"/>
                  </a:cubicBezTo>
                  <a:cubicBezTo>
                    <a:pt x="541" y="229"/>
                    <a:pt x="535" y="222"/>
                    <a:pt x="528" y="215"/>
                  </a:cubicBezTo>
                  <a:cubicBezTo>
                    <a:pt x="520" y="208"/>
                    <a:pt x="513" y="200"/>
                    <a:pt x="501" y="197"/>
                  </a:cubicBezTo>
                  <a:cubicBezTo>
                    <a:pt x="498" y="197"/>
                    <a:pt x="498" y="197"/>
                    <a:pt x="498" y="197"/>
                  </a:cubicBezTo>
                  <a:cubicBezTo>
                    <a:pt x="499" y="194"/>
                    <a:pt x="499" y="194"/>
                    <a:pt x="499" y="194"/>
                  </a:cubicBezTo>
                  <a:cubicBezTo>
                    <a:pt x="503" y="182"/>
                    <a:pt x="497" y="179"/>
                    <a:pt x="488" y="175"/>
                  </a:cubicBezTo>
                  <a:cubicBezTo>
                    <a:pt x="484" y="174"/>
                    <a:pt x="479" y="172"/>
                    <a:pt x="475" y="169"/>
                  </a:cubicBezTo>
                  <a:cubicBezTo>
                    <a:pt x="472" y="165"/>
                    <a:pt x="470" y="161"/>
                    <a:pt x="468" y="157"/>
                  </a:cubicBezTo>
                  <a:cubicBezTo>
                    <a:pt x="467" y="154"/>
                    <a:pt x="466" y="150"/>
                    <a:pt x="463" y="148"/>
                  </a:cubicBezTo>
                  <a:cubicBezTo>
                    <a:pt x="461" y="147"/>
                    <a:pt x="432" y="134"/>
                    <a:pt x="424" y="133"/>
                  </a:cubicBezTo>
                  <a:cubicBezTo>
                    <a:pt x="419" y="132"/>
                    <a:pt x="412" y="131"/>
                    <a:pt x="406" y="131"/>
                  </a:cubicBezTo>
                  <a:cubicBezTo>
                    <a:pt x="401" y="131"/>
                    <a:pt x="396" y="132"/>
                    <a:pt x="394" y="133"/>
                  </a:cubicBezTo>
                  <a:cubicBezTo>
                    <a:pt x="391" y="134"/>
                    <a:pt x="390" y="135"/>
                    <a:pt x="388" y="138"/>
                  </a:cubicBezTo>
                  <a:cubicBezTo>
                    <a:pt x="386" y="140"/>
                    <a:pt x="385" y="142"/>
                    <a:pt x="383" y="144"/>
                  </a:cubicBezTo>
                  <a:cubicBezTo>
                    <a:pt x="382" y="145"/>
                    <a:pt x="382" y="145"/>
                    <a:pt x="382" y="145"/>
                  </a:cubicBezTo>
                  <a:cubicBezTo>
                    <a:pt x="381" y="145"/>
                    <a:pt x="381" y="145"/>
                    <a:pt x="381" y="145"/>
                  </a:cubicBezTo>
                  <a:cubicBezTo>
                    <a:pt x="378" y="148"/>
                    <a:pt x="376" y="150"/>
                    <a:pt x="374" y="151"/>
                  </a:cubicBezTo>
                  <a:cubicBezTo>
                    <a:pt x="375" y="152"/>
                    <a:pt x="377" y="152"/>
                    <a:pt x="378" y="152"/>
                  </a:cubicBezTo>
                  <a:cubicBezTo>
                    <a:pt x="379" y="152"/>
                    <a:pt x="379" y="152"/>
                    <a:pt x="379" y="152"/>
                  </a:cubicBezTo>
                  <a:cubicBezTo>
                    <a:pt x="383" y="156"/>
                    <a:pt x="383" y="156"/>
                    <a:pt x="383" y="156"/>
                  </a:cubicBezTo>
                  <a:cubicBezTo>
                    <a:pt x="383" y="156"/>
                    <a:pt x="383" y="156"/>
                    <a:pt x="383" y="156"/>
                  </a:cubicBezTo>
                  <a:cubicBezTo>
                    <a:pt x="383" y="156"/>
                    <a:pt x="383" y="156"/>
                    <a:pt x="383" y="156"/>
                  </a:cubicBezTo>
                  <a:cubicBezTo>
                    <a:pt x="378" y="160"/>
                    <a:pt x="374" y="161"/>
                    <a:pt x="370" y="162"/>
                  </a:cubicBezTo>
                  <a:cubicBezTo>
                    <a:pt x="367" y="163"/>
                    <a:pt x="364" y="163"/>
                    <a:pt x="362" y="165"/>
                  </a:cubicBezTo>
                  <a:cubicBezTo>
                    <a:pt x="352" y="170"/>
                    <a:pt x="347" y="177"/>
                    <a:pt x="342" y="184"/>
                  </a:cubicBezTo>
                  <a:cubicBezTo>
                    <a:pt x="341" y="185"/>
                    <a:pt x="340" y="187"/>
                    <a:pt x="339" y="188"/>
                  </a:cubicBezTo>
                  <a:cubicBezTo>
                    <a:pt x="337" y="190"/>
                    <a:pt x="335" y="190"/>
                    <a:pt x="334" y="190"/>
                  </a:cubicBezTo>
                  <a:cubicBezTo>
                    <a:pt x="330" y="190"/>
                    <a:pt x="327" y="186"/>
                    <a:pt x="326" y="183"/>
                  </a:cubicBezTo>
                  <a:cubicBezTo>
                    <a:pt x="325" y="184"/>
                    <a:pt x="324" y="185"/>
                    <a:pt x="322" y="188"/>
                  </a:cubicBezTo>
                  <a:cubicBezTo>
                    <a:pt x="320" y="191"/>
                    <a:pt x="318" y="195"/>
                    <a:pt x="314" y="197"/>
                  </a:cubicBezTo>
                  <a:cubicBezTo>
                    <a:pt x="309" y="199"/>
                    <a:pt x="305" y="199"/>
                    <a:pt x="302" y="199"/>
                  </a:cubicBezTo>
                  <a:cubicBezTo>
                    <a:pt x="301" y="199"/>
                    <a:pt x="300" y="199"/>
                    <a:pt x="299" y="199"/>
                  </a:cubicBezTo>
                  <a:cubicBezTo>
                    <a:pt x="298" y="199"/>
                    <a:pt x="297" y="199"/>
                    <a:pt x="296" y="199"/>
                  </a:cubicBezTo>
                  <a:cubicBezTo>
                    <a:pt x="291" y="199"/>
                    <a:pt x="289" y="200"/>
                    <a:pt x="287" y="204"/>
                  </a:cubicBezTo>
                  <a:cubicBezTo>
                    <a:pt x="284" y="209"/>
                    <a:pt x="284" y="209"/>
                    <a:pt x="284" y="209"/>
                  </a:cubicBezTo>
                  <a:cubicBezTo>
                    <a:pt x="281" y="201"/>
                    <a:pt x="281" y="201"/>
                    <a:pt x="281" y="201"/>
                  </a:cubicBezTo>
                  <a:cubicBezTo>
                    <a:pt x="275" y="186"/>
                    <a:pt x="270" y="171"/>
                    <a:pt x="252" y="169"/>
                  </a:cubicBezTo>
                  <a:cubicBezTo>
                    <a:pt x="247" y="169"/>
                    <a:pt x="247" y="169"/>
                    <a:pt x="247" y="169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2" y="161"/>
                    <a:pt x="255" y="161"/>
                    <a:pt x="257" y="161"/>
                  </a:cubicBezTo>
                  <a:cubicBezTo>
                    <a:pt x="258" y="161"/>
                    <a:pt x="259" y="161"/>
                    <a:pt x="260" y="159"/>
                  </a:cubicBezTo>
                  <a:cubicBezTo>
                    <a:pt x="250" y="151"/>
                    <a:pt x="240" y="147"/>
                    <a:pt x="227" y="145"/>
                  </a:cubicBezTo>
                  <a:cubicBezTo>
                    <a:pt x="223" y="144"/>
                    <a:pt x="223" y="144"/>
                    <a:pt x="223" y="144"/>
                  </a:cubicBezTo>
                  <a:cubicBezTo>
                    <a:pt x="226" y="141"/>
                    <a:pt x="226" y="141"/>
                    <a:pt x="226" y="141"/>
                  </a:cubicBezTo>
                  <a:cubicBezTo>
                    <a:pt x="228" y="138"/>
                    <a:pt x="230" y="135"/>
                    <a:pt x="233" y="133"/>
                  </a:cubicBezTo>
                  <a:cubicBezTo>
                    <a:pt x="236" y="129"/>
                    <a:pt x="239" y="126"/>
                    <a:pt x="241" y="122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40" y="122"/>
                    <a:pt x="237" y="125"/>
                    <a:pt x="235" y="127"/>
                  </a:cubicBezTo>
                  <a:cubicBezTo>
                    <a:pt x="232" y="131"/>
                    <a:pt x="230" y="132"/>
                    <a:pt x="229" y="133"/>
                  </a:cubicBezTo>
                  <a:cubicBezTo>
                    <a:pt x="226" y="134"/>
                    <a:pt x="222" y="133"/>
                    <a:pt x="219" y="131"/>
                  </a:cubicBezTo>
                  <a:cubicBezTo>
                    <a:pt x="217" y="131"/>
                    <a:pt x="215" y="130"/>
                    <a:pt x="213" y="130"/>
                  </a:cubicBezTo>
                  <a:cubicBezTo>
                    <a:pt x="213" y="130"/>
                    <a:pt x="212" y="130"/>
                    <a:pt x="212" y="131"/>
                  </a:cubicBezTo>
                  <a:cubicBezTo>
                    <a:pt x="211" y="131"/>
                    <a:pt x="210" y="133"/>
                    <a:pt x="211" y="138"/>
                  </a:cubicBezTo>
                  <a:cubicBezTo>
                    <a:pt x="211" y="141"/>
                    <a:pt x="211" y="141"/>
                    <a:pt x="211" y="141"/>
                  </a:cubicBezTo>
                  <a:cubicBezTo>
                    <a:pt x="208" y="141"/>
                    <a:pt x="208" y="141"/>
                    <a:pt x="208" y="141"/>
                  </a:cubicBezTo>
                  <a:cubicBezTo>
                    <a:pt x="201" y="141"/>
                    <a:pt x="197" y="139"/>
                    <a:pt x="192" y="137"/>
                  </a:cubicBezTo>
                  <a:cubicBezTo>
                    <a:pt x="186" y="134"/>
                    <a:pt x="181" y="132"/>
                    <a:pt x="172" y="133"/>
                  </a:cubicBezTo>
                  <a:cubicBezTo>
                    <a:pt x="163" y="134"/>
                    <a:pt x="163" y="134"/>
                    <a:pt x="163" y="134"/>
                  </a:cubicBezTo>
                  <a:cubicBezTo>
                    <a:pt x="170" y="128"/>
                    <a:pt x="170" y="128"/>
                    <a:pt x="170" y="128"/>
                  </a:cubicBezTo>
                  <a:cubicBezTo>
                    <a:pt x="173" y="125"/>
                    <a:pt x="175" y="122"/>
                    <a:pt x="175" y="120"/>
                  </a:cubicBezTo>
                  <a:cubicBezTo>
                    <a:pt x="173" y="115"/>
                    <a:pt x="157" y="112"/>
                    <a:pt x="148" y="110"/>
                  </a:cubicBezTo>
                  <a:cubicBezTo>
                    <a:pt x="145" y="110"/>
                    <a:pt x="143" y="110"/>
                    <a:pt x="141" y="109"/>
                  </a:cubicBezTo>
                  <a:cubicBezTo>
                    <a:pt x="132" y="121"/>
                    <a:pt x="116" y="125"/>
                    <a:pt x="101" y="128"/>
                  </a:cubicBezTo>
                  <a:cubicBezTo>
                    <a:pt x="95" y="130"/>
                    <a:pt x="89" y="131"/>
                    <a:pt x="84" y="133"/>
                  </a:cubicBezTo>
                  <a:cubicBezTo>
                    <a:pt x="80" y="134"/>
                    <a:pt x="80" y="134"/>
                    <a:pt x="80" y="134"/>
                  </a:cubicBezTo>
                  <a:cubicBezTo>
                    <a:pt x="80" y="130"/>
                    <a:pt x="80" y="130"/>
                    <a:pt x="80" y="130"/>
                  </a:cubicBezTo>
                  <a:cubicBezTo>
                    <a:pt x="80" y="128"/>
                    <a:pt x="79" y="125"/>
                    <a:pt x="78" y="122"/>
                  </a:cubicBezTo>
                  <a:cubicBezTo>
                    <a:pt x="76" y="117"/>
                    <a:pt x="74" y="112"/>
                    <a:pt x="73" y="105"/>
                  </a:cubicBezTo>
                  <a:cubicBezTo>
                    <a:pt x="72" y="104"/>
                    <a:pt x="72" y="105"/>
                    <a:pt x="71" y="105"/>
                  </a:cubicBezTo>
                  <a:cubicBezTo>
                    <a:pt x="71" y="106"/>
                    <a:pt x="71" y="109"/>
                    <a:pt x="71" y="111"/>
                  </a:cubicBezTo>
                  <a:cubicBezTo>
                    <a:pt x="71" y="115"/>
                    <a:pt x="72" y="119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7" y="121"/>
                    <a:pt x="67" y="121"/>
                    <a:pt x="67" y="121"/>
                  </a:cubicBezTo>
                  <a:cubicBezTo>
                    <a:pt x="65" y="121"/>
                    <a:pt x="63" y="119"/>
                    <a:pt x="62" y="117"/>
                  </a:cubicBezTo>
                  <a:cubicBezTo>
                    <a:pt x="61" y="116"/>
                    <a:pt x="59" y="113"/>
                    <a:pt x="59" y="113"/>
                  </a:cubicBezTo>
                  <a:cubicBezTo>
                    <a:pt x="57" y="113"/>
                    <a:pt x="57" y="113"/>
                    <a:pt x="56" y="119"/>
                  </a:cubicBezTo>
                  <a:cubicBezTo>
                    <a:pt x="55" y="124"/>
                    <a:pt x="54" y="130"/>
                    <a:pt x="49" y="136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4"/>
                    <a:pt x="34" y="132"/>
                    <a:pt x="32" y="130"/>
                  </a:cubicBezTo>
                  <a:cubicBezTo>
                    <a:pt x="28" y="125"/>
                    <a:pt x="23" y="119"/>
                    <a:pt x="23" y="113"/>
                  </a:cubicBezTo>
                  <a:cubicBezTo>
                    <a:pt x="24" y="110"/>
                    <a:pt x="25" y="107"/>
                    <a:pt x="28" y="105"/>
                  </a:cubicBezTo>
                  <a:cubicBezTo>
                    <a:pt x="25" y="101"/>
                    <a:pt x="21" y="98"/>
                    <a:pt x="16" y="95"/>
                  </a:cubicBezTo>
                  <a:cubicBezTo>
                    <a:pt x="9" y="91"/>
                    <a:pt x="1" y="86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4" y="57"/>
                    <a:pt x="16" y="55"/>
                    <a:pt x="26" y="55"/>
                  </a:cubicBezTo>
                  <a:cubicBezTo>
                    <a:pt x="30" y="55"/>
                    <a:pt x="33" y="55"/>
                    <a:pt x="36" y="55"/>
                  </a:cubicBezTo>
                  <a:cubicBezTo>
                    <a:pt x="41" y="55"/>
                    <a:pt x="47" y="56"/>
                    <a:pt x="51" y="55"/>
                  </a:cubicBezTo>
                  <a:cubicBezTo>
                    <a:pt x="108" y="47"/>
                    <a:pt x="175" y="39"/>
                    <a:pt x="239" y="33"/>
                  </a:cubicBezTo>
                  <a:cubicBezTo>
                    <a:pt x="257" y="31"/>
                    <a:pt x="275" y="29"/>
                    <a:pt x="292" y="27"/>
                  </a:cubicBezTo>
                  <a:cubicBezTo>
                    <a:pt x="294" y="27"/>
                    <a:pt x="294" y="27"/>
                    <a:pt x="294" y="27"/>
                  </a:cubicBezTo>
                  <a:cubicBezTo>
                    <a:pt x="295" y="29"/>
                    <a:pt x="295" y="29"/>
                    <a:pt x="295" y="29"/>
                  </a:cubicBezTo>
                  <a:cubicBezTo>
                    <a:pt x="297" y="34"/>
                    <a:pt x="300" y="39"/>
                    <a:pt x="303" y="44"/>
                  </a:cubicBezTo>
                  <a:cubicBezTo>
                    <a:pt x="305" y="49"/>
                    <a:pt x="308" y="54"/>
                    <a:pt x="310" y="59"/>
                  </a:cubicBezTo>
                  <a:cubicBezTo>
                    <a:pt x="359" y="59"/>
                    <a:pt x="408" y="55"/>
                    <a:pt x="456" y="51"/>
                  </a:cubicBezTo>
                  <a:cubicBezTo>
                    <a:pt x="511" y="46"/>
                    <a:pt x="564" y="41"/>
                    <a:pt x="614" y="43"/>
                  </a:cubicBezTo>
                  <a:cubicBezTo>
                    <a:pt x="617" y="43"/>
                    <a:pt x="617" y="43"/>
                    <a:pt x="617" y="43"/>
                  </a:cubicBezTo>
                  <a:cubicBezTo>
                    <a:pt x="617" y="46"/>
                    <a:pt x="617" y="46"/>
                    <a:pt x="617" y="46"/>
                  </a:cubicBezTo>
                  <a:cubicBezTo>
                    <a:pt x="616" y="55"/>
                    <a:pt x="618" y="60"/>
                    <a:pt x="623" y="63"/>
                  </a:cubicBezTo>
                  <a:cubicBezTo>
                    <a:pt x="628" y="63"/>
                    <a:pt x="631" y="62"/>
                    <a:pt x="633" y="60"/>
                  </a:cubicBezTo>
                  <a:cubicBezTo>
                    <a:pt x="638" y="55"/>
                    <a:pt x="636" y="44"/>
                    <a:pt x="634" y="33"/>
                  </a:cubicBezTo>
                  <a:cubicBezTo>
                    <a:pt x="632" y="21"/>
                    <a:pt x="630" y="10"/>
                    <a:pt x="636" y="4"/>
                  </a:cubicBezTo>
                  <a:cubicBezTo>
                    <a:pt x="637" y="3"/>
                    <a:pt x="637" y="3"/>
                    <a:pt x="637" y="3"/>
                  </a:cubicBezTo>
                  <a:cubicBezTo>
                    <a:pt x="642" y="0"/>
                    <a:pt x="650" y="2"/>
                    <a:pt x="660" y="4"/>
                  </a:cubicBezTo>
                  <a:cubicBezTo>
                    <a:pt x="667" y="6"/>
                    <a:pt x="674" y="8"/>
                    <a:pt x="683" y="8"/>
                  </a:cubicBezTo>
                  <a:cubicBezTo>
                    <a:pt x="687" y="8"/>
                    <a:pt x="690" y="8"/>
                    <a:pt x="694" y="7"/>
                  </a:cubicBezTo>
                  <a:cubicBezTo>
                    <a:pt x="696" y="6"/>
                    <a:pt x="696" y="6"/>
                    <a:pt x="696" y="6"/>
                  </a:cubicBezTo>
                  <a:cubicBezTo>
                    <a:pt x="697" y="9"/>
                    <a:pt x="697" y="9"/>
                    <a:pt x="697" y="9"/>
                  </a:cubicBezTo>
                  <a:cubicBezTo>
                    <a:pt x="698" y="13"/>
                    <a:pt x="699" y="17"/>
                    <a:pt x="699" y="22"/>
                  </a:cubicBezTo>
                  <a:cubicBezTo>
                    <a:pt x="700" y="31"/>
                    <a:pt x="700" y="40"/>
                    <a:pt x="711" y="43"/>
                  </a:cubicBezTo>
                  <a:cubicBezTo>
                    <a:pt x="713" y="44"/>
                    <a:pt x="713" y="44"/>
                    <a:pt x="713" y="44"/>
                  </a:cubicBezTo>
                  <a:cubicBezTo>
                    <a:pt x="713" y="46"/>
                    <a:pt x="713" y="46"/>
                    <a:pt x="713" y="46"/>
                  </a:cubicBezTo>
                  <a:cubicBezTo>
                    <a:pt x="713" y="65"/>
                    <a:pt x="721" y="81"/>
                    <a:pt x="729" y="98"/>
                  </a:cubicBezTo>
                  <a:cubicBezTo>
                    <a:pt x="732" y="103"/>
                    <a:pt x="735" y="108"/>
                    <a:pt x="737" y="113"/>
                  </a:cubicBezTo>
                  <a:cubicBezTo>
                    <a:pt x="763" y="170"/>
                    <a:pt x="792" y="215"/>
                    <a:pt x="825" y="245"/>
                  </a:cubicBezTo>
                  <a:cubicBezTo>
                    <a:pt x="826" y="246"/>
                    <a:pt x="826" y="246"/>
                    <a:pt x="826" y="246"/>
                  </a:cubicBezTo>
                  <a:cubicBezTo>
                    <a:pt x="825" y="248"/>
                    <a:pt x="825" y="248"/>
                    <a:pt x="825" y="248"/>
                  </a:cubicBezTo>
                  <a:cubicBezTo>
                    <a:pt x="824" y="251"/>
                    <a:pt x="822" y="252"/>
                    <a:pt x="821" y="252"/>
                  </a:cubicBezTo>
                  <a:cubicBezTo>
                    <a:pt x="819" y="252"/>
                    <a:pt x="818" y="251"/>
                    <a:pt x="817" y="251"/>
                  </a:cubicBezTo>
                  <a:cubicBezTo>
                    <a:pt x="816" y="250"/>
                    <a:pt x="815" y="249"/>
                    <a:pt x="813" y="249"/>
                  </a:cubicBezTo>
                  <a:cubicBezTo>
                    <a:pt x="811" y="264"/>
                    <a:pt x="819" y="278"/>
                    <a:pt x="826" y="292"/>
                  </a:cubicBezTo>
                  <a:cubicBezTo>
                    <a:pt x="827" y="294"/>
                    <a:pt x="828" y="296"/>
                    <a:pt x="829" y="298"/>
                  </a:cubicBezTo>
                  <a:cubicBezTo>
                    <a:pt x="835" y="309"/>
                    <a:pt x="843" y="321"/>
                    <a:pt x="851" y="332"/>
                  </a:cubicBezTo>
                  <a:cubicBezTo>
                    <a:pt x="853" y="335"/>
                    <a:pt x="855" y="339"/>
                    <a:pt x="857" y="342"/>
                  </a:cubicBezTo>
                  <a:cubicBezTo>
                    <a:pt x="859" y="344"/>
                    <a:pt x="861" y="347"/>
                    <a:pt x="862" y="349"/>
                  </a:cubicBezTo>
                  <a:cubicBezTo>
                    <a:pt x="867" y="356"/>
                    <a:pt x="870" y="362"/>
                    <a:pt x="877" y="369"/>
                  </a:cubicBezTo>
                  <a:cubicBezTo>
                    <a:pt x="883" y="376"/>
                    <a:pt x="888" y="386"/>
                    <a:pt x="892" y="396"/>
                  </a:cubicBezTo>
                  <a:cubicBezTo>
                    <a:pt x="898" y="409"/>
                    <a:pt x="904" y="422"/>
                    <a:pt x="913" y="430"/>
                  </a:cubicBezTo>
                  <a:cubicBezTo>
                    <a:pt x="914" y="430"/>
                    <a:pt x="914" y="430"/>
                    <a:pt x="914" y="430"/>
                  </a:cubicBezTo>
                  <a:cubicBezTo>
                    <a:pt x="914" y="432"/>
                    <a:pt x="914" y="432"/>
                    <a:pt x="914" y="432"/>
                  </a:cubicBezTo>
                  <a:cubicBezTo>
                    <a:pt x="914" y="435"/>
                    <a:pt x="915" y="440"/>
                    <a:pt x="913" y="443"/>
                  </a:cubicBezTo>
                  <a:cubicBezTo>
                    <a:pt x="931" y="452"/>
                    <a:pt x="936" y="460"/>
                    <a:pt x="946" y="491"/>
                  </a:cubicBezTo>
                  <a:cubicBezTo>
                    <a:pt x="953" y="514"/>
                    <a:pt x="962" y="588"/>
                    <a:pt x="954" y="621"/>
                  </a:cubicBezTo>
                  <a:cubicBezTo>
                    <a:pt x="953" y="626"/>
                    <a:pt x="950" y="631"/>
                    <a:pt x="948" y="636"/>
                  </a:cubicBezTo>
                  <a:cubicBezTo>
                    <a:pt x="945" y="640"/>
                    <a:pt x="943" y="645"/>
                    <a:pt x="942" y="649"/>
                  </a:cubicBezTo>
                  <a:cubicBezTo>
                    <a:pt x="942" y="654"/>
                    <a:pt x="943" y="658"/>
                    <a:pt x="944" y="663"/>
                  </a:cubicBezTo>
                  <a:cubicBezTo>
                    <a:pt x="945" y="668"/>
                    <a:pt x="947" y="672"/>
                    <a:pt x="946" y="677"/>
                  </a:cubicBezTo>
                  <a:cubicBezTo>
                    <a:pt x="946" y="682"/>
                    <a:pt x="943" y="686"/>
                    <a:pt x="941" y="689"/>
                  </a:cubicBezTo>
                  <a:cubicBezTo>
                    <a:pt x="938" y="693"/>
                    <a:pt x="937" y="696"/>
                    <a:pt x="938" y="700"/>
                  </a:cubicBezTo>
                  <a:cubicBezTo>
                    <a:pt x="939" y="705"/>
                    <a:pt x="939" y="705"/>
                    <a:pt x="939" y="705"/>
                  </a:cubicBezTo>
                  <a:cubicBezTo>
                    <a:pt x="935" y="704"/>
                    <a:pt x="935" y="704"/>
                    <a:pt x="935" y="704"/>
                  </a:cubicBezTo>
                  <a:cubicBezTo>
                    <a:pt x="925" y="702"/>
                    <a:pt x="919" y="707"/>
                    <a:pt x="913" y="712"/>
                  </a:cubicBezTo>
                  <a:cubicBezTo>
                    <a:pt x="907" y="716"/>
                    <a:pt x="902" y="720"/>
                    <a:pt x="895" y="720"/>
                  </a:cubicBezTo>
                  <a:close/>
                  <a:moveTo>
                    <a:pt x="881" y="707"/>
                  </a:moveTo>
                  <a:cubicBezTo>
                    <a:pt x="885" y="711"/>
                    <a:pt x="885" y="711"/>
                    <a:pt x="885" y="711"/>
                  </a:cubicBezTo>
                  <a:cubicBezTo>
                    <a:pt x="888" y="713"/>
                    <a:pt x="892" y="715"/>
                    <a:pt x="895" y="715"/>
                  </a:cubicBezTo>
                  <a:cubicBezTo>
                    <a:pt x="900" y="715"/>
                    <a:pt x="904" y="711"/>
                    <a:pt x="909" y="708"/>
                  </a:cubicBezTo>
                  <a:cubicBezTo>
                    <a:pt x="915" y="703"/>
                    <a:pt x="922" y="697"/>
                    <a:pt x="932" y="698"/>
                  </a:cubicBezTo>
                  <a:cubicBezTo>
                    <a:pt x="932" y="693"/>
                    <a:pt x="934" y="689"/>
                    <a:pt x="936" y="686"/>
                  </a:cubicBezTo>
                  <a:cubicBezTo>
                    <a:pt x="938" y="683"/>
                    <a:pt x="940" y="680"/>
                    <a:pt x="941" y="677"/>
                  </a:cubicBezTo>
                  <a:cubicBezTo>
                    <a:pt x="941" y="673"/>
                    <a:pt x="940" y="669"/>
                    <a:pt x="939" y="664"/>
                  </a:cubicBezTo>
                  <a:cubicBezTo>
                    <a:pt x="937" y="659"/>
                    <a:pt x="936" y="654"/>
                    <a:pt x="937" y="648"/>
                  </a:cubicBezTo>
                  <a:cubicBezTo>
                    <a:pt x="937" y="643"/>
                    <a:pt x="940" y="638"/>
                    <a:pt x="943" y="633"/>
                  </a:cubicBezTo>
                  <a:cubicBezTo>
                    <a:pt x="945" y="629"/>
                    <a:pt x="948" y="624"/>
                    <a:pt x="949" y="620"/>
                  </a:cubicBezTo>
                  <a:cubicBezTo>
                    <a:pt x="956" y="589"/>
                    <a:pt x="948" y="514"/>
                    <a:pt x="941" y="493"/>
                  </a:cubicBezTo>
                  <a:cubicBezTo>
                    <a:pt x="930" y="461"/>
                    <a:pt x="926" y="455"/>
                    <a:pt x="906" y="446"/>
                  </a:cubicBezTo>
                  <a:cubicBezTo>
                    <a:pt x="897" y="442"/>
                    <a:pt x="897" y="442"/>
                    <a:pt x="897" y="442"/>
                  </a:cubicBezTo>
                  <a:cubicBezTo>
                    <a:pt x="907" y="441"/>
                    <a:pt x="907" y="441"/>
                    <a:pt x="907" y="441"/>
                  </a:cubicBezTo>
                  <a:cubicBezTo>
                    <a:pt x="909" y="441"/>
                    <a:pt x="909" y="438"/>
                    <a:pt x="909" y="433"/>
                  </a:cubicBezTo>
                  <a:cubicBezTo>
                    <a:pt x="899" y="424"/>
                    <a:pt x="893" y="411"/>
                    <a:pt x="887" y="398"/>
                  </a:cubicBezTo>
                  <a:cubicBezTo>
                    <a:pt x="883" y="388"/>
                    <a:pt x="878" y="379"/>
                    <a:pt x="873" y="373"/>
                  </a:cubicBezTo>
                  <a:cubicBezTo>
                    <a:pt x="866" y="366"/>
                    <a:pt x="862" y="359"/>
                    <a:pt x="857" y="352"/>
                  </a:cubicBezTo>
                  <a:cubicBezTo>
                    <a:pt x="856" y="350"/>
                    <a:pt x="854" y="347"/>
                    <a:pt x="853" y="345"/>
                  </a:cubicBezTo>
                  <a:cubicBezTo>
                    <a:pt x="851" y="342"/>
                    <a:pt x="848" y="338"/>
                    <a:pt x="846" y="335"/>
                  </a:cubicBezTo>
                  <a:cubicBezTo>
                    <a:pt x="838" y="324"/>
                    <a:pt x="830" y="312"/>
                    <a:pt x="824" y="300"/>
                  </a:cubicBezTo>
                  <a:cubicBezTo>
                    <a:pt x="823" y="298"/>
                    <a:pt x="822" y="297"/>
                    <a:pt x="821" y="295"/>
                  </a:cubicBezTo>
                  <a:cubicBezTo>
                    <a:pt x="813" y="280"/>
                    <a:pt x="805" y="264"/>
                    <a:pt x="808" y="246"/>
                  </a:cubicBezTo>
                  <a:cubicBezTo>
                    <a:pt x="808" y="245"/>
                    <a:pt x="808" y="245"/>
                    <a:pt x="808" y="245"/>
                  </a:cubicBezTo>
                  <a:cubicBezTo>
                    <a:pt x="810" y="244"/>
                    <a:pt x="810" y="244"/>
                    <a:pt x="810" y="244"/>
                  </a:cubicBezTo>
                  <a:cubicBezTo>
                    <a:pt x="812" y="244"/>
                    <a:pt x="814" y="244"/>
                    <a:pt x="816" y="244"/>
                  </a:cubicBezTo>
                  <a:cubicBezTo>
                    <a:pt x="785" y="214"/>
                    <a:pt x="757" y="170"/>
                    <a:pt x="732" y="115"/>
                  </a:cubicBezTo>
                  <a:cubicBezTo>
                    <a:pt x="730" y="110"/>
                    <a:pt x="727" y="105"/>
                    <a:pt x="725" y="100"/>
                  </a:cubicBezTo>
                  <a:cubicBezTo>
                    <a:pt x="716" y="84"/>
                    <a:pt x="708" y="67"/>
                    <a:pt x="707" y="48"/>
                  </a:cubicBezTo>
                  <a:cubicBezTo>
                    <a:pt x="695" y="43"/>
                    <a:pt x="694" y="32"/>
                    <a:pt x="693" y="22"/>
                  </a:cubicBezTo>
                  <a:cubicBezTo>
                    <a:pt x="693" y="19"/>
                    <a:pt x="693" y="16"/>
                    <a:pt x="692" y="13"/>
                  </a:cubicBezTo>
                  <a:cubicBezTo>
                    <a:pt x="689" y="13"/>
                    <a:pt x="686" y="14"/>
                    <a:pt x="683" y="14"/>
                  </a:cubicBezTo>
                  <a:cubicBezTo>
                    <a:pt x="674" y="14"/>
                    <a:pt x="666" y="12"/>
                    <a:pt x="658" y="10"/>
                  </a:cubicBezTo>
                  <a:cubicBezTo>
                    <a:pt x="650" y="8"/>
                    <a:pt x="644" y="6"/>
                    <a:pt x="639" y="8"/>
                  </a:cubicBezTo>
                  <a:cubicBezTo>
                    <a:pt x="636" y="12"/>
                    <a:pt x="638" y="22"/>
                    <a:pt x="639" y="32"/>
                  </a:cubicBezTo>
                  <a:cubicBezTo>
                    <a:pt x="641" y="44"/>
                    <a:pt x="644" y="56"/>
                    <a:pt x="638" y="63"/>
                  </a:cubicBezTo>
                  <a:cubicBezTo>
                    <a:pt x="634" y="67"/>
                    <a:pt x="629" y="69"/>
                    <a:pt x="622" y="69"/>
                  </a:cubicBezTo>
                  <a:cubicBezTo>
                    <a:pt x="621" y="69"/>
                    <a:pt x="621" y="69"/>
                    <a:pt x="621" y="69"/>
                  </a:cubicBezTo>
                  <a:cubicBezTo>
                    <a:pt x="620" y="68"/>
                    <a:pt x="620" y="68"/>
                    <a:pt x="620" y="68"/>
                  </a:cubicBezTo>
                  <a:cubicBezTo>
                    <a:pt x="614" y="65"/>
                    <a:pt x="611" y="58"/>
                    <a:pt x="611" y="48"/>
                  </a:cubicBezTo>
                  <a:cubicBezTo>
                    <a:pt x="562" y="47"/>
                    <a:pt x="511" y="51"/>
                    <a:pt x="456" y="56"/>
                  </a:cubicBezTo>
                  <a:cubicBezTo>
                    <a:pt x="408" y="60"/>
                    <a:pt x="358" y="65"/>
                    <a:pt x="308" y="65"/>
                  </a:cubicBezTo>
                  <a:cubicBezTo>
                    <a:pt x="307" y="65"/>
                    <a:pt x="307" y="65"/>
                    <a:pt x="307" y="65"/>
                  </a:cubicBezTo>
                  <a:cubicBezTo>
                    <a:pt x="306" y="63"/>
                    <a:pt x="306" y="63"/>
                    <a:pt x="306" y="63"/>
                  </a:cubicBezTo>
                  <a:cubicBezTo>
                    <a:pt x="303" y="58"/>
                    <a:pt x="300" y="52"/>
                    <a:pt x="298" y="47"/>
                  </a:cubicBezTo>
                  <a:cubicBezTo>
                    <a:pt x="295" y="42"/>
                    <a:pt x="293" y="37"/>
                    <a:pt x="291" y="33"/>
                  </a:cubicBezTo>
                  <a:cubicBezTo>
                    <a:pt x="274" y="34"/>
                    <a:pt x="257" y="36"/>
                    <a:pt x="240" y="38"/>
                  </a:cubicBezTo>
                  <a:cubicBezTo>
                    <a:pt x="175" y="45"/>
                    <a:pt x="109" y="52"/>
                    <a:pt x="51" y="61"/>
                  </a:cubicBezTo>
                  <a:cubicBezTo>
                    <a:pt x="47" y="61"/>
                    <a:pt x="42" y="61"/>
                    <a:pt x="36" y="61"/>
                  </a:cubicBezTo>
                  <a:cubicBezTo>
                    <a:pt x="33" y="60"/>
                    <a:pt x="29" y="60"/>
                    <a:pt x="26" y="60"/>
                  </a:cubicBezTo>
                  <a:cubicBezTo>
                    <a:pt x="16" y="60"/>
                    <a:pt x="8" y="63"/>
                    <a:pt x="6" y="74"/>
                  </a:cubicBezTo>
                  <a:cubicBezTo>
                    <a:pt x="6" y="83"/>
                    <a:pt x="12" y="87"/>
                    <a:pt x="19" y="91"/>
                  </a:cubicBezTo>
                  <a:cubicBezTo>
                    <a:pt x="25" y="94"/>
                    <a:pt x="31" y="98"/>
                    <a:pt x="34" y="105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30" y="110"/>
                    <a:pt x="29" y="112"/>
                    <a:pt x="29" y="113"/>
                  </a:cubicBezTo>
                  <a:cubicBezTo>
                    <a:pt x="28" y="117"/>
                    <a:pt x="33" y="122"/>
                    <a:pt x="36" y="126"/>
                  </a:cubicBezTo>
                  <a:cubicBezTo>
                    <a:pt x="38" y="128"/>
                    <a:pt x="39" y="130"/>
                    <a:pt x="41" y="131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9" y="127"/>
                    <a:pt x="49" y="122"/>
                    <a:pt x="50" y="118"/>
                  </a:cubicBezTo>
                  <a:cubicBezTo>
                    <a:pt x="51" y="113"/>
                    <a:pt x="52" y="107"/>
                    <a:pt x="58" y="107"/>
                  </a:cubicBezTo>
                  <a:cubicBezTo>
                    <a:pt x="59" y="107"/>
                    <a:pt x="59" y="107"/>
                    <a:pt x="59" y="107"/>
                  </a:cubicBezTo>
                  <a:cubicBezTo>
                    <a:pt x="62" y="108"/>
                    <a:pt x="64" y="110"/>
                    <a:pt x="66" y="113"/>
                  </a:cubicBezTo>
                  <a:cubicBezTo>
                    <a:pt x="66" y="112"/>
                    <a:pt x="66" y="112"/>
                    <a:pt x="66" y="111"/>
                  </a:cubicBezTo>
                  <a:cubicBezTo>
                    <a:pt x="65" y="108"/>
                    <a:pt x="65" y="104"/>
                    <a:pt x="67" y="101"/>
                  </a:cubicBezTo>
                  <a:cubicBezTo>
                    <a:pt x="69" y="99"/>
                    <a:pt x="72" y="98"/>
                    <a:pt x="76" y="99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79" y="110"/>
                    <a:pt x="81" y="115"/>
                    <a:pt x="83" y="119"/>
                  </a:cubicBezTo>
                  <a:cubicBezTo>
                    <a:pt x="84" y="122"/>
                    <a:pt x="85" y="124"/>
                    <a:pt x="86" y="127"/>
                  </a:cubicBezTo>
                  <a:cubicBezTo>
                    <a:pt x="90" y="125"/>
                    <a:pt x="95" y="124"/>
                    <a:pt x="99" y="123"/>
                  </a:cubicBezTo>
                  <a:cubicBezTo>
                    <a:pt x="115" y="119"/>
                    <a:pt x="130" y="116"/>
                    <a:pt x="137" y="105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2" y="104"/>
                    <a:pt x="145" y="104"/>
                    <a:pt x="149" y="105"/>
                  </a:cubicBezTo>
                  <a:cubicBezTo>
                    <a:pt x="161" y="107"/>
                    <a:pt x="177" y="110"/>
                    <a:pt x="180" y="118"/>
                  </a:cubicBezTo>
                  <a:cubicBezTo>
                    <a:pt x="181" y="121"/>
                    <a:pt x="180" y="124"/>
                    <a:pt x="178" y="127"/>
                  </a:cubicBezTo>
                  <a:cubicBezTo>
                    <a:pt x="185" y="127"/>
                    <a:pt x="190" y="130"/>
                    <a:pt x="194" y="132"/>
                  </a:cubicBezTo>
                  <a:cubicBezTo>
                    <a:pt x="198" y="133"/>
                    <a:pt x="201" y="134"/>
                    <a:pt x="205" y="135"/>
                  </a:cubicBezTo>
                  <a:cubicBezTo>
                    <a:pt x="205" y="131"/>
                    <a:pt x="206" y="128"/>
                    <a:pt x="208" y="127"/>
                  </a:cubicBezTo>
                  <a:cubicBezTo>
                    <a:pt x="211" y="124"/>
                    <a:pt x="216" y="125"/>
                    <a:pt x="221" y="126"/>
                  </a:cubicBezTo>
                  <a:cubicBezTo>
                    <a:pt x="223" y="127"/>
                    <a:pt x="226" y="128"/>
                    <a:pt x="227" y="128"/>
                  </a:cubicBezTo>
                  <a:cubicBezTo>
                    <a:pt x="228" y="127"/>
                    <a:pt x="230" y="125"/>
                    <a:pt x="231" y="123"/>
                  </a:cubicBezTo>
                  <a:cubicBezTo>
                    <a:pt x="235" y="119"/>
                    <a:pt x="239" y="115"/>
                    <a:pt x="242" y="115"/>
                  </a:cubicBezTo>
                  <a:cubicBezTo>
                    <a:pt x="244" y="115"/>
                    <a:pt x="246" y="116"/>
                    <a:pt x="247" y="122"/>
                  </a:cubicBezTo>
                  <a:cubicBezTo>
                    <a:pt x="247" y="123"/>
                    <a:pt x="247" y="123"/>
                    <a:pt x="247" y="123"/>
                  </a:cubicBezTo>
                  <a:cubicBezTo>
                    <a:pt x="246" y="123"/>
                    <a:pt x="246" y="123"/>
                    <a:pt x="246" y="123"/>
                  </a:cubicBezTo>
                  <a:cubicBezTo>
                    <a:pt x="244" y="129"/>
                    <a:pt x="240" y="133"/>
                    <a:pt x="237" y="137"/>
                  </a:cubicBezTo>
                  <a:cubicBezTo>
                    <a:pt x="235" y="138"/>
                    <a:pt x="234" y="139"/>
                    <a:pt x="233" y="140"/>
                  </a:cubicBezTo>
                  <a:cubicBezTo>
                    <a:pt x="245" y="143"/>
                    <a:pt x="255" y="148"/>
                    <a:pt x="266" y="156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65" y="163"/>
                    <a:pt x="263" y="165"/>
                    <a:pt x="261" y="166"/>
                  </a:cubicBezTo>
                  <a:cubicBezTo>
                    <a:pt x="275" y="171"/>
                    <a:pt x="280" y="184"/>
                    <a:pt x="285" y="197"/>
                  </a:cubicBezTo>
                  <a:cubicBezTo>
                    <a:pt x="289" y="194"/>
                    <a:pt x="294" y="194"/>
                    <a:pt x="299" y="194"/>
                  </a:cubicBezTo>
                  <a:cubicBezTo>
                    <a:pt x="303" y="194"/>
                    <a:pt x="307" y="194"/>
                    <a:pt x="311" y="192"/>
                  </a:cubicBezTo>
                  <a:cubicBezTo>
                    <a:pt x="314" y="190"/>
                    <a:pt x="316" y="188"/>
                    <a:pt x="318" y="185"/>
                  </a:cubicBezTo>
                  <a:cubicBezTo>
                    <a:pt x="320" y="181"/>
                    <a:pt x="323" y="177"/>
                    <a:pt x="328" y="176"/>
                  </a:cubicBezTo>
                  <a:cubicBezTo>
                    <a:pt x="328" y="178"/>
                    <a:pt x="328" y="178"/>
                    <a:pt x="328" y="178"/>
                  </a:cubicBezTo>
                  <a:cubicBezTo>
                    <a:pt x="331" y="179"/>
                    <a:pt x="331" y="179"/>
                    <a:pt x="331" y="179"/>
                  </a:cubicBezTo>
                  <a:cubicBezTo>
                    <a:pt x="331" y="180"/>
                    <a:pt x="333" y="185"/>
                    <a:pt x="334" y="185"/>
                  </a:cubicBezTo>
                  <a:cubicBezTo>
                    <a:pt x="334" y="185"/>
                    <a:pt x="334" y="185"/>
                    <a:pt x="335" y="184"/>
                  </a:cubicBezTo>
                  <a:cubicBezTo>
                    <a:pt x="335" y="183"/>
                    <a:pt x="336" y="182"/>
                    <a:pt x="337" y="180"/>
                  </a:cubicBezTo>
                  <a:cubicBezTo>
                    <a:pt x="342" y="174"/>
                    <a:pt x="349" y="165"/>
                    <a:pt x="359" y="160"/>
                  </a:cubicBezTo>
                  <a:cubicBezTo>
                    <a:pt x="363" y="158"/>
                    <a:pt x="366" y="158"/>
                    <a:pt x="369" y="157"/>
                  </a:cubicBezTo>
                  <a:cubicBezTo>
                    <a:pt x="370" y="157"/>
                    <a:pt x="371" y="157"/>
                    <a:pt x="371" y="156"/>
                  </a:cubicBezTo>
                  <a:cubicBezTo>
                    <a:pt x="370" y="156"/>
                    <a:pt x="368" y="155"/>
                    <a:pt x="367" y="154"/>
                  </a:cubicBezTo>
                  <a:cubicBezTo>
                    <a:pt x="367" y="154"/>
                    <a:pt x="367" y="154"/>
                    <a:pt x="367" y="154"/>
                  </a:cubicBezTo>
                  <a:cubicBezTo>
                    <a:pt x="367" y="153"/>
                    <a:pt x="367" y="153"/>
                    <a:pt x="367" y="153"/>
                  </a:cubicBezTo>
                  <a:cubicBezTo>
                    <a:pt x="366" y="152"/>
                    <a:pt x="366" y="152"/>
                    <a:pt x="366" y="151"/>
                  </a:cubicBezTo>
                  <a:cubicBezTo>
                    <a:pt x="366" y="151"/>
                    <a:pt x="366" y="151"/>
                    <a:pt x="366" y="151"/>
                  </a:cubicBezTo>
                  <a:cubicBezTo>
                    <a:pt x="366" y="151"/>
                    <a:pt x="366" y="151"/>
                    <a:pt x="366" y="151"/>
                  </a:cubicBezTo>
                  <a:cubicBezTo>
                    <a:pt x="366" y="150"/>
                    <a:pt x="366" y="150"/>
                    <a:pt x="366" y="150"/>
                  </a:cubicBezTo>
                  <a:cubicBezTo>
                    <a:pt x="366" y="150"/>
                    <a:pt x="366" y="150"/>
                    <a:pt x="366" y="150"/>
                  </a:cubicBezTo>
                  <a:cubicBezTo>
                    <a:pt x="369" y="150"/>
                    <a:pt x="369" y="150"/>
                    <a:pt x="369" y="150"/>
                  </a:cubicBezTo>
                  <a:cubicBezTo>
                    <a:pt x="369" y="150"/>
                    <a:pt x="369" y="150"/>
                    <a:pt x="369" y="150"/>
                  </a:cubicBezTo>
                  <a:cubicBezTo>
                    <a:pt x="369" y="148"/>
                    <a:pt x="369" y="148"/>
                    <a:pt x="369" y="148"/>
                  </a:cubicBezTo>
                  <a:cubicBezTo>
                    <a:pt x="369" y="148"/>
                    <a:pt x="371" y="147"/>
                    <a:pt x="378" y="141"/>
                  </a:cubicBezTo>
                  <a:cubicBezTo>
                    <a:pt x="378" y="140"/>
                    <a:pt x="379" y="140"/>
                    <a:pt x="379" y="140"/>
                  </a:cubicBezTo>
                  <a:cubicBezTo>
                    <a:pt x="381" y="138"/>
                    <a:pt x="382" y="136"/>
                    <a:pt x="383" y="135"/>
                  </a:cubicBezTo>
                  <a:cubicBezTo>
                    <a:pt x="386" y="132"/>
                    <a:pt x="388" y="129"/>
                    <a:pt x="392" y="128"/>
                  </a:cubicBezTo>
                  <a:cubicBezTo>
                    <a:pt x="395" y="127"/>
                    <a:pt x="400" y="126"/>
                    <a:pt x="406" y="126"/>
                  </a:cubicBezTo>
                  <a:cubicBezTo>
                    <a:pt x="413" y="126"/>
                    <a:pt x="420" y="127"/>
                    <a:pt x="425" y="127"/>
                  </a:cubicBezTo>
                  <a:cubicBezTo>
                    <a:pt x="433" y="129"/>
                    <a:pt x="463" y="141"/>
                    <a:pt x="467" y="144"/>
                  </a:cubicBezTo>
                  <a:cubicBezTo>
                    <a:pt x="470" y="147"/>
                    <a:pt x="472" y="151"/>
                    <a:pt x="473" y="155"/>
                  </a:cubicBezTo>
                  <a:cubicBezTo>
                    <a:pt x="475" y="159"/>
                    <a:pt x="476" y="162"/>
                    <a:pt x="479" y="164"/>
                  </a:cubicBezTo>
                  <a:cubicBezTo>
                    <a:pt x="482" y="167"/>
                    <a:pt x="486" y="169"/>
                    <a:pt x="490" y="170"/>
                  </a:cubicBezTo>
                  <a:cubicBezTo>
                    <a:pt x="499" y="174"/>
                    <a:pt x="508" y="178"/>
                    <a:pt x="505" y="193"/>
                  </a:cubicBezTo>
                  <a:cubicBezTo>
                    <a:pt x="517" y="196"/>
                    <a:pt x="525" y="204"/>
                    <a:pt x="532" y="212"/>
                  </a:cubicBezTo>
                  <a:cubicBezTo>
                    <a:pt x="539" y="218"/>
                    <a:pt x="545" y="225"/>
                    <a:pt x="554" y="228"/>
                  </a:cubicBezTo>
                  <a:cubicBezTo>
                    <a:pt x="556" y="229"/>
                    <a:pt x="556" y="229"/>
                    <a:pt x="556" y="229"/>
                  </a:cubicBezTo>
                  <a:cubicBezTo>
                    <a:pt x="556" y="231"/>
                    <a:pt x="556" y="231"/>
                    <a:pt x="556" y="231"/>
                  </a:cubicBezTo>
                  <a:cubicBezTo>
                    <a:pt x="556" y="231"/>
                    <a:pt x="556" y="231"/>
                    <a:pt x="556" y="231"/>
                  </a:cubicBezTo>
                  <a:cubicBezTo>
                    <a:pt x="557" y="231"/>
                    <a:pt x="558" y="230"/>
                    <a:pt x="559" y="230"/>
                  </a:cubicBezTo>
                  <a:cubicBezTo>
                    <a:pt x="561" y="228"/>
                    <a:pt x="565" y="227"/>
                    <a:pt x="569" y="227"/>
                  </a:cubicBezTo>
                  <a:cubicBezTo>
                    <a:pt x="571" y="227"/>
                    <a:pt x="573" y="227"/>
                    <a:pt x="575" y="228"/>
                  </a:cubicBezTo>
                  <a:cubicBezTo>
                    <a:pt x="576" y="229"/>
                    <a:pt x="576" y="229"/>
                    <a:pt x="576" y="229"/>
                  </a:cubicBezTo>
                  <a:cubicBezTo>
                    <a:pt x="580" y="233"/>
                    <a:pt x="583" y="239"/>
                    <a:pt x="586" y="245"/>
                  </a:cubicBezTo>
                  <a:cubicBezTo>
                    <a:pt x="591" y="253"/>
                    <a:pt x="595" y="261"/>
                    <a:pt x="603" y="264"/>
                  </a:cubicBezTo>
                  <a:cubicBezTo>
                    <a:pt x="604" y="265"/>
                    <a:pt x="604" y="265"/>
                    <a:pt x="604" y="265"/>
                  </a:cubicBezTo>
                  <a:cubicBezTo>
                    <a:pt x="604" y="266"/>
                    <a:pt x="604" y="266"/>
                    <a:pt x="604" y="266"/>
                  </a:cubicBezTo>
                  <a:cubicBezTo>
                    <a:pt x="614" y="291"/>
                    <a:pt x="611" y="317"/>
                    <a:pt x="608" y="342"/>
                  </a:cubicBezTo>
                  <a:cubicBezTo>
                    <a:pt x="607" y="357"/>
                    <a:pt x="605" y="371"/>
                    <a:pt x="606" y="383"/>
                  </a:cubicBezTo>
                  <a:cubicBezTo>
                    <a:pt x="607" y="384"/>
                    <a:pt x="607" y="384"/>
                    <a:pt x="607" y="384"/>
                  </a:cubicBezTo>
                  <a:cubicBezTo>
                    <a:pt x="605" y="388"/>
                    <a:pt x="605" y="388"/>
                    <a:pt x="605" y="388"/>
                  </a:cubicBezTo>
                  <a:cubicBezTo>
                    <a:pt x="605" y="393"/>
                    <a:pt x="603" y="396"/>
                    <a:pt x="602" y="398"/>
                  </a:cubicBezTo>
                  <a:cubicBezTo>
                    <a:pt x="600" y="400"/>
                    <a:pt x="599" y="401"/>
                    <a:pt x="600" y="405"/>
                  </a:cubicBezTo>
                  <a:cubicBezTo>
                    <a:pt x="605" y="405"/>
                    <a:pt x="608" y="408"/>
                    <a:pt x="610" y="410"/>
                  </a:cubicBezTo>
                  <a:cubicBezTo>
                    <a:pt x="613" y="413"/>
                    <a:pt x="614" y="414"/>
                    <a:pt x="619" y="413"/>
                  </a:cubicBezTo>
                  <a:cubicBezTo>
                    <a:pt x="619" y="410"/>
                    <a:pt x="619" y="406"/>
                    <a:pt x="620" y="404"/>
                  </a:cubicBezTo>
                  <a:cubicBezTo>
                    <a:pt x="614" y="404"/>
                    <a:pt x="612" y="398"/>
                    <a:pt x="612" y="395"/>
                  </a:cubicBezTo>
                  <a:cubicBezTo>
                    <a:pt x="611" y="392"/>
                    <a:pt x="610" y="390"/>
                    <a:pt x="609" y="390"/>
                  </a:cubicBezTo>
                  <a:cubicBezTo>
                    <a:pt x="606" y="389"/>
                    <a:pt x="606" y="389"/>
                    <a:pt x="606" y="389"/>
                  </a:cubicBezTo>
                  <a:cubicBezTo>
                    <a:pt x="611" y="380"/>
                    <a:pt x="611" y="380"/>
                    <a:pt x="611" y="380"/>
                  </a:cubicBezTo>
                  <a:cubicBezTo>
                    <a:pt x="613" y="381"/>
                    <a:pt x="613" y="381"/>
                    <a:pt x="613" y="381"/>
                  </a:cubicBezTo>
                  <a:cubicBezTo>
                    <a:pt x="620" y="385"/>
                    <a:pt x="627" y="386"/>
                    <a:pt x="632" y="387"/>
                  </a:cubicBezTo>
                  <a:cubicBezTo>
                    <a:pt x="641" y="387"/>
                    <a:pt x="649" y="388"/>
                    <a:pt x="653" y="403"/>
                  </a:cubicBezTo>
                  <a:cubicBezTo>
                    <a:pt x="656" y="410"/>
                    <a:pt x="650" y="415"/>
                    <a:pt x="646" y="419"/>
                  </a:cubicBezTo>
                  <a:cubicBezTo>
                    <a:pt x="643" y="421"/>
                    <a:pt x="641" y="423"/>
                    <a:pt x="640" y="425"/>
                  </a:cubicBezTo>
                  <a:cubicBezTo>
                    <a:pt x="640" y="426"/>
                    <a:pt x="639" y="429"/>
                    <a:pt x="639" y="432"/>
                  </a:cubicBezTo>
                  <a:cubicBezTo>
                    <a:pt x="639" y="439"/>
                    <a:pt x="638" y="449"/>
                    <a:pt x="629" y="450"/>
                  </a:cubicBezTo>
                  <a:cubicBezTo>
                    <a:pt x="631" y="454"/>
                    <a:pt x="634" y="456"/>
                    <a:pt x="637" y="458"/>
                  </a:cubicBezTo>
                  <a:cubicBezTo>
                    <a:pt x="642" y="461"/>
                    <a:pt x="647" y="464"/>
                    <a:pt x="649" y="471"/>
                  </a:cubicBezTo>
                  <a:cubicBezTo>
                    <a:pt x="649" y="472"/>
                    <a:pt x="649" y="472"/>
                    <a:pt x="649" y="472"/>
                  </a:cubicBezTo>
                  <a:cubicBezTo>
                    <a:pt x="658" y="496"/>
                    <a:pt x="667" y="518"/>
                    <a:pt x="692" y="525"/>
                  </a:cubicBezTo>
                  <a:cubicBezTo>
                    <a:pt x="692" y="522"/>
                    <a:pt x="689" y="520"/>
                    <a:pt x="686" y="518"/>
                  </a:cubicBezTo>
                  <a:cubicBezTo>
                    <a:pt x="683" y="516"/>
                    <a:pt x="680" y="514"/>
                    <a:pt x="680" y="511"/>
                  </a:cubicBezTo>
                  <a:cubicBezTo>
                    <a:pt x="681" y="508"/>
                    <a:pt x="683" y="506"/>
                    <a:pt x="685" y="506"/>
                  </a:cubicBezTo>
                  <a:cubicBezTo>
                    <a:pt x="687" y="505"/>
                    <a:pt x="687" y="505"/>
                    <a:pt x="687" y="505"/>
                  </a:cubicBezTo>
                  <a:cubicBezTo>
                    <a:pt x="688" y="506"/>
                    <a:pt x="688" y="506"/>
                    <a:pt x="688" y="506"/>
                  </a:cubicBezTo>
                  <a:cubicBezTo>
                    <a:pt x="693" y="510"/>
                    <a:pt x="698" y="508"/>
                    <a:pt x="703" y="506"/>
                  </a:cubicBezTo>
                  <a:cubicBezTo>
                    <a:pt x="706" y="505"/>
                    <a:pt x="709" y="504"/>
                    <a:pt x="711" y="504"/>
                  </a:cubicBezTo>
                  <a:cubicBezTo>
                    <a:pt x="713" y="504"/>
                    <a:pt x="715" y="505"/>
                    <a:pt x="717" y="506"/>
                  </a:cubicBezTo>
                  <a:cubicBezTo>
                    <a:pt x="718" y="508"/>
                    <a:pt x="718" y="508"/>
                    <a:pt x="718" y="508"/>
                  </a:cubicBezTo>
                  <a:cubicBezTo>
                    <a:pt x="717" y="509"/>
                    <a:pt x="717" y="509"/>
                    <a:pt x="717" y="509"/>
                  </a:cubicBezTo>
                  <a:cubicBezTo>
                    <a:pt x="712" y="518"/>
                    <a:pt x="711" y="535"/>
                    <a:pt x="715" y="547"/>
                  </a:cubicBezTo>
                  <a:cubicBezTo>
                    <a:pt x="716" y="550"/>
                    <a:pt x="718" y="555"/>
                    <a:pt x="721" y="557"/>
                  </a:cubicBezTo>
                  <a:cubicBezTo>
                    <a:pt x="723" y="555"/>
                    <a:pt x="724" y="552"/>
                    <a:pt x="725" y="549"/>
                  </a:cubicBezTo>
                  <a:cubicBezTo>
                    <a:pt x="727" y="542"/>
                    <a:pt x="731" y="533"/>
                    <a:pt x="742" y="533"/>
                  </a:cubicBezTo>
                  <a:cubicBezTo>
                    <a:pt x="744" y="533"/>
                    <a:pt x="745" y="533"/>
                    <a:pt x="747" y="533"/>
                  </a:cubicBezTo>
                  <a:cubicBezTo>
                    <a:pt x="751" y="534"/>
                    <a:pt x="751" y="534"/>
                    <a:pt x="751" y="534"/>
                  </a:cubicBezTo>
                  <a:cubicBezTo>
                    <a:pt x="749" y="538"/>
                    <a:pt x="749" y="538"/>
                    <a:pt x="749" y="538"/>
                  </a:cubicBezTo>
                  <a:cubicBezTo>
                    <a:pt x="747" y="539"/>
                    <a:pt x="746" y="541"/>
                    <a:pt x="745" y="543"/>
                  </a:cubicBezTo>
                  <a:cubicBezTo>
                    <a:pt x="740" y="550"/>
                    <a:pt x="734" y="556"/>
                    <a:pt x="733" y="567"/>
                  </a:cubicBezTo>
                  <a:cubicBezTo>
                    <a:pt x="735" y="568"/>
                    <a:pt x="736" y="568"/>
                    <a:pt x="738" y="569"/>
                  </a:cubicBezTo>
                  <a:cubicBezTo>
                    <a:pt x="742" y="571"/>
                    <a:pt x="748" y="573"/>
                    <a:pt x="749" y="580"/>
                  </a:cubicBezTo>
                  <a:cubicBezTo>
                    <a:pt x="751" y="597"/>
                    <a:pt x="758" y="609"/>
                    <a:pt x="765" y="621"/>
                  </a:cubicBezTo>
                  <a:cubicBezTo>
                    <a:pt x="766" y="623"/>
                    <a:pt x="767" y="625"/>
                    <a:pt x="769" y="627"/>
                  </a:cubicBezTo>
                  <a:cubicBezTo>
                    <a:pt x="771" y="628"/>
                    <a:pt x="774" y="629"/>
                    <a:pt x="779" y="629"/>
                  </a:cubicBezTo>
                  <a:cubicBezTo>
                    <a:pt x="780" y="629"/>
                    <a:pt x="782" y="629"/>
                    <a:pt x="784" y="629"/>
                  </a:cubicBezTo>
                  <a:cubicBezTo>
                    <a:pt x="786" y="629"/>
                    <a:pt x="788" y="629"/>
                    <a:pt x="790" y="629"/>
                  </a:cubicBezTo>
                  <a:cubicBezTo>
                    <a:pt x="794" y="629"/>
                    <a:pt x="797" y="629"/>
                    <a:pt x="799" y="630"/>
                  </a:cubicBezTo>
                  <a:cubicBezTo>
                    <a:pt x="811" y="634"/>
                    <a:pt x="815" y="640"/>
                    <a:pt x="819" y="647"/>
                  </a:cubicBezTo>
                  <a:cubicBezTo>
                    <a:pt x="821" y="649"/>
                    <a:pt x="823" y="652"/>
                    <a:pt x="825" y="655"/>
                  </a:cubicBezTo>
                  <a:cubicBezTo>
                    <a:pt x="830" y="661"/>
                    <a:pt x="834" y="667"/>
                    <a:pt x="839" y="672"/>
                  </a:cubicBezTo>
                  <a:cubicBezTo>
                    <a:pt x="845" y="680"/>
                    <a:pt x="851" y="687"/>
                    <a:pt x="856" y="694"/>
                  </a:cubicBezTo>
                  <a:cubicBezTo>
                    <a:pt x="858" y="694"/>
                    <a:pt x="859" y="694"/>
                    <a:pt x="860" y="694"/>
                  </a:cubicBezTo>
                  <a:cubicBezTo>
                    <a:pt x="874" y="694"/>
                    <a:pt x="879" y="700"/>
                    <a:pt x="881" y="7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48">
              <a:extLst>
                <a:ext uri="{FF2B5EF4-FFF2-40B4-BE49-F238E27FC236}">
                  <a16:creationId xmlns:a16="http://schemas.microsoft.com/office/drawing/2014/main" id="{D04D2CAB-855F-41CF-8178-E18881EFC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9550" y="4475163"/>
              <a:ext cx="582613" cy="500063"/>
            </a:xfrm>
            <a:custGeom>
              <a:avLst/>
              <a:gdLst>
                <a:gd name="T0" fmla="*/ 318 w 592"/>
                <a:gd name="T1" fmla="*/ 22 h 508"/>
                <a:gd name="T2" fmla="*/ 318 w 592"/>
                <a:gd name="T3" fmla="*/ 46 h 508"/>
                <a:gd name="T4" fmla="*/ 326 w 592"/>
                <a:gd name="T5" fmla="*/ 66 h 508"/>
                <a:gd name="T6" fmla="*/ 322 w 592"/>
                <a:gd name="T7" fmla="*/ 106 h 508"/>
                <a:gd name="T8" fmla="*/ 330 w 592"/>
                <a:gd name="T9" fmla="*/ 126 h 508"/>
                <a:gd name="T10" fmla="*/ 285 w 592"/>
                <a:gd name="T11" fmla="*/ 195 h 508"/>
                <a:gd name="T12" fmla="*/ 281 w 592"/>
                <a:gd name="T13" fmla="*/ 211 h 508"/>
                <a:gd name="T14" fmla="*/ 273 w 592"/>
                <a:gd name="T15" fmla="*/ 231 h 508"/>
                <a:gd name="T16" fmla="*/ 495 w 592"/>
                <a:gd name="T17" fmla="*/ 255 h 508"/>
                <a:gd name="T18" fmla="*/ 519 w 592"/>
                <a:gd name="T19" fmla="*/ 355 h 508"/>
                <a:gd name="T20" fmla="*/ 478 w 592"/>
                <a:gd name="T21" fmla="*/ 351 h 508"/>
                <a:gd name="T22" fmla="*/ 422 w 592"/>
                <a:gd name="T23" fmla="*/ 376 h 508"/>
                <a:gd name="T24" fmla="*/ 491 w 592"/>
                <a:gd name="T25" fmla="*/ 388 h 508"/>
                <a:gd name="T26" fmla="*/ 539 w 592"/>
                <a:gd name="T27" fmla="*/ 380 h 508"/>
                <a:gd name="T28" fmla="*/ 527 w 592"/>
                <a:gd name="T29" fmla="*/ 428 h 508"/>
                <a:gd name="T30" fmla="*/ 535 w 592"/>
                <a:gd name="T31" fmla="*/ 456 h 508"/>
                <a:gd name="T32" fmla="*/ 551 w 592"/>
                <a:gd name="T33" fmla="*/ 464 h 508"/>
                <a:gd name="T34" fmla="*/ 583 w 592"/>
                <a:gd name="T35" fmla="*/ 504 h 508"/>
                <a:gd name="T36" fmla="*/ 551 w 592"/>
                <a:gd name="T37" fmla="*/ 496 h 508"/>
                <a:gd name="T38" fmla="*/ 523 w 592"/>
                <a:gd name="T39" fmla="*/ 472 h 508"/>
                <a:gd name="T40" fmla="*/ 507 w 592"/>
                <a:gd name="T41" fmla="*/ 460 h 508"/>
                <a:gd name="T42" fmla="*/ 454 w 592"/>
                <a:gd name="T43" fmla="*/ 444 h 508"/>
                <a:gd name="T44" fmla="*/ 466 w 592"/>
                <a:gd name="T45" fmla="*/ 480 h 508"/>
                <a:gd name="T46" fmla="*/ 454 w 592"/>
                <a:gd name="T47" fmla="*/ 484 h 508"/>
                <a:gd name="T48" fmla="*/ 422 w 592"/>
                <a:gd name="T49" fmla="*/ 480 h 508"/>
                <a:gd name="T50" fmla="*/ 358 w 592"/>
                <a:gd name="T51" fmla="*/ 500 h 508"/>
                <a:gd name="T52" fmla="*/ 330 w 592"/>
                <a:gd name="T53" fmla="*/ 460 h 508"/>
                <a:gd name="T54" fmla="*/ 265 w 592"/>
                <a:gd name="T55" fmla="*/ 432 h 508"/>
                <a:gd name="T56" fmla="*/ 225 w 592"/>
                <a:gd name="T57" fmla="*/ 436 h 508"/>
                <a:gd name="T58" fmla="*/ 213 w 592"/>
                <a:gd name="T59" fmla="*/ 464 h 508"/>
                <a:gd name="T60" fmla="*/ 133 w 592"/>
                <a:gd name="T61" fmla="*/ 444 h 508"/>
                <a:gd name="T62" fmla="*/ 93 w 592"/>
                <a:gd name="T63" fmla="*/ 396 h 508"/>
                <a:gd name="T64" fmla="*/ 32 w 592"/>
                <a:gd name="T65" fmla="*/ 444 h 508"/>
                <a:gd name="T66" fmla="*/ 44 w 592"/>
                <a:gd name="T67" fmla="*/ 408 h 508"/>
                <a:gd name="T68" fmla="*/ 44 w 592"/>
                <a:gd name="T69" fmla="*/ 368 h 508"/>
                <a:gd name="T70" fmla="*/ 64 w 592"/>
                <a:gd name="T71" fmla="*/ 307 h 508"/>
                <a:gd name="T72" fmla="*/ 48 w 592"/>
                <a:gd name="T73" fmla="*/ 235 h 508"/>
                <a:gd name="T74" fmla="*/ 4 w 592"/>
                <a:gd name="T75" fmla="*/ 142 h 508"/>
                <a:gd name="T76" fmla="*/ 233 w 592"/>
                <a:gd name="T77" fmla="*/ 2 h 508"/>
                <a:gd name="T78" fmla="*/ 318 w 592"/>
                <a:gd name="T79" fmla="*/ 6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2" h="508">
                  <a:moveTo>
                    <a:pt x="318" y="6"/>
                  </a:moveTo>
                  <a:cubicBezTo>
                    <a:pt x="328" y="7"/>
                    <a:pt x="317" y="15"/>
                    <a:pt x="318" y="22"/>
                  </a:cubicBezTo>
                  <a:cubicBezTo>
                    <a:pt x="318" y="27"/>
                    <a:pt x="326" y="33"/>
                    <a:pt x="326" y="34"/>
                  </a:cubicBezTo>
                  <a:cubicBezTo>
                    <a:pt x="326" y="39"/>
                    <a:pt x="316" y="41"/>
                    <a:pt x="318" y="46"/>
                  </a:cubicBezTo>
                  <a:cubicBezTo>
                    <a:pt x="319" y="51"/>
                    <a:pt x="325" y="51"/>
                    <a:pt x="326" y="54"/>
                  </a:cubicBezTo>
                  <a:cubicBezTo>
                    <a:pt x="327" y="57"/>
                    <a:pt x="324" y="63"/>
                    <a:pt x="326" y="66"/>
                  </a:cubicBezTo>
                  <a:cubicBezTo>
                    <a:pt x="330" y="74"/>
                    <a:pt x="336" y="79"/>
                    <a:pt x="342" y="86"/>
                  </a:cubicBezTo>
                  <a:cubicBezTo>
                    <a:pt x="339" y="97"/>
                    <a:pt x="323" y="95"/>
                    <a:pt x="322" y="106"/>
                  </a:cubicBezTo>
                  <a:cubicBezTo>
                    <a:pt x="325" y="110"/>
                    <a:pt x="329" y="112"/>
                    <a:pt x="334" y="114"/>
                  </a:cubicBezTo>
                  <a:cubicBezTo>
                    <a:pt x="333" y="119"/>
                    <a:pt x="311" y="126"/>
                    <a:pt x="330" y="126"/>
                  </a:cubicBezTo>
                  <a:cubicBezTo>
                    <a:pt x="322" y="137"/>
                    <a:pt x="313" y="147"/>
                    <a:pt x="302" y="154"/>
                  </a:cubicBezTo>
                  <a:cubicBezTo>
                    <a:pt x="309" y="170"/>
                    <a:pt x="285" y="188"/>
                    <a:pt x="285" y="195"/>
                  </a:cubicBezTo>
                  <a:cubicBezTo>
                    <a:pt x="286" y="201"/>
                    <a:pt x="290" y="204"/>
                    <a:pt x="290" y="211"/>
                  </a:cubicBezTo>
                  <a:cubicBezTo>
                    <a:pt x="289" y="211"/>
                    <a:pt x="282" y="210"/>
                    <a:pt x="281" y="211"/>
                  </a:cubicBezTo>
                  <a:cubicBezTo>
                    <a:pt x="278" y="215"/>
                    <a:pt x="289" y="222"/>
                    <a:pt x="285" y="227"/>
                  </a:cubicBezTo>
                  <a:cubicBezTo>
                    <a:pt x="282" y="229"/>
                    <a:pt x="279" y="231"/>
                    <a:pt x="273" y="231"/>
                  </a:cubicBezTo>
                  <a:cubicBezTo>
                    <a:pt x="278" y="244"/>
                    <a:pt x="285" y="263"/>
                    <a:pt x="273" y="271"/>
                  </a:cubicBezTo>
                  <a:cubicBezTo>
                    <a:pt x="346" y="264"/>
                    <a:pt x="423" y="262"/>
                    <a:pt x="495" y="255"/>
                  </a:cubicBezTo>
                  <a:cubicBezTo>
                    <a:pt x="489" y="265"/>
                    <a:pt x="489" y="282"/>
                    <a:pt x="482" y="291"/>
                  </a:cubicBezTo>
                  <a:cubicBezTo>
                    <a:pt x="490" y="317"/>
                    <a:pt x="507" y="329"/>
                    <a:pt x="519" y="355"/>
                  </a:cubicBezTo>
                  <a:cubicBezTo>
                    <a:pt x="514" y="369"/>
                    <a:pt x="507" y="353"/>
                    <a:pt x="499" y="351"/>
                  </a:cubicBezTo>
                  <a:cubicBezTo>
                    <a:pt x="493" y="350"/>
                    <a:pt x="484" y="354"/>
                    <a:pt x="478" y="351"/>
                  </a:cubicBezTo>
                  <a:cubicBezTo>
                    <a:pt x="474" y="350"/>
                    <a:pt x="464" y="332"/>
                    <a:pt x="450" y="335"/>
                  </a:cubicBezTo>
                  <a:cubicBezTo>
                    <a:pt x="436" y="343"/>
                    <a:pt x="425" y="356"/>
                    <a:pt x="422" y="376"/>
                  </a:cubicBezTo>
                  <a:cubicBezTo>
                    <a:pt x="441" y="397"/>
                    <a:pt x="489" y="373"/>
                    <a:pt x="499" y="372"/>
                  </a:cubicBezTo>
                  <a:cubicBezTo>
                    <a:pt x="513" y="378"/>
                    <a:pt x="488" y="380"/>
                    <a:pt x="491" y="388"/>
                  </a:cubicBezTo>
                  <a:cubicBezTo>
                    <a:pt x="496" y="397"/>
                    <a:pt x="508" y="399"/>
                    <a:pt x="519" y="404"/>
                  </a:cubicBezTo>
                  <a:cubicBezTo>
                    <a:pt x="530" y="400"/>
                    <a:pt x="521" y="377"/>
                    <a:pt x="539" y="380"/>
                  </a:cubicBezTo>
                  <a:cubicBezTo>
                    <a:pt x="534" y="396"/>
                    <a:pt x="547" y="395"/>
                    <a:pt x="547" y="408"/>
                  </a:cubicBezTo>
                  <a:cubicBezTo>
                    <a:pt x="528" y="406"/>
                    <a:pt x="520" y="414"/>
                    <a:pt x="527" y="428"/>
                  </a:cubicBezTo>
                  <a:cubicBezTo>
                    <a:pt x="507" y="426"/>
                    <a:pt x="523" y="435"/>
                    <a:pt x="511" y="440"/>
                  </a:cubicBezTo>
                  <a:cubicBezTo>
                    <a:pt x="506" y="455"/>
                    <a:pt x="527" y="450"/>
                    <a:pt x="535" y="456"/>
                  </a:cubicBezTo>
                  <a:cubicBezTo>
                    <a:pt x="537" y="458"/>
                    <a:pt x="536" y="467"/>
                    <a:pt x="539" y="468"/>
                  </a:cubicBezTo>
                  <a:cubicBezTo>
                    <a:pt x="541" y="469"/>
                    <a:pt x="546" y="462"/>
                    <a:pt x="551" y="464"/>
                  </a:cubicBezTo>
                  <a:cubicBezTo>
                    <a:pt x="553" y="465"/>
                    <a:pt x="560" y="478"/>
                    <a:pt x="575" y="472"/>
                  </a:cubicBezTo>
                  <a:cubicBezTo>
                    <a:pt x="582" y="481"/>
                    <a:pt x="592" y="489"/>
                    <a:pt x="583" y="504"/>
                  </a:cubicBezTo>
                  <a:cubicBezTo>
                    <a:pt x="573" y="502"/>
                    <a:pt x="568" y="495"/>
                    <a:pt x="563" y="488"/>
                  </a:cubicBezTo>
                  <a:cubicBezTo>
                    <a:pt x="559" y="491"/>
                    <a:pt x="559" y="497"/>
                    <a:pt x="551" y="496"/>
                  </a:cubicBezTo>
                  <a:cubicBezTo>
                    <a:pt x="551" y="489"/>
                    <a:pt x="546" y="488"/>
                    <a:pt x="547" y="480"/>
                  </a:cubicBezTo>
                  <a:cubicBezTo>
                    <a:pt x="534" y="486"/>
                    <a:pt x="528" y="475"/>
                    <a:pt x="523" y="472"/>
                  </a:cubicBezTo>
                  <a:cubicBezTo>
                    <a:pt x="520" y="471"/>
                    <a:pt x="513" y="474"/>
                    <a:pt x="511" y="472"/>
                  </a:cubicBezTo>
                  <a:cubicBezTo>
                    <a:pt x="508" y="471"/>
                    <a:pt x="509" y="462"/>
                    <a:pt x="507" y="460"/>
                  </a:cubicBezTo>
                  <a:cubicBezTo>
                    <a:pt x="500" y="454"/>
                    <a:pt x="494" y="461"/>
                    <a:pt x="482" y="456"/>
                  </a:cubicBezTo>
                  <a:cubicBezTo>
                    <a:pt x="475" y="453"/>
                    <a:pt x="467" y="441"/>
                    <a:pt x="454" y="444"/>
                  </a:cubicBezTo>
                  <a:cubicBezTo>
                    <a:pt x="450" y="463"/>
                    <a:pt x="470" y="458"/>
                    <a:pt x="474" y="468"/>
                  </a:cubicBezTo>
                  <a:cubicBezTo>
                    <a:pt x="481" y="477"/>
                    <a:pt x="467" y="479"/>
                    <a:pt x="466" y="480"/>
                  </a:cubicBezTo>
                  <a:cubicBezTo>
                    <a:pt x="465" y="486"/>
                    <a:pt x="480" y="501"/>
                    <a:pt x="462" y="504"/>
                  </a:cubicBezTo>
                  <a:cubicBezTo>
                    <a:pt x="449" y="508"/>
                    <a:pt x="456" y="492"/>
                    <a:pt x="454" y="484"/>
                  </a:cubicBezTo>
                  <a:cubicBezTo>
                    <a:pt x="450" y="482"/>
                    <a:pt x="438" y="487"/>
                    <a:pt x="434" y="484"/>
                  </a:cubicBezTo>
                  <a:cubicBezTo>
                    <a:pt x="430" y="480"/>
                    <a:pt x="437" y="474"/>
                    <a:pt x="422" y="480"/>
                  </a:cubicBezTo>
                  <a:cubicBezTo>
                    <a:pt x="412" y="484"/>
                    <a:pt x="405" y="490"/>
                    <a:pt x="402" y="508"/>
                  </a:cubicBezTo>
                  <a:cubicBezTo>
                    <a:pt x="391" y="508"/>
                    <a:pt x="366" y="493"/>
                    <a:pt x="358" y="500"/>
                  </a:cubicBezTo>
                  <a:cubicBezTo>
                    <a:pt x="354" y="480"/>
                    <a:pt x="333" y="477"/>
                    <a:pt x="338" y="448"/>
                  </a:cubicBezTo>
                  <a:cubicBezTo>
                    <a:pt x="329" y="446"/>
                    <a:pt x="330" y="454"/>
                    <a:pt x="330" y="460"/>
                  </a:cubicBezTo>
                  <a:cubicBezTo>
                    <a:pt x="317" y="462"/>
                    <a:pt x="316" y="453"/>
                    <a:pt x="302" y="456"/>
                  </a:cubicBezTo>
                  <a:cubicBezTo>
                    <a:pt x="299" y="439"/>
                    <a:pt x="288" y="429"/>
                    <a:pt x="265" y="432"/>
                  </a:cubicBezTo>
                  <a:cubicBezTo>
                    <a:pt x="265" y="428"/>
                    <a:pt x="265" y="424"/>
                    <a:pt x="265" y="420"/>
                  </a:cubicBezTo>
                  <a:cubicBezTo>
                    <a:pt x="251" y="424"/>
                    <a:pt x="241" y="432"/>
                    <a:pt x="225" y="436"/>
                  </a:cubicBezTo>
                  <a:cubicBezTo>
                    <a:pt x="214" y="441"/>
                    <a:pt x="238" y="444"/>
                    <a:pt x="233" y="456"/>
                  </a:cubicBezTo>
                  <a:cubicBezTo>
                    <a:pt x="225" y="450"/>
                    <a:pt x="220" y="463"/>
                    <a:pt x="213" y="464"/>
                  </a:cubicBezTo>
                  <a:cubicBezTo>
                    <a:pt x="207" y="465"/>
                    <a:pt x="191" y="457"/>
                    <a:pt x="181" y="456"/>
                  </a:cubicBezTo>
                  <a:cubicBezTo>
                    <a:pt x="162" y="454"/>
                    <a:pt x="152" y="450"/>
                    <a:pt x="133" y="444"/>
                  </a:cubicBezTo>
                  <a:cubicBezTo>
                    <a:pt x="122" y="440"/>
                    <a:pt x="115" y="432"/>
                    <a:pt x="101" y="436"/>
                  </a:cubicBezTo>
                  <a:cubicBezTo>
                    <a:pt x="109" y="420"/>
                    <a:pt x="101" y="405"/>
                    <a:pt x="93" y="396"/>
                  </a:cubicBezTo>
                  <a:cubicBezTo>
                    <a:pt x="91" y="406"/>
                    <a:pt x="79" y="427"/>
                    <a:pt x="85" y="432"/>
                  </a:cubicBezTo>
                  <a:cubicBezTo>
                    <a:pt x="76" y="445"/>
                    <a:pt x="47" y="437"/>
                    <a:pt x="32" y="444"/>
                  </a:cubicBezTo>
                  <a:cubicBezTo>
                    <a:pt x="27" y="435"/>
                    <a:pt x="41" y="435"/>
                    <a:pt x="44" y="428"/>
                  </a:cubicBezTo>
                  <a:cubicBezTo>
                    <a:pt x="47" y="422"/>
                    <a:pt x="43" y="414"/>
                    <a:pt x="44" y="408"/>
                  </a:cubicBezTo>
                  <a:cubicBezTo>
                    <a:pt x="45" y="404"/>
                    <a:pt x="52" y="401"/>
                    <a:pt x="52" y="396"/>
                  </a:cubicBezTo>
                  <a:cubicBezTo>
                    <a:pt x="54" y="384"/>
                    <a:pt x="45" y="378"/>
                    <a:pt x="44" y="368"/>
                  </a:cubicBezTo>
                  <a:cubicBezTo>
                    <a:pt x="44" y="360"/>
                    <a:pt x="47" y="342"/>
                    <a:pt x="48" y="335"/>
                  </a:cubicBezTo>
                  <a:cubicBezTo>
                    <a:pt x="51" y="327"/>
                    <a:pt x="62" y="318"/>
                    <a:pt x="64" y="307"/>
                  </a:cubicBezTo>
                  <a:cubicBezTo>
                    <a:pt x="68" y="288"/>
                    <a:pt x="67" y="260"/>
                    <a:pt x="64" y="251"/>
                  </a:cubicBezTo>
                  <a:cubicBezTo>
                    <a:pt x="63" y="245"/>
                    <a:pt x="51" y="240"/>
                    <a:pt x="48" y="235"/>
                  </a:cubicBezTo>
                  <a:cubicBezTo>
                    <a:pt x="44" y="227"/>
                    <a:pt x="46" y="205"/>
                    <a:pt x="32" y="203"/>
                  </a:cubicBezTo>
                  <a:cubicBezTo>
                    <a:pt x="36" y="169"/>
                    <a:pt x="16" y="160"/>
                    <a:pt x="4" y="142"/>
                  </a:cubicBezTo>
                  <a:cubicBezTo>
                    <a:pt x="7" y="95"/>
                    <a:pt x="0" y="59"/>
                    <a:pt x="0" y="14"/>
                  </a:cubicBezTo>
                  <a:cubicBezTo>
                    <a:pt x="74" y="13"/>
                    <a:pt x="157" y="6"/>
                    <a:pt x="233" y="2"/>
                  </a:cubicBezTo>
                  <a:cubicBezTo>
                    <a:pt x="259" y="0"/>
                    <a:pt x="286" y="0"/>
                    <a:pt x="310" y="2"/>
                  </a:cubicBezTo>
                  <a:cubicBezTo>
                    <a:pt x="303" y="17"/>
                    <a:pt x="310" y="14"/>
                    <a:pt x="31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49">
              <a:extLst>
                <a:ext uri="{FF2B5EF4-FFF2-40B4-BE49-F238E27FC236}">
                  <a16:creationId xmlns:a16="http://schemas.microsoft.com/office/drawing/2014/main" id="{64EFE24D-AA43-4066-97A5-6EF74D13DB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6375" y="4471988"/>
              <a:ext cx="587375" cy="504825"/>
            </a:xfrm>
            <a:custGeom>
              <a:avLst/>
              <a:gdLst>
                <a:gd name="T0" fmla="*/ 358 w 597"/>
                <a:gd name="T1" fmla="*/ 504 h 514"/>
                <a:gd name="T2" fmla="*/ 319 w 597"/>
                <a:gd name="T3" fmla="*/ 463 h 514"/>
                <a:gd name="T4" fmla="*/ 251 w 597"/>
                <a:gd name="T5" fmla="*/ 433 h 514"/>
                <a:gd name="T6" fmla="*/ 226 w 597"/>
                <a:gd name="T7" fmla="*/ 464 h 514"/>
                <a:gd name="T8" fmla="*/ 111 w 597"/>
                <a:gd name="T9" fmla="*/ 441 h 514"/>
                <a:gd name="T10" fmla="*/ 91 w 597"/>
                <a:gd name="T11" fmla="*/ 434 h 514"/>
                <a:gd name="T12" fmla="*/ 39 w 597"/>
                <a:gd name="T13" fmla="*/ 434 h 514"/>
                <a:gd name="T14" fmla="*/ 45 w 597"/>
                <a:gd name="T15" fmla="*/ 371 h 514"/>
                <a:gd name="T16" fmla="*/ 46 w 597"/>
                <a:gd name="T17" fmla="*/ 227 h 514"/>
                <a:gd name="T18" fmla="*/ 4 w 597"/>
                <a:gd name="T19" fmla="*/ 145 h 514"/>
                <a:gd name="T20" fmla="*/ 313 w 597"/>
                <a:gd name="T21" fmla="*/ 2 h 514"/>
                <a:gd name="T22" fmla="*/ 327 w 597"/>
                <a:gd name="T23" fmla="*/ 9 h 514"/>
                <a:gd name="T24" fmla="*/ 327 w 597"/>
                <a:gd name="T25" fmla="*/ 52 h 514"/>
                <a:gd name="T26" fmla="*/ 347 w 597"/>
                <a:gd name="T27" fmla="*/ 90 h 514"/>
                <a:gd name="T28" fmla="*/ 330 w 597"/>
                <a:gd name="T29" fmla="*/ 126 h 514"/>
                <a:gd name="T30" fmla="*/ 293 w 597"/>
                <a:gd name="T31" fmla="*/ 204 h 514"/>
                <a:gd name="T32" fmla="*/ 290 w 597"/>
                <a:gd name="T33" fmla="*/ 232 h 514"/>
                <a:gd name="T34" fmla="*/ 495 w 597"/>
                <a:gd name="T35" fmla="*/ 276 h 514"/>
                <a:gd name="T36" fmla="*/ 508 w 597"/>
                <a:gd name="T37" fmla="*/ 362 h 514"/>
                <a:gd name="T38" fmla="*/ 449 w 597"/>
                <a:gd name="T39" fmla="*/ 384 h 514"/>
                <a:gd name="T40" fmla="*/ 496 w 597"/>
                <a:gd name="T41" fmla="*/ 390 h 514"/>
                <a:gd name="T42" fmla="*/ 547 w 597"/>
                <a:gd name="T43" fmla="*/ 398 h 514"/>
                <a:gd name="T44" fmla="*/ 529 w 597"/>
                <a:gd name="T45" fmla="*/ 434 h 514"/>
                <a:gd name="T46" fmla="*/ 539 w 597"/>
                <a:gd name="T47" fmla="*/ 457 h 514"/>
                <a:gd name="T48" fmla="*/ 577 w 597"/>
                <a:gd name="T49" fmla="*/ 472 h 514"/>
                <a:gd name="T50" fmla="*/ 566 w 597"/>
                <a:gd name="T51" fmla="*/ 495 h 514"/>
                <a:gd name="T52" fmla="*/ 543 w 597"/>
                <a:gd name="T53" fmla="*/ 488 h 514"/>
                <a:gd name="T54" fmla="*/ 500 w 597"/>
                <a:gd name="T55" fmla="*/ 464 h 514"/>
                <a:gd name="T56" fmla="*/ 482 w 597"/>
                <a:gd name="T57" fmla="*/ 478 h 514"/>
                <a:gd name="T58" fmla="*/ 455 w 597"/>
                <a:gd name="T59" fmla="*/ 495 h 514"/>
                <a:gd name="T60" fmla="*/ 408 w 597"/>
                <a:gd name="T61" fmla="*/ 512 h 514"/>
                <a:gd name="T62" fmla="*/ 438 w 597"/>
                <a:gd name="T63" fmla="*/ 483 h 514"/>
                <a:gd name="T64" fmla="*/ 460 w 597"/>
                <a:gd name="T65" fmla="*/ 496 h 514"/>
                <a:gd name="T66" fmla="*/ 476 w 597"/>
                <a:gd name="T67" fmla="*/ 476 h 514"/>
                <a:gd name="T68" fmla="*/ 480 w 597"/>
                <a:gd name="T69" fmla="*/ 452 h 514"/>
                <a:gd name="T70" fmla="*/ 515 w 597"/>
                <a:gd name="T71" fmla="*/ 473 h 514"/>
                <a:gd name="T72" fmla="*/ 549 w 597"/>
                <a:gd name="T73" fmla="*/ 481 h 514"/>
                <a:gd name="T74" fmla="*/ 566 w 597"/>
                <a:gd name="T75" fmla="*/ 487 h 514"/>
                <a:gd name="T76" fmla="*/ 553 w 597"/>
                <a:gd name="T77" fmla="*/ 469 h 514"/>
                <a:gd name="T78" fmla="*/ 536 w 597"/>
                <a:gd name="T79" fmla="*/ 461 h 514"/>
                <a:gd name="T80" fmla="*/ 518 w 597"/>
                <a:gd name="T81" fmla="*/ 430 h 514"/>
                <a:gd name="T82" fmla="*/ 522 w 597"/>
                <a:gd name="T83" fmla="*/ 409 h 514"/>
                <a:gd name="T84" fmla="*/ 503 w 597"/>
                <a:gd name="T85" fmla="*/ 379 h 514"/>
                <a:gd name="T86" fmla="*/ 452 w 597"/>
                <a:gd name="T87" fmla="*/ 336 h 514"/>
                <a:gd name="T88" fmla="*/ 511 w 597"/>
                <a:gd name="T89" fmla="*/ 358 h 514"/>
                <a:gd name="T90" fmla="*/ 489 w 597"/>
                <a:gd name="T91" fmla="*/ 274 h 514"/>
                <a:gd name="T92" fmla="*/ 273 w 597"/>
                <a:gd name="T93" fmla="*/ 231 h 514"/>
                <a:gd name="T94" fmla="*/ 290 w 597"/>
                <a:gd name="T95" fmla="*/ 211 h 514"/>
                <a:gd name="T96" fmla="*/ 328 w 597"/>
                <a:gd name="T97" fmla="*/ 132 h 514"/>
                <a:gd name="T98" fmla="*/ 334 w 597"/>
                <a:gd name="T99" fmla="*/ 96 h 514"/>
                <a:gd name="T100" fmla="*/ 318 w 597"/>
                <a:gd name="T101" fmla="*/ 50 h 514"/>
                <a:gd name="T102" fmla="*/ 312 w 597"/>
                <a:gd name="T103" fmla="*/ 18 h 514"/>
                <a:gd name="T104" fmla="*/ 8 w 597"/>
                <a:gd name="T105" fmla="*/ 72 h 514"/>
                <a:gd name="T106" fmla="*/ 70 w 597"/>
                <a:gd name="T107" fmla="*/ 253 h 514"/>
                <a:gd name="T108" fmla="*/ 53 w 597"/>
                <a:gd name="T109" fmla="*/ 408 h 514"/>
                <a:gd name="T110" fmla="*/ 58 w 597"/>
                <a:gd name="T111" fmla="*/ 441 h 514"/>
                <a:gd name="T112" fmla="*/ 111 w 597"/>
                <a:gd name="T113" fmla="*/ 435 h 514"/>
                <a:gd name="T114" fmla="*/ 216 w 597"/>
                <a:gd name="T115" fmla="*/ 464 h 514"/>
                <a:gd name="T116" fmla="*/ 249 w 597"/>
                <a:gd name="T117" fmla="*/ 428 h 514"/>
                <a:gd name="T118" fmla="*/ 338 w 597"/>
                <a:gd name="T119" fmla="*/ 448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97" h="514">
                  <a:moveTo>
                    <a:pt x="407" y="514"/>
                  </a:moveTo>
                  <a:cubicBezTo>
                    <a:pt x="405" y="514"/>
                    <a:pt x="405" y="514"/>
                    <a:pt x="405" y="514"/>
                  </a:cubicBezTo>
                  <a:cubicBezTo>
                    <a:pt x="400" y="514"/>
                    <a:pt x="394" y="512"/>
                    <a:pt x="387" y="509"/>
                  </a:cubicBezTo>
                  <a:cubicBezTo>
                    <a:pt x="380" y="507"/>
                    <a:pt x="372" y="504"/>
                    <a:pt x="367" y="504"/>
                  </a:cubicBezTo>
                  <a:cubicBezTo>
                    <a:pt x="365" y="504"/>
                    <a:pt x="364" y="505"/>
                    <a:pt x="363" y="505"/>
                  </a:cubicBezTo>
                  <a:cubicBezTo>
                    <a:pt x="359" y="508"/>
                    <a:pt x="359" y="508"/>
                    <a:pt x="359" y="508"/>
                  </a:cubicBezTo>
                  <a:cubicBezTo>
                    <a:pt x="358" y="504"/>
                    <a:pt x="358" y="504"/>
                    <a:pt x="358" y="504"/>
                  </a:cubicBezTo>
                  <a:cubicBezTo>
                    <a:pt x="357" y="496"/>
                    <a:pt x="353" y="491"/>
                    <a:pt x="349" y="486"/>
                  </a:cubicBezTo>
                  <a:cubicBezTo>
                    <a:pt x="342" y="479"/>
                    <a:pt x="335" y="470"/>
                    <a:pt x="338" y="453"/>
                  </a:cubicBezTo>
                  <a:cubicBezTo>
                    <a:pt x="336" y="454"/>
                    <a:pt x="336" y="455"/>
                    <a:pt x="336" y="461"/>
                  </a:cubicBezTo>
                  <a:cubicBezTo>
                    <a:pt x="336" y="462"/>
                    <a:pt x="336" y="462"/>
                    <a:pt x="335" y="463"/>
                  </a:cubicBezTo>
                  <a:cubicBezTo>
                    <a:pt x="335" y="465"/>
                    <a:pt x="335" y="465"/>
                    <a:pt x="335" y="465"/>
                  </a:cubicBezTo>
                  <a:cubicBezTo>
                    <a:pt x="333" y="466"/>
                    <a:pt x="333" y="466"/>
                    <a:pt x="333" y="466"/>
                  </a:cubicBezTo>
                  <a:cubicBezTo>
                    <a:pt x="326" y="467"/>
                    <a:pt x="322" y="465"/>
                    <a:pt x="319" y="463"/>
                  </a:cubicBezTo>
                  <a:cubicBezTo>
                    <a:pt x="315" y="462"/>
                    <a:pt x="311" y="460"/>
                    <a:pt x="305" y="462"/>
                  </a:cubicBezTo>
                  <a:cubicBezTo>
                    <a:pt x="302" y="462"/>
                    <a:pt x="302" y="462"/>
                    <a:pt x="302" y="462"/>
                  </a:cubicBezTo>
                  <a:cubicBezTo>
                    <a:pt x="302" y="459"/>
                    <a:pt x="302" y="459"/>
                    <a:pt x="302" y="459"/>
                  </a:cubicBezTo>
                  <a:cubicBezTo>
                    <a:pt x="299" y="442"/>
                    <a:pt x="289" y="435"/>
                    <a:pt x="269" y="438"/>
                  </a:cubicBezTo>
                  <a:cubicBezTo>
                    <a:pt x="266" y="438"/>
                    <a:pt x="266" y="438"/>
                    <a:pt x="266" y="438"/>
                  </a:cubicBezTo>
                  <a:cubicBezTo>
                    <a:pt x="266" y="427"/>
                    <a:pt x="266" y="427"/>
                    <a:pt x="266" y="427"/>
                  </a:cubicBezTo>
                  <a:cubicBezTo>
                    <a:pt x="261" y="428"/>
                    <a:pt x="256" y="431"/>
                    <a:pt x="251" y="433"/>
                  </a:cubicBezTo>
                  <a:cubicBezTo>
                    <a:pt x="244" y="436"/>
                    <a:pt x="238" y="440"/>
                    <a:pt x="229" y="442"/>
                  </a:cubicBezTo>
                  <a:cubicBezTo>
                    <a:pt x="229" y="442"/>
                    <a:pt x="229" y="442"/>
                    <a:pt x="228" y="442"/>
                  </a:cubicBezTo>
                  <a:cubicBezTo>
                    <a:pt x="229" y="443"/>
                    <a:pt x="230" y="443"/>
                    <a:pt x="231" y="444"/>
                  </a:cubicBezTo>
                  <a:cubicBezTo>
                    <a:pt x="235" y="447"/>
                    <a:pt x="242" y="452"/>
                    <a:pt x="239" y="460"/>
                  </a:cubicBezTo>
                  <a:cubicBezTo>
                    <a:pt x="238" y="463"/>
                    <a:pt x="238" y="463"/>
                    <a:pt x="238" y="463"/>
                  </a:cubicBezTo>
                  <a:cubicBezTo>
                    <a:pt x="235" y="461"/>
                    <a:pt x="235" y="461"/>
                    <a:pt x="235" y="461"/>
                  </a:cubicBezTo>
                  <a:cubicBezTo>
                    <a:pt x="231" y="459"/>
                    <a:pt x="229" y="461"/>
                    <a:pt x="226" y="464"/>
                  </a:cubicBezTo>
                  <a:cubicBezTo>
                    <a:pt x="223" y="467"/>
                    <a:pt x="220" y="469"/>
                    <a:pt x="216" y="470"/>
                  </a:cubicBezTo>
                  <a:cubicBezTo>
                    <a:pt x="213" y="470"/>
                    <a:pt x="206" y="468"/>
                    <a:pt x="200" y="466"/>
                  </a:cubicBezTo>
                  <a:cubicBezTo>
                    <a:pt x="194" y="464"/>
                    <a:pt x="188" y="462"/>
                    <a:pt x="184" y="462"/>
                  </a:cubicBezTo>
                  <a:cubicBezTo>
                    <a:pt x="165" y="460"/>
                    <a:pt x="155" y="456"/>
                    <a:pt x="136" y="450"/>
                  </a:cubicBezTo>
                  <a:cubicBezTo>
                    <a:pt x="135" y="450"/>
                    <a:pt x="135" y="450"/>
                    <a:pt x="135" y="450"/>
                  </a:cubicBezTo>
                  <a:cubicBezTo>
                    <a:pt x="131" y="448"/>
                    <a:pt x="128" y="447"/>
                    <a:pt x="126" y="445"/>
                  </a:cubicBezTo>
                  <a:cubicBezTo>
                    <a:pt x="121" y="443"/>
                    <a:pt x="116" y="441"/>
                    <a:pt x="111" y="441"/>
                  </a:cubicBezTo>
                  <a:cubicBezTo>
                    <a:pt x="109" y="441"/>
                    <a:pt x="107" y="441"/>
                    <a:pt x="104" y="442"/>
                  </a:cubicBezTo>
                  <a:cubicBezTo>
                    <a:pt x="98" y="443"/>
                    <a:pt x="98" y="443"/>
                    <a:pt x="98" y="443"/>
                  </a:cubicBezTo>
                  <a:cubicBezTo>
                    <a:pt x="101" y="438"/>
                    <a:pt x="101" y="438"/>
                    <a:pt x="101" y="438"/>
                  </a:cubicBezTo>
                  <a:cubicBezTo>
                    <a:pt x="108" y="425"/>
                    <a:pt x="103" y="412"/>
                    <a:pt x="97" y="405"/>
                  </a:cubicBezTo>
                  <a:cubicBezTo>
                    <a:pt x="96" y="407"/>
                    <a:pt x="95" y="410"/>
                    <a:pt x="94" y="413"/>
                  </a:cubicBezTo>
                  <a:cubicBezTo>
                    <a:pt x="92" y="419"/>
                    <a:pt x="87" y="431"/>
                    <a:pt x="89" y="433"/>
                  </a:cubicBezTo>
                  <a:cubicBezTo>
                    <a:pt x="91" y="434"/>
                    <a:pt x="91" y="434"/>
                    <a:pt x="91" y="434"/>
                  </a:cubicBezTo>
                  <a:cubicBezTo>
                    <a:pt x="90" y="436"/>
                    <a:pt x="90" y="436"/>
                    <a:pt x="90" y="436"/>
                  </a:cubicBezTo>
                  <a:cubicBezTo>
                    <a:pt x="84" y="445"/>
                    <a:pt x="71" y="446"/>
                    <a:pt x="58" y="446"/>
                  </a:cubicBezTo>
                  <a:cubicBezTo>
                    <a:pt x="50" y="447"/>
                    <a:pt x="42" y="447"/>
                    <a:pt x="36" y="449"/>
                  </a:cubicBezTo>
                  <a:cubicBezTo>
                    <a:pt x="34" y="450"/>
                    <a:pt x="34" y="450"/>
                    <a:pt x="34" y="450"/>
                  </a:cubicBezTo>
                  <a:cubicBezTo>
                    <a:pt x="33" y="448"/>
                    <a:pt x="33" y="448"/>
                    <a:pt x="33" y="448"/>
                  </a:cubicBezTo>
                  <a:cubicBezTo>
                    <a:pt x="31" y="446"/>
                    <a:pt x="31" y="444"/>
                    <a:pt x="31" y="442"/>
                  </a:cubicBezTo>
                  <a:cubicBezTo>
                    <a:pt x="32" y="438"/>
                    <a:pt x="36" y="436"/>
                    <a:pt x="39" y="434"/>
                  </a:cubicBezTo>
                  <a:cubicBezTo>
                    <a:pt x="41" y="433"/>
                    <a:pt x="44" y="432"/>
                    <a:pt x="45" y="430"/>
                  </a:cubicBezTo>
                  <a:cubicBezTo>
                    <a:pt x="46" y="427"/>
                    <a:pt x="45" y="424"/>
                    <a:pt x="45" y="421"/>
                  </a:cubicBezTo>
                  <a:cubicBezTo>
                    <a:pt x="44" y="417"/>
                    <a:pt x="44" y="413"/>
                    <a:pt x="45" y="410"/>
                  </a:cubicBezTo>
                  <a:cubicBezTo>
                    <a:pt x="45" y="408"/>
                    <a:pt x="47" y="406"/>
                    <a:pt x="49" y="404"/>
                  </a:cubicBezTo>
                  <a:cubicBezTo>
                    <a:pt x="51" y="402"/>
                    <a:pt x="52" y="400"/>
                    <a:pt x="53" y="398"/>
                  </a:cubicBezTo>
                  <a:cubicBezTo>
                    <a:pt x="53" y="393"/>
                    <a:pt x="51" y="389"/>
                    <a:pt x="49" y="384"/>
                  </a:cubicBezTo>
                  <a:cubicBezTo>
                    <a:pt x="47" y="380"/>
                    <a:pt x="45" y="376"/>
                    <a:pt x="45" y="371"/>
                  </a:cubicBezTo>
                  <a:cubicBezTo>
                    <a:pt x="44" y="363"/>
                    <a:pt x="47" y="345"/>
                    <a:pt x="49" y="338"/>
                  </a:cubicBezTo>
                  <a:cubicBezTo>
                    <a:pt x="50" y="333"/>
                    <a:pt x="53" y="329"/>
                    <a:pt x="57" y="324"/>
                  </a:cubicBezTo>
                  <a:cubicBezTo>
                    <a:pt x="60" y="319"/>
                    <a:pt x="64" y="315"/>
                    <a:pt x="65" y="310"/>
                  </a:cubicBezTo>
                  <a:cubicBezTo>
                    <a:pt x="69" y="291"/>
                    <a:pt x="67" y="263"/>
                    <a:pt x="65" y="255"/>
                  </a:cubicBezTo>
                  <a:cubicBezTo>
                    <a:pt x="64" y="252"/>
                    <a:pt x="60" y="249"/>
                    <a:pt x="57" y="247"/>
                  </a:cubicBezTo>
                  <a:cubicBezTo>
                    <a:pt x="54" y="244"/>
                    <a:pt x="51" y="242"/>
                    <a:pt x="49" y="239"/>
                  </a:cubicBezTo>
                  <a:cubicBezTo>
                    <a:pt x="47" y="236"/>
                    <a:pt x="46" y="232"/>
                    <a:pt x="46" y="227"/>
                  </a:cubicBezTo>
                  <a:cubicBezTo>
                    <a:pt x="44" y="217"/>
                    <a:pt x="42" y="209"/>
                    <a:pt x="35" y="208"/>
                  </a:cubicBezTo>
                  <a:cubicBezTo>
                    <a:pt x="32" y="208"/>
                    <a:pt x="32" y="208"/>
                    <a:pt x="32" y="208"/>
                  </a:cubicBezTo>
                  <a:cubicBezTo>
                    <a:pt x="33" y="205"/>
                    <a:pt x="33" y="205"/>
                    <a:pt x="33" y="205"/>
                  </a:cubicBezTo>
                  <a:cubicBezTo>
                    <a:pt x="35" y="181"/>
                    <a:pt x="26" y="171"/>
                    <a:pt x="15" y="159"/>
                  </a:cubicBezTo>
                  <a:cubicBezTo>
                    <a:pt x="12" y="155"/>
                    <a:pt x="8" y="151"/>
                    <a:pt x="5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6" y="119"/>
                    <a:pt x="4" y="95"/>
                    <a:pt x="3" y="72"/>
                  </a:cubicBezTo>
                  <a:cubicBezTo>
                    <a:pt x="1" y="55"/>
                    <a:pt x="0" y="36"/>
                    <a:pt x="0" y="1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4" y="13"/>
                    <a:pt x="109" y="10"/>
                    <a:pt x="162" y="6"/>
                  </a:cubicBezTo>
                  <a:cubicBezTo>
                    <a:pt x="187" y="5"/>
                    <a:pt x="212" y="3"/>
                    <a:pt x="236" y="2"/>
                  </a:cubicBezTo>
                  <a:cubicBezTo>
                    <a:pt x="265" y="0"/>
                    <a:pt x="291" y="0"/>
                    <a:pt x="313" y="2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15" y="6"/>
                    <a:pt x="315" y="6"/>
                    <a:pt x="315" y="6"/>
                  </a:cubicBezTo>
                  <a:cubicBezTo>
                    <a:pt x="314" y="9"/>
                    <a:pt x="313" y="11"/>
                    <a:pt x="313" y="12"/>
                  </a:cubicBezTo>
                  <a:cubicBezTo>
                    <a:pt x="314" y="11"/>
                    <a:pt x="316" y="10"/>
                    <a:pt x="319" y="7"/>
                  </a:cubicBezTo>
                  <a:cubicBezTo>
                    <a:pt x="320" y="6"/>
                    <a:pt x="320" y="6"/>
                    <a:pt x="320" y="6"/>
                  </a:cubicBezTo>
                  <a:cubicBezTo>
                    <a:pt x="321" y="6"/>
                    <a:pt x="321" y="6"/>
                    <a:pt x="321" y="6"/>
                  </a:cubicBezTo>
                  <a:cubicBezTo>
                    <a:pt x="322" y="6"/>
                    <a:pt x="326" y="6"/>
                    <a:pt x="327" y="9"/>
                  </a:cubicBezTo>
                  <a:cubicBezTo>
                    <a:pt x="329" y="12"/>
                    <a:pt x="327" y="15"/>
                    <a:pt x="326" y="18"/>
                  </a:cubicBezTo>
                  <a:cubicBezTo>
                    <a:pt x="324" y="20"/>
                    <a:pt x="323" y="22"/>
                    <a:pt x="323" y="24"/>
                  </a:cubicBezTo>
                  <a:cubicBezTo>
                    <a:pt x="324" y="28"/>
                    <a:pt x="328" y="32"/>
                    <a:pt x="330" y="34"/>
                  </a:cubicBezTo>
                  <a:cubicBezTo>
                    <a:pt x="331" y="35"/>
                    <a:pt x="331" y="36"/>
                    <a:pt x="331" y="37"/>
                  </a:cubicBezTo>
                  <a:cubicBezTo>
                    <a:pt x="331" y="40"/>
                    <a:pt x="329" y="43"/>
                    <a:pt x="326" y="45"/>
                  </a:cubicBezTo>
                  <a:cubicBezTo>
                    <a:pt x="324" y="46"/>
                    <a:pt x="323" y="47"/>
                    <a:pt x="323" y="48"/>
                  </a:cubicBezTo>
                  <a:cubicBezTo>
                    <a:pt x="324" y="50"/>
                    <a:pt x="325" y="51"/>
                    <a:pt x="327" y="52"/>
                  </a:cubicBezTo>
                  <a:cubicBezTo>
                    <a:pt x="329" y="53"/>
                    <a:pt x="330" y="54"/>
                    <a:pt x="331" y="56"/>
                  </a:cubicBezTo>
                  <a:cubicBezTo>
                    <a:pt x="332" y="58"/>
                    <a:pt x="332" y="61"/>
                    <a:pt x="331" y="63"/>
                  </a:cubicBezTo>
                  <a:cubicBezTo>
                    <a:pt x="331" y="65"/>
                    <a:pt x="331" y="67"/>
                    <a:pt x="331" y="68"/>
                  </a:cubicBezTo>
                  <a:cubicBezTo>
                    <a:pt x="333" y="72"/>
                    <a:pt x="337" y="76"/>
                    <a:pt x="340" y="79"/>
                  </a:cubicBezTo>
                  <a:cubicBezTo>
                    <a:pt x="342" y="82"/>
                    <a:pt x="345" y="85"/>
                    <a:pt x="347" y="87"/>
                  </a:cubicBezTo>
                  <a:cubicBezTo>
                    <a:pt x="348" y="89"/>
                    <a:pt x="348" y="89"/>
                    <a:pt x="348" y="89"/>
                  </a:cubicBezTo>
                  <a:cubicBezTo>
                    <a:pt x="347" y="90"/>
                    <a:pt x="347" y="90"/>
                    <a:pt x="347" y="90"/>
                  </a:cubicBezTo>
                  <a:cubicBezTo>
                    <a:pt x="346" y="96"/>
                    <a:pt x="341" y="99"/>
                    <a:pt x="336" y="101"/>
                  </a:cubicBezTo>
                  <a:cubicBezTo>
                    <a:pt x="332" y="103"/>
                    <a:pt x="329" y="105"/>
                    <a:pt x="328" y="108"/>
                  </a:cubicBezTo>
                  <a:cubicBezTo>
                    <a:pt x="330" y="111"/>
                    <a:pt x="334" y="113"/>
                    <a:pt x="338" y="115"/>
                  </a:cubicBezTo>
                  <a:cubicBezTo>
                    <a:pt x="340" y="116"/>
                    <a:pt x="340" y="116"/>
                    <a:pt x="340" y="116"/>
                  </a:cubicBezTo>
                  <a:cubicBezTo>
                    <a:pt x="339" y="118"/>
                    <a:pt x="339" y="118"/>
                    <a:pt x="339" y="118"/>
                  </a:cubicBezTo>
                  <a:cubicBezTo>
                    <a:pt x="339" y="121"/>
                    <a:pt x="336" y="123"/>
                    <a:pt x="332" y="125"/>
                  </a:cubicBezTo>
                  <a:cubicBezTo>
                    <a:pt x="331" y="126"/>
                    <a:pt x="331" y="126"/>
                    <a:pt x="330" y="126"/>
                  </a:cubicBezTo>
                  <a:cubicBezTo>
                    <a:pt x="331" y="126"/>
                    <a:pt x="332" y="127"/>
                    <a:pt x="333" y="127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35" y="131"/>
                    <a:pt x="335" y="131"/>
                    <a:pt x="335" y="131"/>
                  </a:cubicBezTo>
                  <a:cubicBezTo>
                    <a:pt x="328" y="142"/>
                    <a:pt x="318" y="151"/>
                    <a:pt x="308" y="158"/>
                  </a:cubicBezTo>
                  <a:cubicBezTo>
                    <a:pt x="311" y="169"/>
                    <a:pt x="303" y="180"/>
                    <a:pt x="297" y="188"/>
                  </a:cubicBezTo>
                  <a:cubicBezTo>
                    <a:pt x="294" y="191"/>
                    <a:pt x="291" y="196"/>
                    <a:pt x="291" y="197"/>
                  </a:cubicBezTo>
                  <a:cubicBezTo>
                    <a:pt x="292" y="200"/>
                    <a:pt x="292" y="202"/>
                    <a:pt x="293" y="204"/>
                  </a:cubicBezTo>
                  <a:cubicBezTo>
                    <a:pt x="294" y="206"/>
                    <a:pt x="296" y="209"/>
                    <a:pt x="295" y="214"/>
                  </a:cubicBezTo>
                  <a:cubicBezTo>
                    <a:pt x="295" y="215"/>
                    <a:pt x="295" y="217"/>
                    <a:pt x="292" y="217"/>
                  </a:cubicBezTo>
                  <a:cubicBezTo>
                    <a:pt x="291" y="217"/>
                    <a:pt x="290" y="217"/>
                    <a:pt x="289" y="217"/>
                  </a:cubicBezTo>
                  <a:cubicBezTo>
                    <a:pt x="288" y="216"/>
                    <a:pt x="287" y="216"/>
                    <a:pt x="287" y="216"/>
                  </a:cubicBezTo>
                  <a:cubicBezTo>
                    <a:pt x="287" y="217"/>
                    <a:pt x="288" y="219"/>
                    <a:pt x="289" y="220"/>
                  </a:cubicBezTo>
                  <a:cubicBezTo>
                    <a:pt x="291" y="223"/>
                    <a:pt x="294" y="227"/>
                    <a:pt x="291" y="231"/>
                  </a:cubicBezTo>
                  <a:cubicBezTo>
                    <a:pt x="290" y="232"/>
                    <a:pt x="290" y="232"/>
                    <a:pt x="290" y="232"/>
                  </a:cubicBezTo>
                  <a:cubicBezTo>
                    <a:pt x="288" y="234"/>
                    <a:pt x="285" y="236"/>
                    <a:pt x="280" y="236"/>
                  </a:cubicBezTo>
                  <a:cubicBezTo>
                    <a:pt x="284" y="247"/>
                    <a:pt x="289" y="261"/>
                    <a:pt x="283" y="271"/>
                  </a:cubicBezTo>
                  <a:cubicBezTo>
                    <a:pt x="314" y="268"/>
                    <a:pt x="347" y="266"/>
                    <a:pt x="378" y="264"/>
                  </a:cubicBezTo>
                  <a:cubicBezTo>
                    <a:pt x="418" y="262"/>
                    <a:pt x="459" y="259"/>
                    <a:pt x="497" y="255"/>
                  </a:cubicBezTo>
                  <a:cubicBezTo>
                    <a:pt x="502" y="255"/>
                    <a:pt x="502" y="255"/>
                    <a:pt x="502" y="255"/>
                  </a:cubicBezTo>
                  <a:cubicBezTo>
                    <a:pt x="500" y="259"/>
                    <a:pt x="500" y="259"/>
                    <a:pt x="500" y="259"/>
                  </a:cubicBezTo>
                  <a:cubicBezTo>
                    <a:pt x="498" y="264"/>
                    <a:pt x="496" y="270"/>
                    <a:pt x="495" y="276"/>
                  </a:cubicBezTo>
                  <a:cubicBezTo>
                    <a:pt x="493" y="282"/>
                    <a:pt x="492" y="289"/>
                    <a:pt x="488" y="295"/>
                  </a:cubicBezTo>
                  <a:cubicBezTo>
                    <a:pt x="493" y="308"/>
                    <a:pt x="500" y="318"/>
                    <a:pt x="507" y="328"/>
                  </a:cubicBezTo>
                  <a:cubicBezTo>
                    <a:pt x="513" y="337"/>
                    <a:pt x="519" y="346"/>
                    <a:pt x="524" y="357"/>
                  </a:cubicBezTo>
                  <a:cubicBezTo>
                    <a:pt x="525" y="358"/>
                    <a:pt x="525" y="358"/>
                    <a:pt x="525" y="358"/>
                  </a:cubicBezTo>
                  <a:cubicBezTo>
                    <a:pt x="524" y="359"/>
                    <a:pt x="524" y="359"/>
                    <a:pt x="524" y="359"/>
                  </a:cubicBezTo>
                  <a:cubicBezTo>
                    <a:pt x="524" y="361"/>
                    <a:pt x="522" y="367"/>
                    <a:pt x="517" y="367"/>
                  </a:cubicBezTo>
                  <a:cubicBezTo>
                    <a:pt x="514" y="367"/>
                    <a:pt x="511" y="364"/>
                    <a:pt x="508" y="362"/>
                  </a:cubicBezTo>
                  <a:cubicBezTo>
                    <a:pt x="506" y="360"/>
                    <a:pt x="503" y="358"/>
                    <a:pt x="501" y="357"/>
                  </a:cubicBezTo>
                  <a:cubicBezTo>
                    <a:pt x="499" y="357"/>
                    <a:pt x="496" y="357"/>
                    <a:pt x="493" y="357"/>
                  </a:cubicBezTo>
                  <a:cubicBezTo>
                    <a:pt x="488" y="358"/>
                    <a:pt x="484" y="358"/>
                    <a:pt x="480" y="357"/>
                  </a:cubicBezTo>
                  <a:cubicBezTo>
                    <a:pt x="478" y="356"/>
                    <a:pt x="477" y="354"/>
                    <a:pt x="474" y="352"/>
                  </a:cubicBezTo>
                  <a:cubicBezTo>
                    <a:pt x="469" y="346"/>
                    <a:pt x="462" y="339"/>
                    <a:pt x="454" y="341"/>
                  </a:cubicBezTo>
                  <a:cubicBezTo>
                    <a:pt x="440" y="349"/>
                    <a:pt x="431" y="361"/>
                    <a:pt x="428" y="378"/>
                  </a:cubicBezTo>
                  <a:cubicBezTo>
                    <a:pt x="433" y="382"/>
                    <a:pt x="440" y="384"/>
                    <a:pt x="449" y="384"/>
                  </a:cubicBezTo>
                  <a:cubicBezTo>
                    <a:pt x="464" y="384"/>
                    <a:pt x="480" y="379"/>
                    <a:pt x="491" y="375"/>
                  </a:cubicBezTo>
                  <a:cubicBezTo>
                    <a:pt x="496" y="373"/>
                    <a:pt x="499" y="372"/>
                    <a:pt x="501" y="372"/>
                  </a:cubicBezTo>
                  <a:cubicBezTo>
                    <a:pt x="502" y="372"/>
                    <a:pt x="502" y="372"/>
                    <a:pt x="502" y="372"/>
                  </a:cubicBezTo>
                  <a:cubicBezTo>
                    <a:pt x="503" y="372"/>
                    <a:pt x="503" y="372"/>
                    <a:pt x="503" y="372"/>
                  </a:cubicBezTo>
                  <a:cubicBezTo>
                    <a:pt x="506" y="373"/>
                    <a:pt x="509" y="375"/>
                    <a:pt x="509" y="378"/>
                  </a:cubicBezTo>
                  <a:cubicBezTo>
                    <a:pt x="509" y="382"/>
                    <a:pt x="505" y="384"/>
                    <a:pt x="502" y="385"/>
                  </a:cubicBezTo>
                  <a:cubicBezTo>
                    <a:pt x="500" y="387"/>
                    <a:pt x="496" y="388"/>
                    <a:pt x="496" y="390"/>
                  </a:cubicBezTo>
                  <a:cubicBezTo>
                    <a:pt x="500" y="396"/>
                    <a:pt x="507" y="398"/>
                    <a:pt x="515" y="401"/>
                  </a:cubicBezTo>
                  <a:cubicBezTo>
                    <a:pt x="517" y="402"/>
                    <a:pt x="519" y="403"/>
                    <a:pt x="522" y="404"/>
                  </a:cubicBezTo>
                  <a:cubicBezTo>
                    <a:pt x="524" y="403"/>
                    <a:pt x="525" y="399"/>
                    <a:pt x="526" y="394"/>
                  </a:cubicBezTo>
                  <a:cubicBezTo>
                    <a:pt x="528" y="387"/>
                    <a:pt x="529" y="378"/>
                    <a:pt x="542" y="380"/>
                  </a:cubicBezTo>
                  <a:cubicBezTo>
                    <a:pt x="545" y="380"/>
                    <a:pt x="545" y="380"/>
                    <a:pt x="545" y="380"/>
                  </a:cubicBezTo>
                  <a:cubicBezTo>
                    <a:pt x="544" y="383"/>
                    <a:pt x="544" y="383"/>
                    <a:pt x="544" y="383"/>
                  </a:cubicBezTo>
                  <a:cubicBezTo>
                    <a:pt x="542" y="391"/>
                    <a:pt x="544" y="394"/>
                    <a:pt x="547" y="398"/>
                  </a:cubicBezTo>
                  <a:cubicBezTo>
                    <a:pt x="550" y="401"/>
                    <a:pt x="553" y="404"/>
                    <a:pt x="553" y="411"/>
                  </a:cubicBezTo>
                  <a:cubicBezTo>
                    <a:pt x="552" y="414"/>
                    <a:pt x="552" y="414"/>
                    <a:pt x="552" y="414"/>
                  </a:cubicBezTo>
                  <a:cubicBezTo>
                    <a:pt x="550" y="413"/>
                    <a:pt x="550" y="413"/>
                    <a:pt x="550" y="413"/>
                  </a:cubicBezTo>
                  <a:cubicBezTo>
                    <a:pt x="540" y="413"/>
                    <a:pt x="533" y="414"/>
                    <a:pt x="531" y="418"/>
                  </a:cubicBezTo>
                  <a:cubicBezTo>
                    <a:pt x="529" y="422"/>
                    <a:pt x="530" y="426"/>
                    <a:pt x="532" y="430"/>
                  </a:cubicBezTo>
                  <a:cubicBezTo>
                    <a:pt x="534" y="434"/>
                    <a:pt x="534" y="434"/>
                    <a:pt x="534" y="434"/>
                  </a:cubicBezTo>
                  <a:cubicBezTo>
                    <a:pt x="529" y="434"/>
                    <a:pt x="529" y="434"/>
                    <a:pt x="529" y="434"/>
                  </a:cubicBezTo>
                  <a:cubicBezTo>
                    <a:pt x="528" y="433"/>
                    <a:pt x="527" y="433"/>
                    <a:pt x="526" y="433"/>
                  </a:cubicBezTo>
                  <a:cubicBezTo>
                    <a:pt x="523" y="433"/>
                    <a:pt x="522" y="434"/>
                    <a:pt x="522" y="434"/>
                  </a:cubicBezTo>
                  <a:cubicBezTo>
                    <a:pt x="522" y="434"/>
                    <a:pt x="522" y="435"/>
                    <a:pt x="522" y="435"/>
                  </a:cubicBezTo>
                  <a:cubicBezTo>
                    <a:pt x="522" y="438"/>
                    <a:pt x="522" y="442"/>
                    <a:pt x="516" y="445"/>
                  </a:cubicBezTo>
                  <a:cubicBezTo>
                    <a:pt x="516" y="446"/>
                    <a:pt x="516" y="448"/>
                    <a:pt x="516" y="449"/>
                  </a:cubicBezTo>
                  <a:cubicBezTo>
                    <a:pt x="518" y="451"/>
                    <a:pt x="523" y="452"/>
                    <a:pt x="527" y="453"/>
                  </a:cubicBezTo>
                  <a:cubicBezTo>
                    <a:pt x="532" y="454"/>
                    <a:pt x="536" y="454"/>
                    <a:pt x="539" y="457"/>
                  </a:cubicBezTo>
                  <a:cubicBezTo>
                    <a:pt x="541" y="458"/>
                    <a:pt x="542" y="461"/>
                    <a:pt x="542" y="464"/>
                  </a:cubicBezTo>
                  <a:cubicBezTo>
                    <a:pt x="542" y="465"/>
                    <a:pt x="543" y="467"/>
                    <a:pt x="543" y="468"/>
                  </a:cubicBezTo>
                  <a:cubicBezTo>
                    <a:pt x="543" y="468"/>
                    <a:pt x="543" y="467"/>
                    <a:pt x="544" y="467"/>
                  </a:cubicBezTo>
                  <a:cubicBezTo>
                    <a:pt x="547" y="465"/>
                    <a:pt x="551" y="463"/>
                    <a:pt x="555" y="464"/>
                  </a:cubicBezTo>
                  <a:cubicBezTo>
                    <a:pt x="556" y="465"/>
                    <a:pt x="557" y="466"/>
                    <a:pt x="558" y="467"/>
                  </a:cubicBezTo>
                  <a:cubicBezTo>
                    <a:pt x="560" y="470"/>
                    <a:pt x="564" y="474"/>
                    <a:pt x="570" y="474"/>
                  </a:cubicBezTo>
                  <a:cubicBezTo>
                    <a:pt x="572" y="474"/>
                    <a:pt x="575" y="473"/>
                    <a:pt x="577" y="472"/>
                  </a:cubicBezTo>
                  <a:cubicBezTo>
                    <a:pt x="579" y="472"/>
                    <a:pt x="579" y="472"/>
                    <a:pt x="579" y="472"/>
                  </a:cubicBezTo>
                  <a:cubicBezTo>
                    <a:pt x="580" y="473"/>
                    <a:pt x="580" y="473"/>
                    <a:pt x="580" y="473"/>
                  </a:cubicBezTo>
                  <a:cubicBezTo>
                    <a:pt x="581" y="474"/>
                    <a:pt x="582" y="475"/>
                    <a:pt x="582" y="476"/>
                  </a:cubicBezTo>
                  <a:cubicBezTo>
                    <a:pt x="589" y="484"/>
                    <a:pt x="597" y="493"/>
                    <a:pt x="588" y="509"/>
                  </a:cubicBezTo>
                  <a:cubicBezTo>
                    <a:pt x="587" y="510"/>
                    <a:pt x="587" y="510"/>
                    <a:pt x="587" y="510"/>
                  </a:cubicBezTo>
                  <a:cubicBezTo>
                    <a:pt x="585" y="510"/>
                    <a:pt x="585" y="510"/>
                    <a:pt x="585" y="510"/>
                  </a:cubicBezTo>
                  <a:cubicBezTo>
                    <a:pt x="576" y="508"/>
                    <a:pt x="571" y="501"/>
                    <a:pt x="566" y="495"/>
                  </a:cubicBezTo>
                  <a:cubicBezTo>
                    <a:pt x="565" y="496"/>
                    <a:pt x="565" y="496"/>
                    <a:pt x="565" y="496"/>
                  </a:cubicBezTo>
                  <a:cubicBezTo>
                    <a:pt x="563" y="499"/>
                    <a:pt x="560" y="503"/>
                    <a:pt x="553" y="502"/>
                  </a:cubicBezTo>
                  <a:cubicBezTo>
                    <a:pt x="551" y="502"/>
                    <a:pt x="551" y="502"/>
                    <a:pt x="551" y="502"/>
                  </a:cubicBezTo>
                  <a:cubicBezTo>
                    <a:pt x="551" y="499"/>
                    <a:pt x="551" y="499"/>
                    <a:pt x="551" y="499"/>
                  </a:cubicBezTo>
                  <a:cubicBezTo>
                    <a:pt x="551" y="496"/>
                    <a:pt x="550" y="495"/>
                    <a:pt x="549" y="493"/>
                  </a:cubicBezTo>
                  <a:cubicBezTo>
                    <a:pt x="548" y="491"/>
                    <a:pt x="548" y="489"/>
                    <a:pt x="547" y="487"/>
                  </a:cubicBezTo>
                  <a:cubicBezTo>
                    <a:pt x="546" y="487"/>
                    <a:pt x="544" y="488"/>
                    <a:pt x="543" y="488"/>
                  </a:cubicBezTo>
                  <a:cubicBezTo>
                    <a:pt x="536" y="488"/>
                    <a:pt x="532" y="484"/>
                    <a:pt x="529" y="481"/>
                  </a:cubicBezTo>
                  <a:cubicBezTo>
                    <a:pt x="527" y="479"/>
                    <a:pt x="526" y="478"/>
                    <a:pt x="524" y="478"/>
                  </a:cubicBezTo>
                  <a:cubicBezTo>
                    <a:pt x="524" y="478"/>
                    <a:pt x="522" y="478"/>
                    <a:pt x="520" y="478"/>
                  </a:cubicBezTo>
                  <a:cubicBezTo>
                    <a:pt x="517" y="478"/>
                    <a:pt x="514" y="479"/>
                    <a:pt x="512" y="477"/>
                  </a:cubicBezTo>
                  <a:cubicBezTo>
                    <a:pt x="510" y="476"/>
                    <a:pt x="509" y="473"/>
                    <a:pt x="509" y="470"/>
                  </a:cubicBezTo>
                  <a:cubicBezTo>
                    <a:pt x="509" y="468"/>
                    <a:pt x="508" y="466"/>
                    <a:pt x="508" y="465"/>
                  </a:cubicBezTo>
                  <a:cubicBezTo>
                    <a:pt x="505" y="463"/>
                    <a:pt x="503" y="463"/>
                    <a:pt x="500" y="464"/>
                  </a:cubicBezTo>
                  <a:cubicBezTo>
                    <a:pt x="498" y="464"/>
                    <a:pt x="497" y="464"/>
                    <a:pt x="495" y="464"/>
                  </a:cubicBezTo>
                  <a:cubicBezTo>
                    <a:pt x="492" y="464"/>
                    <a:pt x="488" y="463"/>
                    <a:pt x="484" y="462"/>
                  </a:cubicBezTo>
                  <a:cubicBezTo>
                    <a:pt x="482" y="460"/>
                    <a:pt x="479" y="458"/>
                    <a:pt x="477" y="456"/>
                  </a:cubicBezTo>
                  <a:cubicBezTo>
                    <a:pt x="472" y="453"/>
                    <a:pt x="466" y="449"/>
                    <a:pt x="460" y="449"/>
                  </a:cubicBezTo>
                  <a:cubicBezTo>
                    <a:pt x="458" y="457"/>
                    <a:pt x="463" y="459"/>
                    <a:pt x="469" y="461"/>
                  </a:cubicBezTo>
                  <a:cubicBezTo>
                    <a:pt x="473" y="463"/>
                    <a:pt x="478" y="465"/>
                    <a:pt x="480" y="470"/>
                  </a:cubicBezTo>
                  <a:cubicBezTo>
                    <a:pt x="482" y="472"/>
                    <a:pt x="482" y="475"/>
                    <a:pt x="482" y="478"/>
                  </a:cubicBezTo>
                  <a:cubicBezTo>
                    <a:pt x="480" y="482"/>
                    <a:pt x="475" y="484"/>
                    <a:pt x="472" y="485"/>
                  </a:cubicBezTo>
                  <a:cubicBezTo>
                    <a:pt x="472" y="485"/>
                    <a:pt x="472" y="485"/>
                    <a:pt x="472" y="485"/>
                  </a:cubicBezTo>
                  <a:cubicBezTo>
                    <a:pt x="472" y="486"/>
                    <a:pt x="473" y="488"/>
                    <a:pt x="474" y="490"/>
                  </a:cubicBezTo>
                  <a:cubicBezTo>
                    <a:pt x="476" y="494"/>
                    <a:pt x="478" y="500"/>
                    <a:pt x="476" y="504"/>
                  </a:cubicBezTo>
                  <a:cubicBezTo>
                    <a:pt x="474" y="507"/>
                    <a:pt x="471" y="509"/>
                    <a:pt x="466" y="510"/>
                  </a:cubicBezTo>
                  <a:cubicBezTo>
                    <a:pt x="462" y="511"/>
                    <a:pt x="458" y="511"/>
                    <a:pt x="456" y="508"/>
                  </a:cubicBezTo>
                  <a:cubicBezTo>
                    <a:pt x="454" y="505"/>
                    <a:pt x="454" y="500"/>
                    <a:pt x="455" y="495"/>
                  </a:cubicBezTo>
                  <a:cubicBezTo>
                    <a:pt x="455" y="493"/>
                    <a:pt x="455" y="491"/>
                    <a:pt x="455" y="489"/>
                  </a:cubicBezTo>
                  <a:cubicBezTo>
                    <a:pt x="453" y="489"/>
                    <a:pt x="451" y="490"/>
                    <a:pt x="448" y="490"/>
                  </a:cubicBezTo>
                  <a:cubicBezTo>
                    <a:pt x="443" y="491"/>
                    <a:pt x="438" y="491"/>
                    <a:pt x="435" y="489"/>
                  </a:cubicBezTo>
                  <a:cubicBezTo>
                    <a:pt x="433" y="487"/>
                    <a:pt x="433" y="485"/>
                    <a:pt x="433" y="484"/>
                  </a:cubicBezTo>
                  <a:cubicBezTo>
                    <a:pt x="433" y="484"/>
                    <a:pt x="433" y="484"/>
                    <a:pt x="433" y="484"/>
                  </a:cubicBezTo>
                  <a:cubicBezTo>
                    <a:pt x="432" y="484"/>
                    <a:pt x="430" y="484"/>
                    <a:pt x="426" y="486"/>
                  </a:cubicBezTo>
                  <a:cubicBezTo>
                    <a:pt x="416" y="490"/>
                    <a:pt x="411" y="495"/>
                    <a:pt x="408" y="512"/>
                  </a:cubicBezTo>
                  <a:lnTo>
                    <a:pt x="407" y="514"/>
                  </a:lnTo>
                  <a:close/>
                  <a:moveTo>
                    <a:pt x="367" y="499"/>
                  </a:moveTo>
                  <a:cubicBezTo>
                    <a:pt x="373" y="499"/>
                    <a:pt x="381" y="501"/>
                    <a:pt x="389" y="504"/>
                  </a:cubicBezTo>
                  <a:cubicBezTo>
                    <a:pt x="394" y="506"/>
                    <a:pt x="399" y="508"/>
                    <a:pt x="403" y="508"/>
                  </a:cubicBezTo>
                  <a:cubicBezTo>
                    <a:pt x="406" y="491"/>
                    <a:pt x="414" y="485"/>
                    <a:pt x="424" y="481"/>
                  </a:cubicBezTo>
                  <a:cubicBezTo>
                    <a:pt x="429" y="479"/>
                    <a:pt x="432" y="478"/>
                    <a:pt x="434" y="478"/>
                  </a:cubicBezTo>
                  <a:cubicBezTo>
                    <a:pt x="438" y="478"/>
                    <a:pt x="438" y="481"/>
                    <a:pt x="438" y="483"/>
                  </a:cubicBezTo>
                  <a:cubicBezTo>
                    <a:pt x="439" y="484"/>
                    <a:pt x="439" y="485"/>
                    <a:pt x="439" y="485"/>
                  </a:cubicBezTo>
                  <a:cubicBezTo>
                    <a:pt x="439" y="485"/>
                    <a:pt x="440" y="485"/>
                    <a:pt x="441" y="485"/>
                  </a:cubicBezTo>
                  <a:cubicBezTo>
                    <a:pt x="443" y="485"/>
                    <a:pt x="445" y="485"/>
                    <a:pt x="447" y="485"/>
                  </a:cubicBezTo>
                  <a:cubicBezTo>
                    <a:pt x="452" y="484"/>
                    <a:pt x="456" y="483"/>
                    <a:pt x="459" y="485"/>
                  </a:cubicBezTo>
                  <a:cubicBezTo>
                    <a:pt x="460" y="485"/>
                    <a:pt x="460" y="485"/>
                    <a:pt x="460" y="485"/>
                  </a:cubicBezTo>
                  <a:cubicBezTo>
                    <a:pt x="460" y="486"/>
                    <a:pt x="460" y="486"/>
                    <a:pt x="460" y="486"/>
                  </a:cubicBezTo>
                  <a:cubicBezTo>
                    <a:pt x="461" y="489"/>
                    <a:pt x="460" y="493"/>
                    <a:pt x="460" y="496"/>
                  </a:cubicBezTo>
                  <a:cubicBezTo>
                    <a:pt x="460" y="499"/>
                    <a:pt x="459" y="504"/>
                    <a:pt x="460" y="505"/>
                  </a:cubicBezTo>
                  <a:cubicBezTo>
                    <a:pt x="461" y="505"/>
                    <a:pt x="462" y="505"/>
                    <a:pt x="465" y="505"/>
                  </a:cubicBezTo>
                  <a:cubicBezTo>
                    <a:pt x="467" y="504"/>
                    <a:pt x="470" y="503"/>
                    <a:pt x="471" y="502"/>
                  </a:cubicBezTo>
                  <a:cubicBezTo>
                    <a:pt x="472" y="499"/>
                    <a:pt x="470" y="495"/>
                    <a:pt x="469" y="492"/>
                  </a:cubicBezTo>
                  <a:cubicBezTo>
                    <a:pt x="467" y="488"/>
                    <a:pt x="466" y="485"/>
                    <a:pt x="467" y="482"/>
                  </a:cubicBezTo>
                  <a:cubicBezTo>
                    <a:pt x="467" y="481"/>
                    <a:pt x="469" y="480"/>
                    <a:pt x="471" y="479"/>
                  </a:cubicBezTo>
                  <a:cubicBezTo>
                    <a:pt x="472" y="479"/>
                    <a:pt x="476" y="478"/>
                    <a:pt x="476" y="476"/>
                  </a:cubicBezTo>
                  <a:cubicBezTo>
                    <a:pt x="477" y="475"/>
                    <a:pt x="476" y="473"/>
                    <a:pt x="475" y="473"/>
                  </a:cubicBezTo>
                  <a:cubicBezTo>
                    <a:pt x="474" y="469"/>
                    <a:pt x="470" y="468"/>
                    <a:pt x="467" y="467"/>
                  </a:cubicBezTo>
                  <a:cubicBezTo>
                    <a:pt x="460" y="464"/>
                    <a:pt x="451" y="461"/>
                    <a:pt x="455" y="446"/>
                  </a:cubicBezTo>
                  <a:cubicBezTo>
                    <a:pt x="455" y="445"/>
                    <a:pt x="455" y="445"/>
                    <a:pt x="455" y="445"/>
                  </a:cubicBezTo>
                  <a:cubicBezTo>
                    <a:pt x="457" y="444"/>
                    <a:pt x="457" y="444"/>
                    <a:pt x="457" y="444"/>
                  </a:cubicBezTo>
                  <a:cubicBezTo>
                    <a:pt x="458" y="444"/>
                    <a:pt x="460" y="444"/>
                    <a:pt x="461" y="444"/>
                  </a:cubicBezTo>
                  <a:cubicBezTo>
                    <a:pt x="469" y="444"/>
                    <a:pt x="475" y="448"/>
                    <a:pt x="480" y="452"/>
                  </a:cubicBezTo>
                  <a:cubicBezTo>
                    <a:pt x="482" y="454"/>
                    <a:pt x="484" y="456"/>
                    <a:pt x="487" y="456"/>
                  </a:cubicBezTo>
                  <a:cubicBezTo>
                    <a:pt x="490" y="458"/>
                    <a:pt x="493" y="458"/>
                    <a:pt x="495" y="458"/>
                  </a:cubicBezTo>
                  <a:cubicBezTo>
                    <a:pt x="497" y="458"/>
                    <a:pt x="498" y="458"/>
                    <a:pt x="499" y="458"/>
                  </a:cubicBezTo>
                  <a:cubicBezTo>
                    <a:pt x="501" y="458"/>
                    <a:pt x="502" y="458"/>
                    <a:pt x="503" y="458"/>
                  </a:cubicBezTo>
                  <a:cubicBezTo>
                    <a:pt x="505" y="458"/>
                    <a:pt x="508" y="458"/>
                    <a:pt x="511" y="461"/>
                  </a:cubicBezTo>
                  <a:cubicBezTo>
                    <a:pt x="513" y="463"/>
                    <a:pt x="514" y="466"/>
                    <a:pt x="514" y="469"/>
                  </a:cubicBezTo>
                  <a:cubicBezTo>
                    <a:pt x="515" y="470"/>
                    <a:pt x="515" y="472"/>
                    <a:pt x="515" y="473"/>
                  </a:cubicBezTo>
                  <a:cubicBezTo>
                    <a:pt x="515" y="473"/>
                    <a:pt x="516" y="473"/>
                    <a:pt x="516" y="473"/>
                  </a:cubicBezTo>
                  <a:cubicBezTo>
                    <a:pt x="516" y="473"/>
                    <a:pt x="516" y="473"/>
                    <a:pt x="516" y="473"/>
                  </a:cubicBezTo>
                  <a:cubicBezTo>
                    <a:pt x="517" y="473"/>
                    <a:pt x="518" y="473"/>
                    <a:pt x="519" y="472"/>
                  </a:cubicBezTo>
                  <a:cubicBezTo>
                    <a:pt x="522" y="472"/>
                    <a:pt x="525" y="472"/>
                    <a:pt x="527" y="473"/>
                  </a:cubicBezTo>
                  <a:cubicBezTo>
                    <a:pt x="529" y="473"/>
                    <a:pt x="530" y="475"/>
                    <a:pt x="532" y="477"/>
                  </a:cubicBezTo>
                  <a:cubicBezTo>
                    <a:pt x="535" y="479"/>
                    <a:pt x="538" y="482"/>
                    <a:pt x="543" y="482"/>
                  </a:cubicBezTo>
                  <a:cubicBezTo>
                    <a:pt x="545" y="482"/>
                    <a:pt x="547" y="482"/>
                    <a:pt x="549" y="481"/>
                  </a:cubicBezTo>
                  <a:cubicBezTo>
                    <a:pt x="553" y="478"/>
                    <a:pt x="553" y="478"/>
                    <a:pt x="553" y="478"/>
                  </a:cubicBezTo>
                  <a:cubicBezTo>
                    <a:pt x="553" y="483"/>
                    <a:pt x="553" y="483"/>
                    <a:pt x="553" y="483"/>
                  </a:cubicBezTo>
                  <a:cubicBezTo>
                    <a:pt x="552" y="486"/>
                    <a:pt x="553" y="488"/>
                    <a:pt x="554" y="490"/>
                  </a:cubicBezTo>
                  <a:cubicBezTo>
                    <a:pt x="555" y="492"/>
                    <a:pt x="556" y="494"/>
                    <a:pt x="557" y="496"/>
                  </a:cubicBezTo>
                  <a:cubicBezTo>
                    <a:pt x="558" y="496"/>
                    <a:pt x="559" y="495"/>
                    <a:pt x="560" y="493"/>
                  </a:cubicBezTo>
                  <a:cubicBezTo>
                    <a:pt x="561" y="492"/>
                    <a:pt x="563" y="490"/>
                    <a:pt x="564" y="489"/>
                  </a:cubicBezTo>
                  <a:cubicBezTo>
                    <a:pt x="566" y="487"/>
                    <a:pt x="566" y="487"/>
                    <a:pt x="566" y="487"/>
                  </a:cubicBezTo>
                  <a:cubicBezTo>
                    <a:pt x="570" y="491"/>
                    <a:pt x="570" y="491"/>
                    <a:pt x="570" y="491"/>
                  </a:cubicBezTo>
                  <a:cubicBezTo>
                    <a:pt x="574" y="497"/>
                    <a:pt x="578" y="502"/>
                    <a:pt x="585" y="504"/>
                  </a:cubicBezTo>
                  <a:cubicBezTo>
                    <a:pt x="590" y="493"/>
                    <a:pt x="585" y="487"/>
                    <a:pt x="578" y="480"/>
                  </a:cubicBezTo>
                  <a:cubicBezTo>
                    <a:pt x="578" y="479"/>
                    <a:pt x="577" y="479"/>
                    <a:pt x="577" y="478"/>
                  </a:cubicBezTo>
                  <a:cubicBezTo>
                    <a:pt x="575" y="479"/>
                    <a:pt x="572" y="479"/>
                    <a:pt x="570" y="479"/>
                  </a:cubicBezTo>
                  <a:cubicBezTo>
                    <a:pt x="562" y="479"/>
                    <a:pt x="557" y="474"/>
                    <a:pt x="554" y="471"/>
                  </a:cubicBezTo>
                  <a:cubicBezTo>
                    <a:pt x="553" y="470"/>
                    <a:pt x="553" y="470"/>
                    <a:pt x="553" y="469"/>
                  </a:cubicBezTo>
                  <a:cubicBezTo>
                    <a:pt x="553" y="469"/>
                    <a:pt x="552" y="469"/>
                    <a:pt x="552" y="469"/>
                  </a:cubicBezTo>
                  <a:cubicBezTo>
                    <a:pt x="551" y="469"/>
                    <a:pt x="548" y="471"/>
                    <a:pt x="547" y="472"/>
                  </a:cubicBezTo>
                  <a:cubicBezTo>
                    <a:pt x="545" y="473"/>
                    <a:pt x="544" y="474"/>
                    <a:pt x="542" y="474"/>
                  </a:cubicBezTo>
                  <a:cubicBezTo>
                    <a:pt x="542" y="474"/>
                    <a:pt x="542" y="474"/>
                    <a:pt x="542" y="474"/>
                  </a:cubicBezTo>
                  <a:cubicBezTo>
                    <a:pt x="541" y="474"/>
                    <a:pt x="541" y="474"/>
                    <a:pt x="541" y="474"/>
                  </a:cubicBezTo>
                  <a:cubicBezTo>
                    <a:pt x="538" y="472"/>
                    <a:pt x="537" y="468"/>
                    <a:pt x="537" y="465"/>
                  </a:cubicBezTo>
                  <a:cubicBezTo>
                    <a:pt x="537" y="464"/>
                    <a:pt x="536" y="462"/>
                    <a:pt x="536" y="461"/>
                  </a:cubicBezTo>
                  <a:cubicBezTo>
                    <a:pt x="534" y="460"/>
                    <a:pt x="530" y="459"/>
                    <a:pt x="526" y="458"/>
                  </a:cubicBezTo>
                  <a:cubicBezTo>
                    <a:pt x="520" y="457"/>
                    <a:pt x="514" y="456"/>
                    <a:pt x="512" y="452"/>
                  </a:cubicBezTo>
                  <a:cubicBezTo>
                    <a:pt x="510" y="449"/>
                    <a:pt x="510" y="446"/>
                    <a:pt x="511" y="442"/>
                  </a:cubicBezTo>
                  <a:cubicBezTo>
                    <a:pt x="511" y="441"/>
                    <a:pt x="511" y="441"/>
                    <a:pt x="511" y="441"/>
                  </a:cubicBezTo>
                  <a:cubicBezTo>
                    <a:pt x="513" y="440"/>
                    <a:pt x="513" y="440"/>
                    <a:pt x="513" y="440"/>
                  </a:cubicBezTo>
                  <a:cubicBezTo>
                    <a:pt x="516" y="439"/>
                    <a:pt x="516" y="437"/>
                    <a:pt x="516" y="435"/>
                  </a:cubicBezTo>
                  <a:cubicBezTo>
                    <a:pt x="516" y="434"/>
                    <a:pt x="516" y="432"/>
                    <a:pt x="518" y="430"/>
                  </a:cubicBezTo>
                  <a:cubicBezTo>
                    <a:pt x="519" y="429"/>
                    <a:pt x="522" y="428"/>
                    <a:pt x="525" y="428"/>
                  </a:cubicBezTo>
                  <a:cubicBezTo>
                    <a:pt x="524" y="422"/>
                    <a:pt x="525" y="418"/>
                    <a:pt x="526" y="416"/>
                  </a:cubicBezTo>
                  <a:cubicBezTo>
                    <a:pt x="530" y="410"/>
                    <a:pt x="537" y="407"/>
                    <a:pt x="547" y="408"/>
                  </a:cubicBezTo>
                  <a:cubicBezTo>
                    <a:pt x="546" y="405"/>
                    <a:pt x="545" y="403"/>
                    <a:pt x="543" y="401"/>
                  </a:cubicBezTo>
                  <a:cubicBezTo>
                    <a:pt x="540" y="398"/>
                    <a:pt x="537" y="394"/>
                    <a:pt x="538" y="385"/>
                  </a:cubicBezTo>
                  <a:cubicBezTo>
                    <a:pt x="534" y="385"/>
                    <a:pt x="533" y="388"/>
                    <a:pt x="532" y="395"/>
                  </a:cubicBezTo>
                  <a:cubicBezTo>
                    <a:pt x="530" y="401"/>
                    <a:pt x="529" y="408"/>
                    <a:pt x="522" y="409"/>
                  </a:cubicBezTo>
                  <a:cubicBezTo>
                    <a:pt x="521" y="410"/>
                    <a:pt x="521" y="410"/>
                    <a:pt x="521" y="410"/>
                  </a:cubicBezTo>
                  <a:cubicBezTo>
                    <a:pt x="521" y="409"/>
                    <a:pt x="521" y="409"/>
                    <a:pt x="521" y="409"/>
                  </a:cubicBezTo>
                  <a:cubicBezTo>
                    <a:pt x="518" y="408"/>
                    <a:pt x="515" y="407"/>
                    <a:pt x="513" y="406"/>
                  </a:cubicBezTo>
                  <a:cubicBezTo>
                    <a:pt x="504" y="403"/>
                    <a:pt x="496" y="400"/>
                    <a:pt x="491" y="392"/>
                  </a:cubicBezTo>
                  <a:cubicBezTo>
                    <a:pt x="491" y="391"/>
                    <a:pt x="491" y="391"/>
                    <a:pt x="491" y="391"/>
                  </a:cubicBezTo>
                  <a:cubicBezTo>
                    <a:pt x="489" y="386"/>
                    <a:pt x="495" y="383"/>
                    <a:pt x="499" y="380"/>
                  </a:cubicBezTo>
                  <a:cubicBezTo>
                    <a:pt x="500" y="380"/>
                    <a:pt x="502" y="379"/>
                    <a:pt x="503" y="379"/>
                  </a:cubicBezTo>
                  <a:cubicBezTo>
                    <a:pt x="503" y="378"/>
                    <a:pt x="502" y="378"/>
                    <a:pt x="501" y="377"/>
                  </a:cubicBezTo>
                  <a:cubicBezTo>
                    <a:pt x="499" y="378"/>
                    <a:pt x="496" y="379"/>
                    <a:pt x="493" y="380"/>
                  </a:cubicBezTo>
                  <a:cubicBezTo>
                    <a:pt x="482" y="384"/>
                    <a:pt x="465" y="390"/>
                    <a:pt x="449" y="390"/>
                  </a:cubicBezTo>
                  <a:cubicBezTo>
                    <a:pt x="438" y="390"/>
                    <a:pt x="429" y="387"/>
                    <a:pt x="423" y="380"/>
                  </a:cubicBezTo>
                  <a:cubicBezTo>
                    <a:pt x="422" y="379"/>
                    <a:pt x="422" y="379"/>
                    <a:pt x="422" y="379"/>
                  </a:cubicBezTo>
                  <a:cubicBezTo>
                    <a:pt x="422" y="378"/>
                    <a:pt x="422" y="378"/>
                    <a:pt x="422" y="378"/>
                  </a:cubicBezTo>
                  <a:cubicBezTo>
                    <a:pt x="426" y="359"/>
                    <a:pt x="435" y="345"/>
                    <a:pt x="452" y="336"/>
                  </a:cubicBezTo>
                  <a:cubicBezTo>
                    <a:pt x="453" y="336"/>
                    <a:pt x="453" y="336"/>
                    <a:pt x="453" y="336"/>
                  </a:cubicBezTo>
                  <a:cubicBezTo>
                    <a:pt x="454" y="335"/>
                    <a:pt x="456" y="335"/>
                    <a:pt x="457" y="335"/>
                  </a:cubicBezTo>
                  <a:cubicBezTo>
                    <a:pt x="466" y="335"/>
                    <a:pt x="473" y="343"/>
                    <a:pt x="478" y="348"/>
                  </a:cubicBezTo>
                  <a:cubicBezTo>
                    <a:pt x="480" y="349"/>
                    <a:pt x="482" y="352"/>
                    <a:pt x="482" y="352"/>
                  </a:cubicBezTo>
                  <a:cubicBezTo>
                    <a:pt x="485" y="353"/>
                    <a:pt x="488" y="352"/>
                    <a:pt x="492" y="352"/>
                  </a:cubicBezTo>
                  <a:cubicBezTo>
                    <a:pt x="495" y="351"/>
                    <a:pt x="499" y="351"/>
                    <a:pt x="502" y="352"/>
                  </a:cubicBezTo>
                  <a:cubicBezTo>
                    <a:pt x="506" y="353"/>
                    <a:pt x="509" y="355"/>
                    <a:pt x="511" y="358"/>
                  </a:cubicBezTo>
                  <a:cubicBezTo>
                    <a:pt x="513" y="359"/>
                    <a:pt x="516" y="361"/>
                    <a:pt x="517" y="361"/>
                  </a:cubicBezTo>
                  <a:cubicBezTo>
                    <a:pt x="517" y="361"/>
                    <a:pt x="518" y="361"/>
                    <a:pt x="519" y="359"/>
                  </a:cubicBezTo>
                  <a:cubicBezTo>
                    <a:pt x="514" y="348"/>
                    <a:pt x="508" y="340"/>
                    <a:pt x="502" y="332"/>
                  </a:cubicBezTo>
                  <a:cubicBezTo>
                    <a:pt x="495" y="321"/>
                    <a:pt x="487" y="310"/>
                    <a:pt x="483" y="295"/>
                  </a:cubicBezTo>
                  <a:cubicBezTo>
                    <a:pt x="482" y="294"/>
                    <a:pt x="482" y="294"/>
                    <a:pt x="482" y="294"/>
                  </a:cubicBezTo>
                  <a:cubicBezTo>
                    <a:pt x="483" y="293"/>
                    <a:pt x="483" y="293"/>
                    <a:pt x="483" y="293"/>
                  </a:cubicBezTo>
                  <a:cubicBezTo>
                    <a:pt x="486" y="288"/>
                    <a:pt x="488" y="281"/>
                    <a:pt x="489" y="274"/>
                  </a:cubicBezTo>
                  <a:cubicBezTo>
                    <a:pt x="490" y="270"/>
                    <a:pt x="491" y="265"/>
                    <a:pt x="493" y="261"/>
                  </a:cubicBezTo>
                  <a:cubicBezTo>
                    <a:pt x="456" y="265"/>
                    <a:pt x="416" y="267"/>
                    <a:pt x="378" y="270"/>
                  </a:cubicBezTo>
                  <a:cubicBezTo>
                    <a:pt x="345" y="272"/>
                    <a:pt x="310" y="274"/>
                    <a:pt x="277" y="277"/>
                  </a:cubicBezTo>
                  <a:cubicBezTo>
                    <a:pt x="266" y="278"/>
                    <a:pt x="266" y="278"/>
                    <a:pt x="266" y="278"/>
                  </a:cubicBezTo>
                  <a:cubicBezTo>
                    <a:pt x="275" y="272"/>
                    <a:pt x="275" y="272"/>
                    <a:pt x="275" y="272"/>
                  </a:cubicBezTo>
                  <a:cubicBezTo>
                    <a:pt x="284" y="265"/>
                    <a:pt x="279" y="250"/>
                    <a:pt x="275" y="238"/>
                  </a:cubicBezTo>
                  <a:cubicBezTo>
                    <a:pt x="273" y="231"/>
                    <a:pt x="273" y="231"/>
                    <a:pt x="273" y="231"/>
                  </a:cubicBezTo>
                  <a:cubicBezTo>
                    <a:pt x="277" y="231"/>
                    <a:pt x="277" y="231"/>
                    <a:pt x="277" y="231"/>
                  </a:cubicBezTo>
                  <a:cubicBezTo>
                    <a:pt x="277" y="231"/>
                    <a:pt x="277" y="231"/>
                    <a:pt x="277" y="231"/>
                  </a:cubicBezTo>
                  <a:cubicBezTo>
                    <a:pt x="281" y="231"/>
                    <a:pt x="284" y="230"/>
                    <a:pt x="286" y="228"/>
                  </a:cubicBezTo>
                  <a:cubicBezTo>
                    <a:pt x="287" y="227"/>
                    <a:pt x="285" y="225"/>
                    <a:pt x="284" y="223"/>
                  </a:cubicBezTo>
                  <a:cubicBezTo>
                    <a:pt x="282" y="220"/>
                    <a:pt x="279" y="215"/>
                    <a:pt x="283" y="212"/>
                  </a:cubicBezTo>
                  <a:cubicBezTo>
                    <a:pt x="284" y="210"/>
                    <a:pt x="286" y="211"/>
                    <a:pt x="289" y="211"/>
                  </a:cubicBezTo>
                  <a:cubicBezTo>
                    <a:pt x="289" y="211"/>
                    <a:pt x="290" y="211"/>
                    <a:pt x="290" y="211"/>
                  </a:cubicBezTo>
                  <a:cubicBezTo>
                    <a:pt x="290" y="209"/>
                    <a:pt x="289" y="208"/>
                    <a:pt x="288" y="206"/>
                  </a:cubicBezTo>
                  <a:cubicBezTo>
                    <a:pt x="287" y="204"/>
                    <a:pt x="286" y="201"/>
                    <a:pt x="286" y="198"/>
                  </a:cubicBezTo>
                  <a:cubicBezTo>
                    <a:pt x="285" y="194"/>
                    <a:pt x="288" y="190"/>
                    <a:pt x="293" y="185"/>
                  </a:cubicBezTo>
                  <a:cubicBezTo>
                    <a:pt x="299" y="177"/>
                    <a:pt x="306" y="167"/>
                    <a:pt x="302" y="159"/>
                  </a:cubicBezTo>
                  <a:cubicBezTo>
                    <a:pt x="301" y="157"/>
                    <a:pt x="301" y="157"/>
                    <a:pt x="301" y="157"/>
                  </a:cubicBezTo>
                  <a:cubicBezTo>
                    <a:pt x="303" y="155"/>
                    <a:pt x="303" y="155"/>
                    <a:pt x="303" y="155"/>
                  </a:cubicBezTo>
                  <a:cubicBezTo>
                    <a:pt x="312" y="149"/>
                    <a:pt x="321" y="141"/>
                    <a:pt x="328" y="132"/>
                  </a:cubicBezTo>
                  <a:cubicBezTo>
                    <a:pt x="325" y="131"/>
                    <a:pt x="323" y="130"/>
                    <a:pt x="322" y="128"/>
                  </a:cubicBezTo>
                  <a:cubicBezTo>
                    <a:pt x="322" y="125"/>
                    <a:pt x="325" y="123"/>
                    <a:pt x="329" y="120"/>
                  </a:cubicBezTo>
                  <a:cubicBezTo>
                    <a:pt x="330" y="120"/>
                    <a:pt x="331" y="119"/>
                    <a:pt x="332" y="118"/>
                  </a:cubicBezTo>
                  <a:cubicBezTo>
                    <a:pt x="329" y="117"/>
                    <a:pt x="325" y="114"/>
                    <a:pt x="323" y="111"/>
                  </a:cubicBezTo>
                  <a:cubicBezTo>
                    <a:pt x="322" y="110"/>
                    <a:pt x="322" y="110"/>
                    <a:pt x="322" y="110"/>
                  </a:cubicBezTo>
                  <a:cubicBezTo>
                    <a:pt x="322" y="109"/>
                    <a:pt x="322" y="109"/>
                    <a:pt x="322" y="109"/>
                  </a:cubicBezTo>
                  <a:cubicBezTo>
                    <a:pt x="323" y="101"/>
                    <a:pt x="329" y="99"/>
                    <a:pt x="334" y="96"/>
                  </a:cubicBezTo>
                  <a:cubicBezTo>
                    <a:pt x="337" y="94"/>
                    <a:pt x="340" y="93"/>
                    <a:pt x="342" y="90"/>
                  </a:cubicBezTo>
                  <a:cubicBezTo>
                    <a:pt x="340" y="87"/>
                    <a:pt x="338" y="85"/>
                    <a:pt x="336" y="83"/>
                  </a:cubicBezTo>
                  <a:cubicBezTo>
                    <a:pt x="332" y="79"/>
                    <a:pt x="329" y="75"/>
                    <a:pt x="326" y="70"/>
                  </a:cubicBezTo>
                  <a:cubicBezTo>
                    <a:pt x="325" y="68"/>
                    <a:pt x="325" y="65"/>
                    <a:pt x="326" y="62"/>
                  </a:cubicBezTo>
                  <a:cubicBezTo>
                    <a:pt x="326" y="61"/>
                    <a:pt x="326" y="59"/>
                    <a:pt x="326" y="58"/>
                  </a:cubicBezTo>
                  <a:cubicBezTo>
                    <a:pt x="326" y="58"/>
                    <a:pt x="325" y="57"/>
                    <a:pt x="324" y="57"/>
                  </a:cubicBezTo>
                  <a:cubicBezTo>
                    <a:pt x="322" y="55"/>
                    <a:pt x="319" y="53"/>
                    <a:pt x="318" y="50"/>
                  </a:cubicBezTo>
                  <a:cubicBezTo>
                    <a:pt x="317" y="45"/>
                    <a:pt x="320" y="42"/>
                    <a:pt x="323" y="40"/>
                  </a:cubicBezTo>
                  <a:cubicBezTo>
                    <a:pt x="324" y="39"/>
                    <a:pt x="325" y="38"/>
                    <a:pt x="326" y="38"/>
                  </a:cubicBezTo>
                  <a:cubicBezTo>
                    <a:pt x="323" y="35"/>
                    <a:pt x="319" y="30"/>
                    <a:pt x="318" y="25"/>
                  </a:cubicBezTo>
                  <a:cubicBezTo>
                    <a:pt x="317" y="22"/>
                    <a:pt x="319" y="18"/>
                    <a:pt x="321" y="15"/>
                  </a:cubicBezTo>
                  <a:cubicBezTo>
                    <a:pt x="321" y="14"/>
                    <a:pt x="322" y="12"/>
                    <a:pt x="322" y="12"/>
                  </a:cubicBezTo>
                  <a:cubicBezTo>
                    <a:pt x="322" y="12"/>
                    <a:pt x="322" y="12"/>
                    <a:pt x="322" y="12"/>
                  </a:cubicBezTo>
                  <a:cubicBezTo>
                    <a:pt x="319" y="15"/>
                    <a:pt x="315" y="18"/>
                    <a:pt x="312" y="18"/>
                  </a:cubicBezTo>
                  <a:cubicBezTo>
                    <a:pt x="312" y="18"/>
                    <a:pt x="312" y="18"/>
                    <a:pt x="312" y="18"/>
                  </a:cubicBezTo>
                  <a:cubicBezTo>
                    <a:pt x="310" y="18"/>
                    <a:pt x="309" y="18"/>
                    <a:pt x="308" y="16"/>
                  </a:cubicBezTo>
                  <a:cubicBezTo>
                    <a:pt x="307" y="15"/>
                    <a:pt x="307" y="12"/>
                    <a:pt x="309" y="7"/>
                  </a:cubicBezTo>
                  <a:cubicBezTo>
                    <a:pt x="288" y="6"/>
                    <a:pt x="263" y="6"/>
                    <a:pt x="236" y="7"/>
                  </a:cubicBezTo>
                  <a:cubicBezTo>
                    <a:pt x="212" y="9"/>
                    <a:pt x="188" y="10"/>
                    <a:pt x="163" y="12"/>
                  </a:cubicBezTo>
                  <a:cubicBezTo>
                    <a:pt x="110" y="15"/>
                    <a:pt x="56" y="19"/>
                    <a:pt x="6" y="20"/>
                  </a:cubicBezTo>
                  <a:cubicBezTo>
                    <a:pt x="6" y="38"/>
                    <a:pt x="7" y="55"/>
                    <a:pt x="8" y="72"/>
                  </a:cubicBezTo>
                  <a:cubicBezTo>
                    <a:pt x="10" y="95"/>
                    <a:pt x="12" y="118"/>
                    <a:pt x="10" y="145"/>
                  </a:cubicBezTo>
                  <a:cubicBezTo>
                    <a:pt x="13" y="148"/>
                    <a:pt x="16" y="152"/>
                    <a:pt x="19" y="156"/>
                  </a:cubicBezTo>
                  <a:cubicBezTo>
                    <a:pt x="30" y="167"/>
                    <a:pt x="40" y="179"/>
                    <a:pt x="38" y="204"/>
                  </a:cubicBezTo>
                  <a:cubicBezTo>
                    <a:pt x="48" y="207"/>
                    <a:pt x="49" y="217"/>
                    <a:pt x="51" y="226"/>
                  </a:cubicBezTo>
                  <a:cubicBezTo>
                    <a:pt x="52" y="230"/>
                    <a:pt x="52" y="234"/>
                    <a:pt x="54" y="236"/>
                  </a:cubicBezTo>
                  <a:cubicBezTo>
                    <a:pt x="55" y="238"/>
                    <a:pt x="57" y="240"/>
                    <a:pt x="60" y="242"/>
                  </a:cubicBezTo>
                  <a:cubicBezTo>
                    <a:pt x="64" y="245"/>
                    <a:pt x="69" y="249"/>
                    <a:pt x="70" y="253"/>
                  </a:cubicBezTo>
                  <a:cubicBezTo>
                    <a:pt x="72" y="262"/>
                    <a:pt x="74" y="291"/>
                    <a:pt x="70" y="311"/>
                  </a:cubicBezTo>
                  <a:cubicBezTo>
                    <a:pt x="69" y="317"/>
                    <a:pt x="65" y="322"/>
                    <a:pt x="61" y="327"/>
                  </a:cubicBezTo>
                  <a:cubicBezTo>
                    <a:pt x="58" y="331"/>
                    <a:pt x="55" y="335"/>
                    <a:pt x="54" y="339"/>
                  </a:cubicBezTo>
                  <a:cubicBezTo>
                    <a:pt x="52" y="346"/>
                    <a:pt x="50" y="363"/>
                    <a:pt x="50" y="370"/>
                  </a:cubicBezTo>
                  <a:cubicBezTo>
                    <a:pt x="50" y="375"/>
                    <a:pt x="52" y="378"/>
                    <a:pt x="54" y="382"/>
                  </a:cubicBezTo>
                  <a:cubicBezTo>
                    <a:pt x="56" y="387"/>
                    <a:pt x="59" y="392"/>
                    <a:pt x="58" y="399"/>
                  </a:cubicBezTo>
                  <a:cubicBezTo>
                    <a:pt x="58" y="403"/>
                    <a:pt x="55" y="406"/>
                    <a:pt x="53" y="408"/>
                  </a:cubicBezTo>
                  <a:cubicBezTo>
                    <a:pt x="52" y="409"/>
                    <a:pt x="50" y="410"/>
                    <a:pt x="50" y="411"/>
                  </a:cubicBezTo>
                  <a:cubicBezTo>
                    <a:pt x="49" y="414"/>
                    <a:pt x="50" y="417"/>
                    <a:pt x="50" y="420"/>
                  </a:cubicBezTo>
                  <a:cubicBezTo>
                    <a:pt x="51" y="424"/>
                    <a:pt x="51" y="428"/>
                    <a:pt x="50" y="432"/>
                  </a:cubicBezTo>
                  <a:cubicBezTo>
                    <a:pt x="48" y="435"/>
                    <a:pt x="45" y="437"/>
                    <a:pt x="42" y="439"/>
                  </a:cubicBezTo>
                  <a:cubicBezTo>
                    <a:pt x="39" y="440"/>
                    <a:pt x="37" y="442"/>
                    <a:pt x="37" y="443"/>
                  </a:cubicBezTo>
                  <a:cubicBezTo>
                    <a:pt x="37" y="443"/>
                    <a:pt x="37" y="443"/>
                    <a:pt x="37" y="443"/>
                  </a:cubicBezTo>
                  <a:cubicBezTo>
                    <a:pt x="43" y="441"/>
                    <a:pt x="50" y="441"/>
                    <a:pt x="58" y="441"/>
                  </a:cubicBezTo>
                  <a:cubicBezTo>
                    <a:pt x="68" y="440"/>
                    <a:pt x="79" y="440"/>
                    <a:pt x="84" y="435"/>
                  </a:cubicBezTo>
                  <a:cubicBezTo>
                    <a:pt x="82" y="430"/>
                    <a:pt x="85" y="421"/>
                    <a:pt x="89" y="411"/>
                  </a:cubicBezTo>
                  <a:cubicBezTo>
                    <a:pt x="90" y="406"/>
                    <a:pt x="92" y="401"/>
                    <a:pt x="93" y="398"/>
                  </a:cubicBezTo>
                  <a:cubicBezTo>
                    <a:pt x="94" y="393"/>
                    <a:pt x="94" y="393"/>
                    <a:pt x="94" y="393"/>
                  </a:cubicBezTo>
                  <a:cubicBezTo>
                    <a:pt x="98" y="397"/>
                    <a:pt x="98" y="397"/>
                    <a:pt x="98" y="397"/>
                  </a:cubicBezTo>
                  <a:cubicBezTo>
                    <a:pt x="109" y="409"/>
                    <a:pt x="112" y="423"/>
                    <a:pt x="108" y="435"/>
                  </a:cubicBezTo>
                  <a:cubicBezTo>
                    <a:pt x="109" y="435"/>
                    <a:pt x="110" y="435"/>
                    <a:pt x="111" y="435"/>
                  </a:cubicBezTo>
                  <a:cubicBezTo>
                    <a:pt x="118" y="435"/>
                    <a:pt x="123" y="438"/>
                    <a:pt x="128" y="440"/>
                  </a:cubicBezTo>
                  <a:cubicBezTo>
                    <a:pt x="131" y="442"/>
                    <a:pt x="134" y="443"/>
                    <a:pt x="137" y="444"/>
                  </a:cubicBezTo>
                  <a:cubicBezTo>
                    <a:pt x="138" y="445"/>
                    <a:pt x="138" y="445"/>
                    <a:pt x="138" y="445"/>
                  </a:cubicBezTo>
                  <a:cubicBezTo>
                    <a:pt x="157" y="451"/>
                    <a:pt x="166" y="454"/>
                    <a:pt x="184" y="456"/>
                  </a:cubicBezTo>
                  <a:cubicBezTo>
                    <a:pt x="189" y="457"/>
                    <a:pt x="195" y="459"/>
                    <a:pt x="201" y="461"/>
                  </a:cubicBezTo>
                  <a:cubicBezTo>
                    <a:pt x="207" y="462"/>
                    <a:pt x="212" y="464"/>
                    <a:pt x="215" y="464"/>
                  </a:cubicBezTo>
                  <a:cubicBezTo>
                    <a:pt x="216" y="464"/>
                    <a:pt x="216" y="464"/>
                    <a:pt x="216" y="464"/>
                  </a:cubicBezTo>
                  <a:cubicBezTo>
                    <a:pt x="218" y="464"/>
                    <a:pt x="220" y="462"/>
                    <a:pt x="222" y="460"/>
                  </a:cubicBezTo>
                  <a:cubicBezTo>
                    <a:pt x="225" y="457"/>
                    <a:pt x="229" y="454"/>
                    <a:pt x="234" y="455"/>
                  </a:cubicBezTo>
                  <a:cubicBezTo>
                    <a:pt x="233" y="453"/>
                    <a:pt x="231" y="451"/>
                    <a:pt x="228" y="448"/>
                  </a:cubicBezTo>
                  <a:cubicBezTo>
                    <a:pt x="225" y="446"/>
                    <a:pt x="222" y="444"/>
                    <a:pt x="222" y="441"/>
                  </a:cubicBezTo>
                  <a:cubicBezTo>
                    <a:pt x="223" y="439"/>
                    <a:pt x="225" y="437"/>
                    <a:pt x="227" y="436"/>
                  </a:cubicBezTo>
                  <a:cubicBezTo>
                    <a:pt x="228" y="436"/>
                    <a:pt x="228" y="436"/>
                    <a:pt x="228" y="436"/>
                  </a:cubicBezTo>
                  <a:cubicBezTo>
                    <a:pt x="236" y="434"/>
                    <a:pt x="242" y="431"/>
                    <a:pt x="249" y="428"/>
                  </a:cubicBezTo>
                  <a:cubicBezTo>
                    <a:pt x="255" y="425"/>
                    <a:pt x="261" y="422"/>
                    <a:pt x="268" y="420"/>
                  </a:cubicBezTo>
                  <a:cubicBezTo>
                    <a:pt x="271" y="419"/>
                    <a:pt x="271" y="419"/>
                    <a:pt x="271" y="419"/>
                  </a:cubicBezTo>
                  <a:cubicBezTo>
                    <a:pt x="271" y="432"/>
                    <a:pt x="271" y="432"/>
                    <a:pt x="271" y="432"/>
                  </a:cubicBezTo>
                  <a:cubicBezTo>
                    <a:pt x="291" y="430"/>
                    <a:pt x="303" y="438"/>
                    <a:pt x="307" y="456"/>
                  </a:cubicBezTo>
                  <a:cubicBezTo>
                    <a:pt x="313" y="455"/>
                    <a:pt x="317" y="457"/>
                    <a:pt x="321" y="458"/>
                  </a:cubicBezTo>
                  <a:cubicBezTo>
                    <a:pt x="324" y="460"/>
                    <a:pt x="326" y="461"/>
                    <a:pt x="330" y="460"/>
                  </a:cubicBezTo>
                  <a:cubicBezTo>
                    <a:pt x="330" y="455"/>
                    <a:pt x="331" y="448"/>
                    <a:pt x="338" y="448"/>
                  </a:cubicBezTo>
                  <a:cubicBezTo>
                    <a:pt x="339" y="448"/>
                    <a:pt x="340" y="448"/>
                    <a:pt x="341" y="448"/>
                  </a:cubicBezTo>
                  <a:cubicBezTo>
                    <a:pt x="344" y="449"/>
                    <a:pt x="344" y="449"/>
                    <a:pt x="344" y="449"/>
                  </a:cubicBezTo>
                  <a:cubicBezTo>
                    <a:pt x="343" y="451"/>
                    <a:pt x="343" y="451"/>
                    <a:pt x="343" y="451"/>
                  </a:cubicBezTo>
                  <a:cubicBezTo>
                    <a:pt x="341" y="468"/>
                    <a:pt x="347" y="475"/>
                    <a:pt x="353" y="482"/>
                  </a:cubicBezTo>
                  <a:cubicBezTo>
                    <a:pt x="357" y="487"/>
                    <a:pt x="361" y="492"/>
                    <a:pt x="363" y="499"/>
                  </a:cubicBezTo>
                  <a:cubicBezTo>
                    <a:pt x="364" y="499"/>
                    <a:pt x="366" y="499"/>
                    <a:pt x="367" y="4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50">
              <a:extLst>
                <a:ext uri="{FF2B5EF4-FFF2-40B4-BE49-F238E27FC236}">
                  <a16:creationId xmlns:a16="http://schemas.microsoft.com/office/drawing/2014/main" id="{F7931E2A-F22E-4D7D-AB1E-BF16DD51E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5" y="4916488"/>
              <a:ext cx="25400" cy="23813"/>
            </a:xfrm>
            <a:custGeom>
              <a:avLst/>
              <a:gdLst>
                <a:gd name="T0" fmla="*/ 24 w 25"/>
                <a:gd name="T1" fmla="*/ 15 h 24"/>
                <a:gd name="T2" fmla="*/ 0 w 25"/>
                <a:gd name="T3" fmla="*/ 11 h 24"/>
                <a:gd name="T4" fmla="*/ 24 w 25"/>
                <a:gd name="T5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24">
                  <a:moveTo>
                    <a:pt x="24" y="15"/>
                  </a:moveTo>
                  <a:cubicBezTo>
                    <a:pt x="16" y="24"/>
                    <a:pt x="13" y="10"/>
                    <a:pt x="0" y="11"/>
                  </a:cubicBezTo>
                  <a:cubicBezTo>
                    <a:pt x="4" y="1"/>
                    <a:pt x="25" y="0"/>
                    <a:pt x="2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51">
              <a:extLst>
                <a:ext uri="{FF2B5EF4-FFF2-40B4-BE49-F238E27FC236}">
                  <a16:creationId xmlns:a16="http://schemas.microsoft.com/office/drawing/2014/main" id="{94637D55-C625-4B19-92AF-EC37891A83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40850" y="4918076"/>
              <a:ext cx="30163" cy="19050"/>
            </a:xfrm>
            <a:custGeom>
              <a:avLst/>
              <a:gdLst>
                <a:gd name="T0" fmla="*/ 23 w 31"/>
                <a:gd name="T1" fmla="*/ 20 h 20"/>
                <a:gd name="T2" fmla="*/ 15 w 31"/>
                <a:gd name="T3" fmla="*/ 16 h 20"/>
                <a:gd name="T4" fmla="*/ 5 w 31"/>
                <a:gd name="T5" fmla="*/ 13 h 20"/>
                <a:gd name="T6" fmla="*/ 0 w 31"/>
                <a:gd name="T7" fmla="*/ 13 h 20"/>
                <a:gd name="T8" fmla="*/ 2 w 31"/>
                <a:gd name="T9" fmla="*/ 9 h 20"/>
                <a:gd name="T10" fmla="*/ 17 w 31"/>
                <a:gd name="T11" fmla="*/ 0 h 20"/>
                <a:gd name="T12" fmla="*/ 28 w 31"/>
                <a:gd name="T13" fmla="*/ 4 h 20"/>
                <a:gd name="T14" fmla="*/ 31 w 31"/>
                <a:gd name="T15" fmla="*/ 14 h 20"/>
                <a:gd name="T16" fmla="*/ 31 w 31"/>
                <a:gd name="T17" fmla="*/ 15 h 20"/>
                <a:gd name="T18" fmla="*/ 30 w 31"/>
                <a:gd name="T19" fmla="*/ 16 h 20"/>
                <a:gd name="T20" fmla="*/ 23 w 31"/>
                <a:gd name="T21" fmla="*/ 20 h 20"/>
                <a:gd name="T22" fmla="*/ 10 w 31"/>
                <a:gd name="T23" fmla="*/ 8 h 20"/>
                <a:gd name="T24" fmla="*/ 18 w 31"/>
                <a:gd name="T25" fmla="*/ 12 h 20"/>
                <a:gd name="T26" fmla="*/ 23 w 31"/>
                <a:gd name="T27" fmla="*/ 14 h 20"/>
                <a:gd name="T28" fmla="*/ 26 w 31"/>
                <a:gd name="T29" fmla="*/ 13 h 20"/>
                <a:gd name="T30" fmla="*/ 24 w 31"/>
                <a:gd name="T31" fmla="*/ 8 h 20"/>
                <a:gd name="T32" fmla="*/ 10 w 31"/>
                <a:gd name="T33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20">
                  <a:moveTo>
                    <a:pt x="23" y="20"/>
                  </a:moveTo>
                  <a:cubicBezTo>
                    <a:pt x="20" y="20"/>
                    <a:pt x="17" y="18"/>
                    <a:pt x="15" y="16"/>
                  </a:cubicBezTo>
                  <a:cubicBezTo>
                    <a:pt x="12" y="14"/>
                    <a:pt x="9" y="12"/>
                    <a:pt x="5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3"/>
                    <a:pt x="11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0" y="7"/>
                    <a:pt x="31" y="10"/>
                    <a:pt x="31" y="14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8" y="18"/>
                    <a:pt x="26" y="20"/>
                    <a:pt x="23" y="20"/>
                  </a:cubicBezTo>
                  <a:close/>
                  <a:moveTo>
                    <a:pt x="10" y="8"/>
                  </a:moveTo>
                  <a:cubicBezTo>
                    <a:pt x="13" y="8"/>
                    <a:pt x="16" y="10"/>
                    <a:pt x="18" y="12"/>
                  </a:cubicBezTo>
                  <a:cubicBezTo>
                    <a:pt x="20" y="13"/>
                    <a:pt x="22" y="14"/>
                    <a:pt x="23" y="14"/>
                  </a:cubicBezTo>
                  <a:cubicBezTo>
                    <a:pt x="23" y="14"/>
                    <a:pt x="24" y="14"/>
                    <a:pt x="26" y="13"/>
                  </a:cubicBezTo>
                  <a:cubicBezTo>
                    <a:pt x="26" y="11"/>
                    <a:pt x="25" y="9"/>
                    <a:pt x="24" y="8"/>
                  </a:cubicBezTo>
                  <a:cubicBezTo>
                    <a:pt x="21" y="5"/>
                    <a:pt x="14" y="5"/>
                    <a:pt x="1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52">
              <a:extLst>
                <a:ext uri="{FF2B5EF4-FFF2-40B4-BE49-F238E27FC236}">
                  <a16:creationId xmlns:a16="http://schemas.microsoft.com/office/drawing/2014/main" id="{6CDAA3DD-73D5-49A4-8367-6FCEFC6C1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1813" y="4951413"/>
              <a:ext cx="17463" cy="17463"/>
            </a:xfrm>
            <a:custGeom>
              <a:avLst/>
              <a:gdLst>
                <a:gd name="T0" fmla="*/ 10 w 18"/>
                <a:gd name="T1" fmla="*/ 0 h 19"/>
                <a:gd name="T2" fmla="*/ 18 w 18"/>
                <a:gd name="T3" fmla="*/ 8 h 19"/>
                <a:gd name="T4" fmla="*/ 10 w 18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9">
                  <a:moveTo>
                    <a:pt x="10" y="0"/>
                  </a:moveTo>
                  <a:cubicBezTo>
                    <a:pt x="14" y="1"/>
                    <a:pt x="12" y="8"/>
                    <a:pt x="18" y="8"/>
                  </a:cubicBezTo>
                  <a:cubicBezTo>
                    <a:pt x="14" y="19"/>
                    <a:pt x="0" y="5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53">
              <a:extLst>
                <a:ext uri="{FF2B5EF4-FFF2-40B4-BE49-F238E27FC236}">
                  <a16:creationId xmlns:a16="http://schemas.microsoft.com/office/drawing/2014/main" id="{19634616-8F7F-46D4-86A9-5D7626BCA9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24988" y="4948238"/>
              <a:ext cx="19050" cy="17463"/>
            </a:xfrm>
            <a:custGeom>
              <a:avLst/>
              <a:gdLst>
                <a:gd name="T0" fmla="*/ 10 w 19"/>
                <a:gd name="T1" fmla="*/ 18 h 18"/>
                <a:gd name="T2" fmla="*/ 1 w 19"/>
                <a:gd name="T3" fmla="*/ 10 h 18"/>
                <a:gd name="T4" fmla="*/ 6 w 19"/>
                <a:gd name="T5" fmla="*/ 1 h 18"/>
                <a:gd name="T6" fmla="*/ 6 w 19"/>
                <a:gd name="T7" fmla="*/ 0 h 18"/>
                <a:gd name="T8" fmla="*/ 7 w 19"/>
                <a:gd name="T9" fmla="*/ 0 h 18"/>
                <a:gd name="T10" fmla="*/ 13 w 19"/>
                <a:gd name="T11" fmla="*/ 6 h 18"/>
                <a:gd name="T12" fmla="*/ 15 w 19"/>
                <a:gd name="T13" fmla="*/ 8 h 18"/>
                <a:gd name="T14" fmla="*/ 19 w 19"/>
                <a:gd name="T15" fmla="*/ 8 h 18"/>
                <a:gd name="T16" fmla="*/ 17 w 19"/>
                <a:gd name="T17" fmla="*/ 12 h 18"/>
                <a:gd name="T18" fmla="*/ 10 w 19"/>
                <a:gd name="T19" fmla="*/ 18 h 18"/>
                <a:gd name="T20" fmla="*/ 7 w 19"/>
                <a:gd name="T21" fmla="*/ 6 h 18"/>
                <a:gd name="T22" fmla="*/ 6 w 19"/>
                <a:gd name="T23" fmla="*/ 8 h 18"/>
                <a:gd name="T24" fmla="*/ 10 w 19"/>
                <a:gd name="T25" fmla="*/ 12 h 18"/>
                <a:gd name="T26" fmla="*/ 10 w 19"/>
                <a:gd name="T27" fmla="*/ 12 h 18"/>
                <a:gd name="T28" fmla="*/ 8 w 19"/>
                <a:gd name="T29" fmla="*/ 8 h 18"/>
                <a:gd name="T30" fmla="*/ 7 w 19"/>
                <a:gd name="T3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18">
                  <a:moveTo>
                    <a:pt x="10" y="18"/>
                  </a:moveTo>
                  <a:cubicBezTo>
                    <a:pt x="6" y="18"/>
                    <a:pt x="2" y="14"/>
                    <a:pt x="1" y="10"/>
                  </a:cubicBezTo>
                  <a:cubicBezTo>
                    <a:pt x="0" y="6"/>
                    <a:pt x="2" y="2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"/>
                    <a:pt x="12" y="4"/>
                    <a:pt x="13" y="6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7"/>
                    <a:pt x="12" y="18"/>
                    <a:pt x="10" y="18"/>
                  </a:cubicBezTo>
                  <a:close/>
                  <a:moveTo>
                    <a:pt x="7" y="6"/>
                  </a:moveTo>
                  <a:cubicBezTo>
                    <a:pt x="6" y="7"/>
                    <a:pt x="6" y="8"/>
                    <a:pt x="6" y="8"/>
                  </a:cubicBezTo>
                  <a:cubicBezTo>
                    <a:pt x="7" y="11"/>
                    <a:pt x="9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1"/>
                    <a:pt x="8" y="9"/>
                    <a:pt x="8" y="8"/>
                  </a:cubicBezTo>
                  <a:cubicBezTo>
                    <a:pt x="7" y="7"/>
                    <a:pt x="7" y="7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4">
              <a:extLst>
                <a:ext uri="{FF2B5EF4-FFF2-40B4-BE49-F238E27FC236}">
                  <a16:creationId xmlns:a16="http://schemas.microsoft.com/office/drawing/2014/main" id="{7BC9D3EC-FDE0-4C3C-90F3-B3F6CAC31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075" y="4014788"/>
              <a:ext cx="1447800" cy="1406525"/>
            </a:xfrm>
            <a:custGeom>
              <a:avLst/>
              <a:gdLst>
                <a:gd name="T0" fmla="*/ 1016 w 1472"/>
                <a:gd name="T1" fmla="*/ 1170 h 1431"/>
                <a:gd name="T2" fmla="*/ 1044 w 1472"/>
                <a:gd name="T3" fmla="*/ 1194 h 1431"/>
                <a:gd name="T4" fmla="*/ 988 w 1472"/>
                <a:gd name="T5" fmla="*/ 1222 h 1431"/>
                <a:gd name="T6" fmla="*/ 1028 w 1472"/>
                <a:gd name="T7" fmla="*/ 1251 h 1431"/>
                <a:gd name="T8" fmla="*/ 1024 w 1472"/>
                <a:gd name="T9" fmla="*/ 1319 h 1431"/>
                <a:gd name="T10" fmla="*/ 1040 w 1472"/>
                <a:gd name="T11" fmla="*/ 1379 h 1431"/>
                <a:gd name="T12" fmla="*/ 1036 w 1472"/>
                <a:gd name="T13" fmla="*/ 1431 h 1431"/>
                <a:gd name="T14" fmla="*/ 932 w 1472"/>
                <a:gd name="T15" fmla="*/ 1403 h 1431"/>
                <a:gd name="T16" fmla="*/ 835 w 1472"/>
                <a:gd name="T17" fmla="*/ 1359 h 1431"/>
                <a:gd name="T18" fmla="*/ 823 w 1472"/>
                <a:gd name="T19" fmla="*/ 1343 h 1431"/>
                <a:gd name="T20" fmla="*/ 791 w 1472"/>
                <a:gd name="T21" fmla="*/ 1271 h 1431"/>
                <a:gd name="T22" fmla="*/ 787 w 1472"/>
                <a:gd name="T23" fmla="*/ 1239 h 1431"/>
                <a:gd name="T24" fmla="*/ 759 w 1472"/>
                <a:gd name="T25" fmla="*/ 1186 h 1431"/>
                <a:gd name="T26" fmla="*/ 703 w 1472"/>
                <a:gd name="T27" fmla="*/ 1114 h 1431"/>
                <a:gd name="T28" fmla="*/ 687 w 1472"/>
                <a:gd name="T29" fmla="*/ 1062 h 1431"/>
                <a:gd name="T30" fmla="*/ 678 w 1472"/>
                <a:gd name="T31" fmla="*/ 1050 h 1431"/>
                <a:gd name="T32" fmla="*/ 658 w 1472"/>
                <a:gd name="T33" fmla="*/ 1001 h 1431"/>
                <a:gd name="T34" fmla="*/ 594 w 1472"/>
                <a:gd name="T35" fmla="*/ 929 h 1431"/>
                <a:gd name="T36" fmla="*/ 566 w 1472"/>
                <a:gd name="T37" fmla="*/ 897 h 1431"/>
                <a:gd name="T38" fmla="*/ 457 w 1472"/>
                <a:gd name="T39" fmla="*/ 897 h 1431"/>
                <a:gd name="T40" fmla="*/ 401 w 1472"/>
                <a:gd name="T41" fmla="*/ 953 h 1431"/>
                <a:gd name="T42" fmla="*/ 309 w 1472"/>
                <a:gd name="T43" fmla="*/ 965 h 1431"/>
                <a:gd name="T44" fmla="*/ 268 w 1472"/>
                <a:gd name="T45" fmla="*/ 945 h 1431"/>
                <a:gd name="T46" fmla="*/ 200 w 1472"/>
                <a:gd name="T47" fmla="*/ 841 h 1431"/>
                <a:gd name="T48" fmla="*/ 192 w 1472"/>
                <a:gd name="T49" fmla="*/ 796 h 1431"/>
                <a:gd name="T50" fmla="*/ 184 w 1472"/>
                <a:gd name="T51" fmla="*/ 776 h 1431"/>
                <a:gd name="T52" fmla="*/ 152 w 1472"/>
                <a:gd name="T53" fmla="*/ 740 h 1431"/>
                <a:gd name="T54" fmla="*/ 116 w 1472"/>
                <a:gd name="T55" fmla="*/ 708 h 1431"/>
                <a:gd name="T56" fmla="*/ 43 w 1472"/>
                <a:gd name="T57" fmla="*/ 640 h 1431"/>
                <a:gd name="T58" fmla="*/ 3 w 1472"/>
                <a:gd name="T59" fmla="*/ 567 h 1431"/>
                <a:gd name="T60" fmla="*/ 405 w 1472"/>
                <a:gd name="T61" fmla="*/ 591 h 1431"/>
                <a:gd name="T62" fmla="*/ 759 w 1472"/>
                <a:gd name="T63" fmla="*/ 16 h 1431"/>
                <a:gd name="T64" fmla="*/ 791 w 1472"/>
                <a:gd name="T65" fmla="*/ 298 h 1431"/>
                <a:gd name="T66" fmla="*/ 843 w 1472"/>
                <a:gd name="T67" fmla="*/ 326 h 1431"/>
                <a:gd name="T68" fmla="*/ 960 w 1472"/>
                <a:gd name="T69" fmla="*/ 338 h 1431"/>
                <a:gd name="T70" fmla="*/ 980 w 1472"/>
                <a:gd name="T71" fmla="*/ 374 h 1431"/>
                <a:gd name="T72" fmla="*/ 1028 w 1472"/>
                <a:gd name="T73" fmla="*/ 378 h 1431"/>
                <a:gd name="T74" fmla="*/ 1064 w 1472"/>
                <a:gd name="T75" fmla="*/ 390 h 1431"/>
                <a:gd name="T76" fmla="*/ 1084 w 1472"/>
                <a:gd name="T77" fmla="*/ 362 h 1431"/>
                <a:gd name="T78" fmla="*/ 1157 w 1472"/>
                <a:gd name="T79" fmla="*/ 394 h 1431"/>
                <a:gd name="T80" fmla="*/ 1209 w 1472"/>
                <a:gd name="T81" fmla="*/ 374 h 1431"/>
                <a:gd name="T82" fmla="*/ 1273 w 1472"/>
                <a:gd name="T83" fmla="*/ 362 h 1431"/>
                <a:gd name="T84" fmla="*/ 1326 w 1472"/>
                <a:gd name="T85" fmla="*/ 386 h 1431"/>
                <a:gd name="T86" fmla="*/ 1366 w 1472"/>
                <a:gd name="T87" fmla="*/ 410 h 1431"/>
                <a:gd name="T88" fmla="*/ 1410 w 1472"/>
                <a:gd name="T89" fmla="*/ 615 h 1431"/>
                <a:gd name="T90" fmla="*/ 1434 w 1472"/>
                <a:gd name="T91" fmla="*/ 664 h 1431"/>
                <a:gd name="T92" fmla="*/ 1454 w 1472"/>
                <a:gd name="T93" fmla="*/ 692 h 1431"/>
                <a:gd name="T94" fmla="*/ 1470 w 1472"/>
                <a:gd name="T95" fmla="*/ 744 h 1431"/>
                <a:gd name="T96" fmla="*/ 1470 w 1472"/>
                <a:gd name="T97" fmla="*/ 772 h 1431"/>
                <a:gd name="T98" fmla="*/ 1438 w 1472"/>
                <a:gd name="T99" fmla="*/ 917 h 1431"/>
                <a:gd name="T100" fmla="*/ 1382 w 1472"/>
                <a:gd name="T101" fmla="*/ 941 h 1431"/>
                <a:gd name="T102" fmla="*/ 1342 w 1472"/>
                <a:gd name="T103" fmla="*/ 941 h 1431"/>
                <a:gd name="T104" fmla="*/ 1322 w 1472"/>
                <a:gd name="T105" fmla="*/ 925 h 1431"/>
                <a:gd name="T106" fmla="*/ 1322 w 1472"/>
                <a:gd name="T107" fmla="*/ 973 h 1431"/>
                <a:gd name="T108" fmla="*/ 1241 w 1472"/>
                <a:gd name="T109" fmla="*/ 1050 h 1431"/>
                <a:gd name="T110" fmla="*/ 1205 w 1472"/>
                <a:gd name="T111" fmla="*/ 1070 h 1431"/>
                <a:gd name="T112" fmla="*/ 1173 w 1472"/>
                <a:gd name="T113" fmla="*/ 1066 h 1431"/>
                <a:gd name="T114" fmla="*/ 1149 w 1472"/>
                <a:gd name="T115" fmla="*/ 1050 h 1431"/>
                <a:gd name="T116" fmla="*/ 1121 w 1472"/>
                <a:gd name="T117" fmla="*/ 1054 h 1431"/>
                <a:gd name="T118" fmla="*/ 1145 w 1472"/>
                <a:gd name="T119" fmla="*/ 1090 h 1431"/>
                <a:gd name="T120" fmla="*/ 1097 w 1472"/>
                <a:gd name="T121" fmla="*/ 1126 h 1431"/>
                <a:gd name="T122" fmla="*/ 1068 w 1472"/>
                <a:gd name="T123" fmla="*/ 1154 h 1431"/>
                <a:gd name="T124" fmla="*/ 1060 w 1472"/>
                <a:gd name="T125" fmla="*/ 1170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2" h="1431">
                  <a:moveTo>
                    <a:pt x="1060" y="1170"/>
                  </a:moveTo>
                  <a:cubicBezTo>
                    <a:pt x="1048" y="1165"/>
                    <a:pt x="1028" y="1165"/>
                    <a:pt x="1016" y="1170"/>
                  </a:cubicBezTo>
                  <a:cubicBezTo>
                    <a:pt x="1021" y="1180"/>
                    <a:pt x="1027" y="1174"/>
                    <a:pt x="1032" y="1178"/>
                  </a:cubicBezTo>
                  <a:cubicBezTo>
                    <a:pt x="1036" y="1181"/>
                    <a:pt x="1039" y="1187"/>
                    <a:pt x="1044" y="1194"/>
                  </a:cubicBezTo>
                  <a:cubicBezTo>
                    <a:pt x="1043" y="1211"/>
                    <a:pt x="1032" y="1217"/>
                    <a:pt x="1032" y="1235"/>
                  </a:cubicBezTo>
                  <a:cubicBezTo>
                    <a:pt x="1008" y="1240"/>
                    <a:pt x="1002" y="1227"/>
                    <a:pt x="988" y="1222"/>
                  </a:cubicBezTo>
                  <a:cubicBezTo>
                    <a:pt x="987" y="1235"/>
                    <a:pt x="999" y="1236"/>
                    <a:pt x="996" y="1251"/>
                  </a:cubicBezTo>
                  <a:cubicBezTo>
                    <a:pt x="1011" y="1252"/>
                    <a:pt x="1015" y="1257"/>
                    <a:pt x="1028" y="1251"/>
                  </a:cubicBezTo>
                  <a:cubicBezTo>
                    <a:pt x="1023" y="1261"/>
                    <a:pt x="1023" y="1278"/>
                    <a:pt x="1012" y="1283"/>
                  </a:cubicBezTo>
                  <a:cubicBezTo>
                    <a:pt x="1004" y="1301"/>
                    <a:pt x="1021" y="1307"/>
                    <a:pt x="1024" y="1319"/>
                  </a:cubicBezTo>
                  <a:cubicBezTo>
                    <a:pt x="1027" y="1330"/>
                    <a:pt x="1025" y="1344"/>
                    <a:pt x="1028" y="1355"/>
                  </a:cubicBezTo>
                  <a:cubicBezTo>
                    <a:pt x="1031" y="1364"/>
                    <a:pt x="1038" y="1371"/>
                    <a:pt x="1040" y="1379"/>
                  </a:cubicBezTo>
                  <a:cubicBezTo>
                    <a:pt x="1044" y="1394"/>
                    <a:pt x="1037" y="1410"/>
                    <a:pt x="1048" y="1419"/>
                  </a:cubicBezTo>
                  <a:cubicBezTo>
                    <a:pt x="1050" y="1429"/>
                    <a:pt x="1030" y="1417"/>
                    <a:pt x="1036" y="1431"/>
                  </a:cubicBezTo>
                  <a:cubicBezTo>
                    <a:pt x="1017" y="1431"/>
                    <a:pt x="1011" y="1408"/>
                    <a:pt x="992" y="1403"/>
                  </a:cubicBezTo>
                  <a:cubicBezTo>
                    <a:pt x="974" y="1399"/>
                    <a:pt x="957" y="1407"/>
                    <a:pt x="932" y="1403"/>
                  </a:cubicBezTo>
                  <a:cubicBezTo>
                    <a:pt x="918" y="1392"/>
                    <a:pt x="908" y="1376"/>
                    <a:pt x="879" y="1379"/>
                  </a:cubicBezTo>
                  <a:cubicBezTo>
                    <a:pt x="874" y="1363"/>
                    <a:pt x="857" y="1359"/>
                    <a:pt x="835" y="1359"/>
                  </a:cubicBezTo>
                  <a:cubicBezTo>
                    <a:pt x="831" y="1357"/>
                    <a:pt x="834" y="1351"/>
                    <a:pt x="831" y="1347"/>
                  </a:cubicBezTo>
                  <a:cubicBezTo>
                    <a:pt x="831" y="1346"/>
                    <a:pt x="823" y="1343"/>
                    <a:pt x="823" y="1343"/>
                  </a:cubicBezTo>
                  <a:cubicBezTo>
                    <a:pt x="820" y="1335"/>
                    <a:pt x="822" y="1323"/>
                    <a:pt x="819" y="1315"/>
                  </a:cubicBezTo>
                  <a:cubicBezTo>
                    <a:pt x="813" y="1297"/>
                    <a:pt x="802" y="1283"/>
                    <a:pt x="791" y="1271"/>
                  </a:cubicBezTo>
                  <a:cubicBezTo>
                    <a:pt x="788" y="1262"/>
                    <a:pt x="795" y="1260"/>
                    <a:pt x="795" y="1255"/>
                  </a:cubicBezTo>
                  <a:cubicBezTo>
                    <a:pt x="795" y="1246"/>
                    <a:pt x="788" y="1245"/>
                    <a:pt x="787" y="1239"/>
                  </a:cubicBezTo>
                  <a:cubicBezTo>
                    <a:pt x="786" y="1229"/>
                    <a:pt x="793" y="1218"/>
                    <a:pt x="787" y="1206"/>
                  </a:cubicBezTo>
                  <a:cubicBezTo>
                    <a:pt x="783" y="1195"/>
                    <a:pt x="771" y="1191"/>
                    <a:pt x="759" y="1186"/>
                  </a:cubicBezTo>
                  <a:cubicBezTo>
                    <a:pt x="749" y="1164"/>
                    <a:pt x="732" y="1148"/>
                    <a:pt x="723" y="1126"/>
                  </a:cubicBezTo>
                  <a:cubicBezTo>
                    <a:pt x="719" y="1119"/>
                    <a:pt x="709" y="1119"/>
                    <a:pt x="703" y="1114"/>
                  </a:cubicBezTo>
                  <a:cubicBezTo>
                    <a:pt x="700" y="1105"/>
                    <a:pt x="697" y="1099"/>
                    <a:pt x="695" y="1082"/>
                  </a:cubicBezTo>
                  <a:cubicBezTo>
                    <a:pt x="694" y="1081"/>
                    <a:pt x="693" y="1071"/>
                    <a:pt x="687" y="1062"/>
                  </a:cubicBezTo>
                  <a:cubicBezTo>
                    <a:pt x="686" y="1060"/>
                    <a:pt x="679" y="1059"/>
                    <a:pt x="678" y="1058"/>
                  </a:cubicBezTo>
                  <a:cubicBezTo>
                    <a:pt x="677" y="1055"/>
                    <a:pt x="680" y="1052"/>
                    <a:pt x="678" y="1050"/>
                  </a:cubicBezTo>
                  <a:cubicBezTo>
                    <a:pt x="675" y="1043"/>
                    <a:pt x="673" y="1036"/>
                    <a:pt x="666" y="1029"/>
                  </a:cubicBezTo>
                  <a:cubicBezTo>
                    <a:pt x="663" y="1026"/>
                    <a:pt x="662" y="1011"/>
                    <a:pt x="658" y="1001"/>
                  </a:cubicBezTo>
                  <a:cubicBezTo>
                    <a:pt x="651" y="983"/>
                    <a:pt x="636" y="973"/>
                    <a:pt x="622" y="957"/>
                  </a:cubicBezTo>
                  <a:cubicBezTo>
                    <a:pt x="616" y="950"/>
                    <a:pt x="605" y="937"/>
                    <a:pt x="594" y="929"/>
                  </a:cubicBezTo>
                  <a:cubicBezTo>
                    <a:pt x="592" y="928"/>
                    <a:pt x="588" y="927"/>
                    <a:pt x="590" y="929"/>
                  </a:cubicBezTo>
                  <a:cubicBezTo>
                    <a:pt x="577" y="915"/>
                    <a:pt x="576" y="907"/>
                    <a:pt x="566" y="897"/>
                  </a:cubicBezTo>
                  <a:cubicBezTo>
                    <a:pt x="549" y="901"/>
                    <a:pt x="524" y="899"/>
                    <a:pt x="498" y="893"/>
                  </a:cubicBezTo>
                  <a:cubicBezTo>
                    <a:pt x="483" y="889"/>
                    <a:pt x="467" y="875"/>
                    <a:pt x="457" y="897"/>
                  </a:cubicBezTo>
                  <a:cubicBezTo>
                    <a:pt x="444" y="891"/>
                    <a:pt x="429" y="899"/>
                    <a:pt x="421" y="909"/>
                  </a:cubicBezTo>
                  <a:cubicBezTo>
                    <a:pt x="415" y="917"/>
                    <a:pt x="409" y="936"/>
                    <a:pt x="401" y="953"/>
                  </a:cubicBezTo>
                  <a:cubicBezTo>
                    <a:pt x="394" y="968"/>
                    <a:pt x="378" y="982"/>
                    <a:pt x="365" y="993"/>
                  </a:cubicBezTo>
                  <a:cubicBezTo>
                    <a:pt x="342" y="994"/>
                    <a:pt x="325" y="977"/>
                    <a:pt x="309" y="965"/>
                  </a:cubicBezTo>
                  <a:cubicBezTo>
                    <a:pt x="303" y="961"/>
                    <a:pt x="300" y="955"/>
                    <a:pt x="297" y="953"/>
                  </a:cubicBezTo>
                  <a:cubicBezTo>
                    <a:pt x="288" y="948"/>
                    <a:pt x="276" y="951"/>
                    <a:pt x="268" y="945"/>
                  </a:cubicBezTo>
                  <a:cubicBezTo>
                    <a:pt x="252" y="933"/>
                    <a:pt x="243" y="909"/>
                    <a:pt x="220" y="905"/>
                  </a:cubicBezTo>
                  <a:cubicBezTo>
                    <a:pt x="220" y="882"/>
                    <a:pt x="193" y="870"/>
                    <a:pt x="200" y="841"/>
                  </a:cubicBezTo>
                  <a:cubicBezTo>
                    <a:pt x="202" y="831"/>
                    <a:pt x="203" y="823"/>
                    <a:pt x="196" y="808"/>
                  </a:cubicBezTo>
                  <a:cubicBezTo>
                    <a:pt x="195" y="807"/>
                    <a:pt x="194" y="799"/>
                    <a:pt x="192" y="796"/>
                  </a:cubicBezTo>
                  <a:cubicBezTo>
                    <a:pt x="191" y="795"/>
                    <a:pt x="184" y="793"/>
                    <a:pt x="184" y="792"/>
                  </a:cubicBezTo>
                  <a:cubicBezTo>
                    <a:pt x="182" y="788"/>
                    <a:pt x="186" y="780"/>
                    <a:pt x="184" y="776"/>
                  </a:cubicBezTo>
                  <a:cubicBezTo>
                    <a:pt x="180" y="770"/>
                    <a:pt x="176" y="765"/>
                    <a:pt x="172" y="760"/>
                  </a:cubicBezTo>
                  <a:cubicBezTo>
                    <a:pt x="166" y="753"/>
                    <a:pt x="160" y="746"/>
                    <a:pt x="152" y="740"/>
                  </a:cubicBezTo>
                  <a:cubicBezTo>
                    <a:pt x="146" y="736"/>
                    <a:pt x="135" y="734"/>
                    <a:pt x="128" y="728"/>
                  </a:cubicBezTo>
                  <a:cubicBezTo>
                    <a:pt x="123" y="723"/>
                    <a:pt x="120" y="714"/>
                    <a:pt x="116" y="708"/>
                  </a:cubicBezTo>
                  <a:cubicBezTo>
                    <a:pt x="111" y="701"/>
                    <a:pt x="104" y="698"/>
                    <a:pt x="100" y="692"/>
                  </a:cubicBezTo>
                  <a:cubicBezTo>
                    <a:pt x="82" y="670"/>
                    <a:pt x="72" y="651"/>
                    <a:pt x="43" y="640"/>
                  </a:cubicBezTo>
                  <a:cubicBezTo>
                    <a:pt x="43" y="628"/>
                    <a:pt x="36" y="623"/>
                    <a:pt x="35" y="611"/>
                  </a:cubicBezTo>
                  <a:cubicBezTo>
                    <a:pt x="25" y="596"/>
                    <a:pt x="0" y="596"/>
                    <a:pt x="3" y="567"/>
                  </a:cubicBezTo>
                  <a:cubicBezTo>
                    <a:pt x="129" y="582"/>
                    <a:pt x="259" y="593"/>
                    <a:pt x="393" y="599"/>
                  </a:cubicBezTo>
                  <a:cubicBezTo>
                    <a:pt x="398" y="598"/>
                    <a:pt x="399" y="592"/>
                    <a:pt x="405" y="591"/>
                  </a:cubicBezTo>
                  <a:cubicBezTo>
                    <a:pt x="416" y="392"/>
                    <a:pt x="432" y="197"/>
                    <a:pt x="445" y="0"/>
                  </a:cubicBezTo>
                  <a:cubicBezTo>
                    <a:pt x="547" y="8"/>
                    <a:pt x="656" y="9"/>
                    <a:pt x="759" y="16"/>
                  </a:cubicBezTo>
                  <a:cubicBezTo>
                    <a:pt x="759" y="104"/>
                    <a:pt x="758" y="190"/>
                    <a:pt x="751" y="270"/>
                  </a:cubicBezTo>
                  <a:cubicBezTo>
                    <a:pt x="769" y="274"/>
                    <a:pt x="778" y="289"/>
                    <a:pt x="791" y="298"/>
                  </a:cubicBezTo>
                  <a:cubicBezTo>
                    <a:pt x="811" y="301"/>
                    <a:pt x="823" y="293"/>
                    <a:pt x="835" y="298"/>
                  </a:cubicBezTo>
                  <a:cubicBezTo>
                    <a:pt x="842" y="303"/>
                    <a:pt x="837" y="321"/>
                    <a:pt x="843" y="326"/>
                  </a:cubicBezTo>
                  <a:cubicBezTo>
                    <a:pt x="874" y="327"/>
                    <a:pt x="902" y="332"/>
                    <a:pt x="920" y="346"/>
                  </a:cubicBezTo>
                  <a:cubicBezTo>
                    <a:pt x="935" y="336"/>
                    <a:pt x="936" y="335"/>
                    <a:pt x="960" y="338"/>
                  </a:cubicBezTo>
                  <a:cubicBezTo>
                    <a:pt x="958" y="351"/>
                    <a:pt x="963" y="356"/>
                    <a:pt x="976" y="354"/>
                  </a:cubicBezTo>
                  <a:cubicBezTo>
                    <a:pt x="975" y="363"/>
                    <a:pt x="977" y="370"/>
                    <a:pt x="980" y="374"/>
                  </a:cubicBezTo>
                  <a:cubicBezTo>
                    <a:pt x="995" y="374"/>
                    <a:pt x="998" y="363"/>
                    <a:pt x="1008" y="358"/>
                  </a:cubicBezTo>
                  <a:cubicBezTo>
                    <a:pt x="1018" y="362"/>
                    <a:pt x="1024" y="369"/>
                    <a:pt x="1028" y="378"/>
                  </a:cubicBezTo>
                  <a:cubicBezTo>
                    <a:pt x="1040" y="379"/>
                    <a:pt x="1049" y="377"/>
                    <a:pt x="1052" y="370"/>
                  </a:cubicBezTo>
                  <a:cubicBezTo>
                    <a:pt x="1061" y="372"/>
                    <a:pt x="1052" y="392"/>
                    <a:pt x="1064" y="390"/>
                  </a:cubicBezTo>
                  <a:cubicBezTo>
                    <a:pt x="1073" y="391"/>
                    <a:pt x="1075" y="377"/>
                    <a:pt x="1080" y="370"/>
                  </a:cubicBezTo>
                  <a:cubicBezTo>
                    <a:pt x="1082" y="368"/>
                    <a:pt x="1086" y="367"/>
                    <a:pt x="1084" y="362"/>
                  </a:cubicBezTo>
                  <a:cubicBezTo>
                    <a:pt x="1100" y="368"/>
                    <a:pt x="1104" y="379"/>
                    <a:pt x="1125" y="370"/>
                  </a:cubicBezTo>
                  <a:cubicBezTo>
                    <a:pt x="1130" y="384"/>
                    <a:pt x="1147" y="385"/>
                    <a:pt x="1157" y="394"/>
                  </a:cubicBezTo>
                  <a:cubicBezTo>
                    <a:pt x="1164" y="386"/>
                    <a:pt x="1177" y="382"/>
                    <a:pt x="1185" y="374"/>
                  </a:cubicBezTo>
                  <a:cubicBezTo>
                    <a:pt x="1197" y="371"/>
                    <a:pt x="1197" y="371"/>
                    <a:pt x="1209" y="374"/>
                  </a:cubicBezTo>
                  <a:cubicBezTo>
                    <a:pt x="1219" y="372"/>
                    <a:pt x="1226" y="367"/>
                    <a:pt x="1233" y="362"/>
                  </a:cubicBezTo>
                  <a:cubicBezTo>
                    <a:pt x="1241" y="367"/>
                    <a:pt x="1264" y="380"/>
                    <a:pt x="1273" y="362"/>
                  </a:cubicBezTo>
                  <a:cubicBezTo>
                    <a:pt x="1291" y="357"/>
                    <a:pt x="1303" y="381"/>
                    <a:pt x="1314" y="386"/>
                  </a:cubicBezTo>
                  <a:cubicBezTo>
                    <a:pt x="1317" y="388"/>
                    <a:pt x="1322" y="385"/>
                    <a:pt x="1326" y="386"/>
                  </a:cubicBezTo>
                  <a:cubicBezTo>
                    <a:pt x="1327" y="387"/>
                    <a:pt x="1329" y="394"/>
                    <a:pt x="1330" y="394"/>
                  </a:cubicBezTo>
                  <a:cubicBezTo>
                    <a:pt x="1342" y="399"/>
                    <a:pt x="1361" y="394"/>
                    <a:pt x="1366" y="410"/>
                  </a:cubicBezTo>
                  <a:cubicBezTo>
                    <a:pt x="1377" y="405"/>
                    <a:pt x="1391" y="405"/>
                    <a:pt x="1402" y="410"/>
                  </a:cubicBezTo>
                  <a:cubicBezTo>
                    <a:pt x="1407" y="476"/>
                    <a:pt x="1407" y="547"/>
                    <a:pt x="1410" y="615"/>
                  </a:cubicBezTo>
                  <a:cubicBezTo>
                    <a:pt x="1416" y="625"/>
                    <a:pt x="1426" y="631"/>
                    <a:pt x="1434" y="640"/>
                  </a:cubicBezTo>
                  <a:cubicBezTo>
                    <a:pt x="1432" y="652"/>
                    <a:pt x="1443" y="655"/>
                    <a:pt x="1434" y="664"/>
                  </a:cubicBezTo>
                  <a:cubicBezTo>
                    <a:pt x="1437" y="668"/>
                    <a:pt x="1439" y="674"/>
                    <a:pt x="1442" y="680"/>
                  </a:cubicBezTo>
                  <a:cubicBezTo>
                    <a:pt x="1445" y="684"/>
                    <a:pt x="1452" y="688"/>
                    <a:pt x="1454" y="692"/>
                  </a:cubicBezTo>
                  <a:cubicBezTo>
                    <a:pt x="1456" y="695"/>
                    <a:pt x="1453" y="701"/>
                    <a:pt x="1454" y="704"/>
                  </a:cubicBezTo>
                  <a:cubicBezTo>
                    <a:pt x="1462" y="717"/>
                    <a:pt x="1472" y="719"/>
                    <a:pt x="1470" y="744"/>
                  </a:cubicBezTo>
                  <a:cubicBezTo>
                    <a:pt x="1470" y="744"/>
                    <a:pt x="1466" y="744"/>
                    <a:pt x="1466" y="748"/>
                  </a:cubicBezTo>
                  <a:cubicBezTo>
                    <a:pt x="1467" y="751"/>
                    <a:pt x="1470" y="763"/>
                    <a:pt x="1470" y="772"/>
                  </a:cubicBezTo>
                  <a:cubicBezTo>
                    <a:pt x="1452" y="792"/>
                    <a:pt x="1446" y="836"/>
                    <a:pt x="1458" y="865"/>
                  </a:cubicBezTo>
                  <a:cubicBezTo>
                    <a:pt x="1449" y="879"/>
                    <a:pt x="1417" y="897"/>
                    <a:pt x="1438" y="917"/>
                  </a:cubicBezTo>
                  <a:cubicBezTo>
                    <a:pt x="1428" y="923"/>
                    <a:pt x="1420" y="922"/>
                    <a:pt x="1410" y="925"/>
                  </a:cubicBezTo>
                  <a:cubicBezTo>
                    <a:pt x="1399" y="929"/>
                    <a:pt x="1391" y="939"/>
                    <a:pt x="1382" y="941"/>
                  </a:cubicBezTo>
                  <a:cubicBezTo>
                    <a:pt x="1375" y="943"/>
                    <a:pt x="1375" y="937"/>
                    <a:pt x="1370" y="937"/>
                  </a:cubicBezTo>
                  <a:cubicBezTo>
                    <a:pt x="1366" y="937"/>
                    <a:pt x="1351" y="943"/>
                    <a:pt x="1342" y="941"/>
                  </a:cubicBezTo>
                  <a:cubicBezTo>
                    <a:pt x="1347" y="936"/>
                    <a:pt x="1346" y="924"/>
                    <a:pt x="1346" y="913"/>
                  </a:cubicBezTo>
                  <a:cubicBezTo>
                    <a:pt x="1332" y="902"/>
                    <a:pt x="1328" y="923"/>
                    <a:pt x="1322" y="925"/>
                  </a:cubicBezTo>
                  <a:cubicBezTo>
                    <a:pt x="1314" y="927"/>
                    <a:pt x="1313" y="909"/>
                    <a:pt x="1306" y="921"/>
                  </a:cubicBezTo>
                  <a:cubicBezTo>
                    <a:pt x="1306" y="942"/>
                    <a:pt x="1314" y="951"/>
                    <a:pt x="1322" y="973"/>
                  </a:cubicBezTo>
                  <a:cubicBezTo>
                    <a:pt x="1309" y="976"/>
                    <a:pt x="1307" y="991"/>
                    <a:pt x="1294" y="993"/>
                  </a:cubicBezTo>
                  <a:cubicBezTo>
                    <a:pt x="1293" y="1028"/>
                    <a:pt x="1257" y="1030"/>
                    <a:pt x="1241" y="1050"/>
                  </a:cubicBezTo>
                  <a:cubicBezTo>
                    <a:pt x="1226" y="1046"/>
                    <a:pt x="1222" y="1054"/>
                    <a:pt x="1209" y="1054"/>
                  </a:cubicBezTo>
                  <a:cubicBezTo>
                    <a:pt x="1204" y="1055"/>
                    <a:pt x="1206" y="1064"/>
                    <a:pt x="1205" y="1070"/>
                  </a:cubicBezTo>
                  <a:cubicBezTo>
                    <a:pt x="1196" y="1072"/>
                    <a:pt x="1199" y="1062"/>
                    <a:pt x="1193" y="1062"/>
                  </a:cubicBezTo>
                  <a:cubicBezTo>
                    <a:pt x="1196" y="1062"/>
                    <a:pt x="1178" y="1071"/>
                    <a:pt x="1173" y="1066"/>
                  </a:cubicBezTo>
                  <a:cubicBezTo>
                    <a:pt x="1172" y="1065"/>
                    <a:pt x="1174" y="1058"/>
                    <a:pt x="1173" y="1058"/>
                  </a:cubicBezTo>
                  <a:cubicBezTo>
                    <a:pt x="1165" y="1055"/>
                    <a:pt x="1151" y="1071"/>
                    <a:pt x="1149" y="1050"/>
                  </a:cubicBezTo>
                  <a:cubicBezTo>
                    <a:pt x="1137" y="1053"/>
                    <a:pt x="1151" y="1063"/>
                    <a:pt x="1149" y="1070"/>
                  </a:cubicBezTo>
                  <a:cubicBezTo>
                    <a:pt x="1131" y="1072"/>
                    <a:pt x="1140" y="1049"/>
                    <a:pt x="1121" y="1054"/>
                  </a:cubicBezTo>
                  <a:cubicBezTo>
                    <a:pt x="1111" y="1063"/>
                    <a:pt x="1144" y="1079"/>
                    <a:pt x="1129" y="1094"/>
                  </a:cubicBezTo>
                  <a:cubicBezTo>
                    <a:pt x="1132" y="1091"/>
                    <a:pt x="1138" y="1089"/>
                    <a:pt x="1145" y="1090"/>
                  </a:cubicBezTo>
                  <a:cubicBezTo>
                    <a:pt x="1133" y="1109"/>
                    <a:pt x="1116" y="1105"/>
                    <a:pt x="1105" y="1090"/>
                  </a:cubicBezTo>
                  <a:cubicBezTo>
                    <a:pt x="1095" y="1101"/>
                    <a:pt x="1112" y="1117"/>
                    <a:pt x="1097" y="1126"/>
                  </a:cubicBezTo>
                  <a:cubicBezTo>
                    <a:pt x="1091" y="1109"/>
                    <a:pt x="1070" y="1139"/>
                    <a:pt x="1056" y="1126"/>
                  </a:cubicBezTo>
                  <a:cubicBezTo>
                    <a:pt x="1061" y="1139"/>
                    <a:pt x="1052" y="1148"/>
                    <a:pt x="1068" y="1154"/>
                  </a:cubicBezTo>
                  <a:cubicBezTo>
                    <a:pt x="1067" y="1148"/>
                    <a:pt x="1072" y="1147"/>
                    <a:pt x="1072" y="1142"/>
                  </a:cubicBezTo>
                  <a:cubicBezTo>
                    <a:pt x="1082" y="1150"/>
                    <a:pt x="1059" y="1157"/>
                    <a:pt x="1060" y="1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55">
              <a:extLst>
                <a:ext uri="{FF2B5EF4-FFF2-40B4-BE49-F238E27FC236}">
                  <a16:creationId xmlns:a16="http://schemas.microsoft.com/office/drawing/2014/main" id="{F383ABD2-D981-4AE6-9C28-8E3034D6F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0488" y="4011613"/>
              <a:ext cx="1452563" cy="1411288"/>
            </a:xfrm>
            <a:custGeom>
              <a:avLst/>
              <a:gdLst>
                <a:gd name="T0" fmla="*/ 882 w 1476"/>
                <a:gd name="T1" fmla="*/ 1385 h 1437"/>
                <a:gd name="T2" fmla="*/ 819 w 1476"/>
                <a:gd name="T3" fmla="*/ 1319 h 1437"/>
                <a:gd name="T4" fmla="*/ 758 w 1476"/>
                <a:gd name="T5" fmla="*/ 1190 h 1437"/>
                <a:gd name="T6" fmla="*/ 678 w 1476"/>
                <a:gd name="T7" fmla="*/ 1062 h 1437"/>
                <a:gd name="T8" fmla="*/ 594 w 1476"/>
                <a:gd name="T9" fmla="*/ 932 h 1437"/>
                <a:gd name="T10" fmla="*/ 461 w 1476"/>
                <a:gd name="T11" fmla="*/ 903 h 1437"/>
                <a:gd name="T12" fmla="*/ 302 w 1476"/>
                <a:gd name="T13" fmla="*/ 963 h 1437"/>
                <a:gd name="T14" fmla="*/ 194 w 1476"/>
                <a:gd name="T15" fmla="*/ 809 h 1437"/>
                <a:gd name="T16" fmla="*/ 120 w 1476"/>
                <a:gd name="T17" fmla="*/ 721 h 1437"/>
                <a:gd name="T18" fmla="*/ 2 w 1476"/>
                <a:gd name="T19" fmla="*/ 570 h 1437"/>
                <a:gd name="T20" fmla="*/ 761 w 1476"/>
                <a:gd name="T21" fmla="*/ 17 h 1437"/>
                <a:gd name="T22" fmla="*/ 846 w 1476"/>
                <a:gd name="T23" fmla="*/ 326 h 1437"/>
                <a:gd name="T24" fmla="*/ 999 w 1476"/>
                <a:gd name="T25" fmla="*/ 366 h 1437"/>
                <a:gd name="T26" fmla="*/ 1067 w 1476"/>
                <a:gd name="T27" fmla="*/ 391 h 1437"/>
                <a:gd name="T28" fmla="*/ 1128 w 1476"/>
                <a:gd name="T29" fmla="*/ 370 h 1437"/>
                <a:gd name="T30" fmla="*/ 1235 w 1476"/>
                <a:gd name="T31" fmla="*/ 362 h 1437"/>
                <a:gd name="T32" fmla="*/ 1333 w 1476"/>
                <a:gd name="T33" fmla="*/ 393 h 1437"/>
                <a:gd name="T34" fmla="*/ 1439 w 1476"/>
                <a:gd name="T35" fmla="*/ 642 h 1437"/>
                <a:gd name="T36" fmla="*/ 1475 w 1476"/>
                <a:gd name="T37" fmla="*/ 747 h 1437"/>
                <a:gd name="T38" fmla="*/ 1436 w 1476"/>
                <a:gd name="T39" fmla="*/ 906 h 1437"/>
                <a:gd name="T40" fmla="*/ 1343 w 1476"/>
                <a:gd name="T41" fmla="*/ 947 h 1437"/>
                <a:gd name="T42" fmla="*/ 1310 w 1476"/>
                <a:gd name="T43" fmla="*/ 925 h 1437"/>
                <a:gd name="T44" fmla="*/ 1226 w 1476"/>
                <a:gd name="T45" fmla="*/ 1057 h 1437"/>
                <a:gd name="T46" fmla="*/ 1172 w 1476"/>
                <a:gd name="T47" fmla="*/ 1063 h 1437"/>
                <a:gd name="T48" fmla="*/ 1147 w 1476"/>
                <a:gd name="T49" fmla="*/ 1090 h 1437"/>
                <a:gd name="T50" fmla="*/ 1062 w 1476"/>
                <a:gd name="T51" fmla="*/ 1135 h 1437"/>
                <a:gd name="T52" fmla="*/ 1065 w 1476"/>
                <a:gd name="T53" fmla="*/ 1173 h 1437"/>
                <a:gd name="T54" fmla="*/ 1043 w 1476"/>
                <a:gd name="T55" fmla="*/ 1217 h 1437"/>
                <a:gd name="T56" fmla="*/ 1036 w 1476"/>
                <a:gd name="T57" fmla="*/ 1248 h 1437"/>
                <a:gd name="T58" fmla="*/ 1052 w 1476"/>
                <a:gd name="T59" fmla="*/ 1420 h 1437"/>
                <a:gd name="T60" fmla="*/ 1016 w 1476"/>
                <a:gd name="T61" fmla="*/ 1419 h 1437"/>
                <a:gd name="T62" fmla="*/ 1024 w 1476"/>
                <a:gd name="T63" fmla="*/ 1323 h 1437"/>
                <a:gd name="T64" fmla="*/ 992 w 1476"/>
                <a:gd name="T65" fmla="*/ 1240 h 1437"/>
                <a:gd name="T66" fmla="*/ 1028 w 1476"/>
                <a:gd name="T67" fmla="*/ 1182 h 1437"/>
                <a:gd name="T68" fmla="*/ 1092 w 1476"/>
                <a:gd name="T69" fmla="*/ 1121 h 1437"/>
                <a:gd name="T70" fmla="*/ 1121 w 1476"/>
                <a:gd name="T71" fmla="*/ 1054 h 1437"/>
                <a:gd name="T72" fmla="*/ 1158 w 1476"/>
                <a:gd name="T73" fmla="*/ 1061 h 1437"/>
                <a:gd name="T74" fmla="*/ 1195 w 1476"/>
                <a:gd name="T75" fmla="*/ 1062 h 1437"/>
                <a:gd name="T76" fmla="*/ 1242 w 1476"/>
                <a:gd name="T77" fmla="*/ 1050 h 1437"/>
                <a:gd name="T78" fmla="*/ 1312 w 1476"/>
                <a:gd name="T79" fmla="*/ 917 h 1437"/>
                <a:gd name="T80" fmla="*/ 1372 w 1476"/>
                <a:gd name="T81" fmla="*/ 937 h 1437"/>
                <a:gd name="T82" fmla="*/ 1470 w 1476"/>
                <a:gd name="T83" fmla="*/ 774 h 1437"/>
                <a:gd name="T84" fmla="*/ 1434 w 1476"/>
                <a:gd name="T85" fmla="*/ 668 h 1437"/>
                <a:gd name="T86" fmla="*/ 1369 w 1476"/>
                <a:gd name="T87" fmla="*/ 416 h 1437"/>
                <a:gd name="T88" fmla="*/ 1235 w 1476"/>
                <a:gd name="T89" fmla="*/ 368 h 1437"/>
                <a:gd name="T90" fmla="*/ 1125 w 1476"/>
                <a:gd name="T91" fmla="*/ 377 h 1437"/>
                <a:gd name="T92" fmla="*/ 1030 w 1476"/>
                <a:gd name="T93" fmla="*/ 384 h 1437"/>
                <a:gd name="T94" fmla="*/ 946 w 1476"/>
                <a:gd name="T95" fmla="*/ 342 h 1437"/>
                <a:gd name="T96" fmla="*/ 792 w 1476"/>
                <a:gd name="T97" fmla="*/ 304 h 1437"/>
                <a:gd name="T98" fmla="*/ 410 w 1476"/>
                <a:gd name="T99" fmla="*/ 597 h 1437"/>
                <a:gd name="T100" fmla="*/ 44 w 1476"/>
                <a:gd name="T101" fmla="*/ 627 h 1437"/>
                <a:gd name="T102" fmla="*/ 176 w 1476"/>
                <a:gd name="T103" fmla="*/ 761 h 1437"/>
                <a:gd name="T104" fmla="*/ 256 w 1476"/>
                <a:gd name="T105" fmla="*/ 930 h 1437"/>
                <a:gd name="T106" fmla="*/ 421 w 1476"/>
                <a:gd name="T107" fmla="*/ 910 h 1437"/>
                <a:gd name="T108" fmla="*/ 598 w 1476"/>
                <a:gd name="T109" fmla="*/ 930 h 1437"/>
                <a:gd name="T110" fmla="*/ 691 w 1476"/>
                <a:gd name="T111" fmla="*/ 1063 h 1437"/>
                <a:gd name="T112" fmla="*/ 792 w 1476"/>
                <a:gd name="T113" fmla="*/ 1241 h 1437"/>
                <a:gd name="T114" fmla="*/ 883 w 1476"/>
                <a:gd name="T115" fmla="*/ 1379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76" h="1437">
                  <a:moveTo>
                    <a:pt x="1042" y="1437"/>
                  </a:moveTo>
                  <a:cubicBezTo>
                    <a:pt x="1038" y="1437"/>
                    <a:pt x="1038" y="1437"/>
                    <a:pt x="1038" y="1437"/>
                  </a:cubicBezTo>
                  <a:cubicBezTo>
                    <a:pt x="1026" y="1437"/>
                    <a:pt x="1019" y="1430"/>
                    <a:pt x="1012" y="1423"/>
                  </a:cubicBezTo>
                  <a:cubicBezTo>
                    <a:pt x="1007" y="1417"/>
                    <a:pt x="1001" y="1411"/>
                    <a:pt x="993" y="1409"/>
                  </a:cubicBezTo>
                  <a:cubicBezTo>
                    <a:pt x="986" y="1407"/>
                    <a:pt x="976" y="1408"/>
                    <a:pt x="966" y="1409"/>
                  </a:cubicBezTo>
                  <a:cubicBezTo>
                    <a:pt x="960" y="1409"/>
                    <a:pt x="954" y="1410"/>
                    <a:pt x="947" y="1410"/>
                  </a:cubicBezTo>
                  <a:cubicBezTo>
                    <a:pt x="942" y="1410"/>
                    <a:pt x="938" y="1410"/>
                    <a:pt x="933" y="1409"/>
                  </a:cubicBezTo>
                  <a:cubicBezTo>
                    <a:pt x="933" y="1409"/>
                    <a:pt x="933" y="1409"/>
                    <a:pt x="933" y="1409"/>
                  </a:cubicBezTo>
                  <a:cubicBezTo>
                    <a:pt x="932" y="1408"/>
                    <a:pt x="932" y="1408"/>
                    <a:pt x="932" y="1408"/>
                  </a:cubicBezTo>
                  <a:cubicBezTo>
                    <a:pt x="929" y="1406"/>
                    <a:pt x="927" y="1404"/>
                    <a:pt x="924" y="1402"/>
                  </a:cubicBezTo>
                  <a:cubicBezTo>
                    <a:pt x="913" y="1392"/>
                    <a:pt x="903" y="1383"/>
                    <a:pt x="882" y="1385"/>
                  </a:cubicBezTo>
                  <a:cubicBezTo>
                    <a:pt x="880" y="1385"/>
                    <a:pt x="880" y="1385"/>
                    <a:pt x="880" y="1385"/>
                  </a:cubicBezTo>
                  <a:cubicBezTo>
                    <a:pt x="879" y="1383"/>
                    <a:pt x="879" y="1383"/>
                    <a:pt x="879" y="1383"/>
                  </a:cubicBezTo>
                  <a:cubicBezTo>
                    <a:pt x="875" y="1370"/>
                    <a:pt x="862" y="1365"/>
                    <a:pt x="838" y="1365"/>
                  </a:cubicBezTo>
                  <a:cubicBezTo>
                    <a:pt x="836" y="1365"/>
                    <a:pt x="836" y="1365"/>
                    <a:pt x="836" y="1365"/>
                  </a:cubicBezTo>
                  <a:cubicBezTo>
                    <a:pt x="832" y="1363"/>
                    <a:pt x="832" y="1359"/>
                    <a:pt x="832" y="1356"/>
                  </a:cubicBezTo>
                  <a:cubicBezTo>
                    <a:pt x="832" y="1354"/>
                    <a:pt x="832" y="1353"/>
                    <a:pt x="831" y="1352"/>
                  </a:cubicBezTo>
                  <a:cubicBezTo>
                    <a:pt x="830" y="1351"/>
                    <a:pt x="826" y="1350"/>
                    <a:pt x="825" y="1349"/>
                  </a:cubicBezTo>
                  <a:cubicBezTo>
                    <a:pt x="823" y="1349"/>
                    <a:pt x="823" y="1349"/>
                    <a:pt x="823" y="1349"/>
                  </a:cubicBezTo>
                  <a:cubicBezTo>
                    <a:pt x="823" y="1347"/>
                    <a:pt x="823" y="1347"/>
                    <a:pt x="823" y="1347"/>
                  </a:cubicBezTo>
                  <a:cubicBezTo>
                    <a:pt x="821" y="1342"/>
                    <a:pt x="820" y="1337"/>
                    <a:pt x="820" y="1331"/>
                  </a:cubicBezTo>
                  <a:cubicBezTo>
                    <a:pt x="820" y="1327"/>
                    <a:pt x="820" y="1322"/>
                    <a:pt x="819" y="1319"/>
                  </a:cubicBezTo>
                  <a:cubicBezTo>
                    <a:pt x="813" y="1302"/>
                    <a:pt x="802" y="1289"/>
                    <a:pt x="791" y="1275"/>
                  </a:cubicBezTo>
                  <a:cubicBezTo>
                    <a:pt x="790" y="1275"/>
                    <a:pt x="790" y="1275"/>
                    <a:pt x="790" y="1275"/>
                  </a:cubicBezTo>
                  <a:cubicBezTo>
                    <a:pt x="788" y="1268"/>
                    <a:pt x="791" y="1264"/>
                    <a:pt x="793" y="1262"/>
                  </a:cubicBezTo>
                  <a:cubicBezTo>
                    <a:pt x="794" y="1260"/>
                    <a:pt x="794" y="1259"/>
                    <a:pt x="794" y="1258"/>
                  </a:cubicBezTo>
                  <a:cubicBezTo>
                    <a:pt x="794" y="1254"/>
                    <a:pt x="792" y="1252"/>
                    <a:pt x="790" y="1250"/>
                  </a:cubicBezTo>
                  <a:cubicBezTo>
                    <a:pt x="789" y="1248"/>
                    <a:pt x="787" y="1245"/>
                    <a:pt x="786" y="1242"/>
                  </a:cubicBezTo>
                  <a:cubicBezTo>
                    <a:pt x="786" y="1238"/>
                    <a:pt x="787" y="1234"/>
                    <a:pt x="787" y="1230"/>
                  </a:cubicBezTo>
                  <a:cubicBezTo>
                    <a:pt x="788" y="1224"/>
                    <a:pt x="790" y="1217"/>
                    <a:pt x="786" y="1211"/>
                  </a:cubicBezTo>
                  <a:cubicBezTo>
                    <a:pt x="783" y="1200"/>
                    <a:pt x="772" y="1196"/>
                    <a:pt x="761" y="1192"/>
                  </a:cubicBezTo>
                  <a:cubicBezTo>
                    <a:pt x="759" y="1191"/>
                    <a:pt x="759" y="1191"/>
                    <a:pt x="759" y="1191"/>
                  </a:cubicBezTo>
                  <a:cubicBezTo>
                    <a:pt x="758" y="1190"/>
                    <a:pt x="758" y="1190"/>
                    <a:pt x="758" y="1190"/>
                  </a:cubicBezTo>
                  <a:cubicBezTo>
                    <a:pt x="754" y="1180"/>
                    <a:pt x="747" y="1170"/>
                    <a:pt x="741" y="1161"/>
                  </a:cubicBezTo>
                  <a:cubicBezTo>
                    <a:pt x="734" y="1152"/>
                    <a:pt x="727" y="1142"/>
                    <a:pt x="722" y="1130"/>
                  </a:cubicBezTo>
                  <a:cubicBezTo>
                    <a:pt x="721" y="1127"/>
                    <a:pt x="716" y="1125"/>
                    <a:pt x="712" y="1124"/>
                  </a:cubicBezTo>
                  <a:cubicBezTo>
                    <a:pt x="709" y="1122"/>
                    <a:pt x="706" y="1121"/>
                    <a:pt x="703" y="1119"/>
                  </a:cubicBezTo>
                  <a:cubicBezTo>
                    <a:pt x="702" y="1119"/>
                    <a:pt x="702" y="1119"/>
                    <a:pt x="702" y="1119"/>
                  </a:cubicBezTo>
                  <a:cubicBezTo>
                    <a:pt x="702" y="1118"/>
                    <a:pt x="702" y="1118"/>
                    <a:pt x="702" y="1118"/>
                  </a:cubicBezTo>
                  <a:cubicBezTo>
                    <a:pt x="701" y="1116"/>
                    <a:pt x="701" y="1114"/>
                    <a:pt x="700" y="1112"/>
                  </a:cubicBezTo>
                  <a:cubicBezTo>
                    <a:pt x="698" y="1105"/>
                    <a:pt x="695" y="1098"/>
                    <a:pt x="694" y="1085"/>
                  </a:cubicBezTo>
                  <a:cubicBezTo>
                    <a:pt x="694" y="1085"/>
                    <a:pt x="692" y="1075"/>
                    <a:pt x="686" y="1066"/>
                  </a:cubicBezTo>
                  <a:cubicBezTo>
                    <a:pt x="686" y="1066"/>
                    <a:pt x="684" y="1065"/>
                    <a:pt x="683" y="1065"/>
                  </a:cubicBezTo>
                  <a:cubicBezTo>
                    <a:pt x="681" y="1064"/>
                    <a:pt x="679" y="1063"/>
                    <a:pt x="678" y="1062"/>
                  </a:cubicBezTo>
                  <a:cubicBezTo>
                    <a:pt x="677" y="1060"/>
                    <a:pt x="677" y="1058"/>
                    <a:pt x="678" y="1056"/>
                  </a:cubicBezTo>
                  <a:cubicBezTo>
                    <a:pt x="678" y="1055"/>
                    <a:pt x="678" y="1054"/>
                    <a:pt x="678" y="1054"/>
                  </a:cubicBezTo>
                  <a:cubicBezTo>
                    <a:pt x="677" y="1052"/>
                    <a:pt x="676" y="1050"/>
                    <a:pt x="675" y="1048"/>
                  </a:cubicBezTo>
                  <a:cubicBezTo>
                    <a:pt x="673" y="1043"/>
                    <a:pt x="671" y="1039"/>
                    <a:pt x="666" y="1034"/>
                  </a:cubicBezTo>
                  <a:cubicBezTo>
                    <a:pt x="664" y="1032"/>
                    <a:pt x="663" y="1027"/>
                    <a:pt x="662" y="1020"/>
                  </a:cubicBezTo>
                  <a:cubicBezTo>
                    <a:pt x="661" y="1015"/>
                    <a:pt x="660" y="1010"/>
                    <a:pt x="658" y="1005"/>
                  </a:cubicBezTo>
                  <a:cubicBezTo>
                    <a:pt x="653" y="994"/>
                    <a:pt x="645" y="986"/>
                    <a:pt x="636" y="977"/>
                  </a:cubicBezTo>
                  <a:cubicBezTo>
                    <a:pt x="632" y="972"/>
                    <a:pt x="627" y="967"/>
                    <a:pt x="622" y="962"/>
                  </a:cubicBezTo>
                  <a:cubicBezTo>
                    <a:pt x="617" y="955"/>
                    <a:pt x="605" y="942"/>
                    <a:pt x="594" y="934"/>
                  </a:cubicBezTo>
                  <a:cubicBezTo>
                    <a:pt x="594" y="934"/>
                    <a:pt x="593" y="933"/>
                    <a:pt x="592" y="933"/>
                  </a:cubicBezTo>
                  <a:cubicBezTo>
                    <a:pt x="593" y="933"/>
                    <a:pt x="594" y="933"/>
                    <a:pt x="594" y="932"/>
                  </a:cubicBezTo>
                  <a:cubicBezTo>
                    <a:pt x="594" y="931"/>
                    <a:pt x="594" y="930"/>
                    <a:pt x="594" y="930"/>
                  </a:cubicBezTo>
                  <a:cubicBezTo>
                    <a:pt x="590" y="934"/>
                    <a:pt x="590" y="934"/>
                    <a:pt x="590" y="934"/>
                  </a:cubicBezTo>
                  <a:cubicBezTo>
                    <a:pt x="590" y="934"/>
                    <a:pt x="590" y="934"/>
                    <a:pt x="590" y="934"/>
                  </a:cubicBezTo>
                  <a:cubicBezTo>
                    <a:pt x="590" y="934"/>
                    <a:pt x="590" y="934"/>
                    <a:pt x="590" y="934"/>
                  </a:cubicBezTo>
                  <a:cubicBezTo>
                    <a:pt x="583" y="926"/>
                    <a:pt x="579" y="920"/>
                    <a:pt x="576" y="915"/>
                  </a:cubicBezTo>
                  <a:cubicBezTo>
                    <a:pt x="573" y="911"/>
                    <a:pt x="571" y="907"/>
                    <a:pt x="567" y="903"/>
                  </a:cubicBezTo>
                  <a:cubicBezTo>
                    <a:pt x="550" y="907"/>
                    <a:pt x="526" y="905"/>
                    <a:pt x="499" y="899"/>
                  </a:cubicBezTo>
                  <a:cubicBezTo>
                    <a:pt x="495" y="898"/>
                    <a:pt x="492" y="896"/>
                    <a:pt x="488" y="895"/>
                  </a:cubicBezTo>
                  <a:cubicBezTo>
                    <a:pt x="483" y="893"/>
                    <a:pt x="478" y="891"/>
                    <a:pt x="474" y="891"/>
                  </a:cubicBezTo>
                  <a:cubicBezTo>
                    <a:pt x="471" y="891"/>
                    <a:pt x="466" y="892"/>
                    <a:pt x="462" y="901"/>
                  </a:cubicBezTo>
                  <a:cubicBezTo>
                    <a:pt x="461" y="903"/>
                    <a:pt x="461" y="903"/>
                    <a:pt x="461" y="903"/>
                  </a:cubicBezTo>
                  <a:cubicBezTo>
                    <a:pt x="458" y="902"/>
                    <a:pt x="458" y="902"/>
                    <a:pt x="458" y="902"/>
                  </a:cubicBezTo>
                  <a:cubicBezTo>
                    <a:pt x="456" y="901"/>
                    <a:pt x="453" y="901"/>
                    <a:pt x="450" y="901"/>
                  </a:cubicBezTo>
                  <a:cubicBezTo>
                    <a:pt x="440" y="901"/>
                    <a:pt x="430" y="907"/>
                    <a:pt x="425" y="914"/>
                  </a:cubicBezTo>
                  <a:cubicBezTo>
                    <a:pt x="422" y="918"/>
                    <a:pt x="418" y="928"/>
                    <a:pt x="414" y="938"/>
                  </a:cubicBezTo>
                  <a:cubicBezTo>
                    <a:pt x="411" y="944"/>
                    <a:pt x="409" y="951"/>
                    <a:pt x="406" y="957"/>
                  </a:cubicBezTo>
                  <a:cubicBezTo>
                    <a:pt x="398" y="973"/>
                    <a:pt x="381" y="988"/>
                    <a:pt x="369" y="998"/>
                  </a:cubicBezTo>
                  <a:cubicBezTo>
                    <a:pt x="368" y="999"/>
                    <a:pt x="368" y="999"/>
                    <a:pt x="368" y="999"/>
                  </a:cubicBezTo>
                  <a:cubicBezTo>
                    <a:pt x="366" y="999"/>
                    <a:pt x="366" y="999"/>
                    <a:pt x="366" y="999"/>
                  </a:cubicBezTo>
                  <a:cubicBezTo>
                    <a:pt x="347" y="999"/>
                    <a:pt x="332" y="988"/>
                    <a:pt x="319" y="978"/>
                  </a:cubicBezTo>
                  <a:cubicBezTo>
                    <a:pt x="315" y="975"/>
                    <a:pt x="312" y="973"/>
                    <a:pt x="309" y="970"/>
                  </a:cubicBezTo>
                  <a:cubicBezTo>
                    <a:pt x="306" y="968"/>
                    <a:pt x="304" y="965"/>
                    <a:pt x="302" y="963"/>
                  </a:cubicBezTo>
                  <a:cubicBezTo>
                    <a:pt x="300" y="961"/>
                    <a:pt x="298" y="959"/>
                    <a:pt x="297" y="959"/>
                  </a:cubicBezTo>
                  <a:cubicBezTo>
                    <a:pt x="294" y="957"/>
                    <a:pt x="289" y="956"/>
                    <a:pt x="285" y="955"/>
                  </a:cubicBezTo>
                  <a:cubicBezTo>
                    <a:pt x="279" y="955"/>
                    <a:pt x="274" y="954"/>
                    <a:pt x="269" y="950"/>
                  </a:cubicBezTo>
                  <a:cubicBezTo>
                    <a:pt x="262" y="946"/>
                    <a:pt x="257" y="939"/>
                    <a:pt x="252" y="933"/>
                  </a:cubicBezTo>
                  <a:cubicBezTo>
                    <a:pt x="243" y="923"/>
                    <a:pt x="235" y="913"/>
                    <a:pt x="222" y="911"/>
                  </a:cubicBezTo>
                  <a:cubicBezTo>
                    <a:pt x="220" y="910"/>
                    <a:pt x="220" y="910"/>
                    <a:pt x="220" y="910"/>
                  </a:cubicBezTo>
                  <a:cubicBezTo>
                    <a:pt x="219" y="908"/>
                    <a:pt x="219" y="908"/>
                    <a:pt x="219" y="908"/>
                  </a:cubicBezTo>
                  <a:cubicBezTo>
                    <a:pt x="219" y="899"/>
                    <a:pt x="215" y="892"/>
                    <a:pt x="210" y="884"/>
                  </a:cubicBezTo>
                  <a:cubicBezTo>
                    <a:pt x="203" y="873"/>
                    <a:pt x="195" y="861"/>
                    <a:pt x="199" y="843"/>
                  </a:cubicBezTo>
                  <a:cubicBezTo>
                    <a:pt x="201" y="835"/>
                    <a:pt x="202" y="827"/>
                    <a:pt x="196" y="813"/>
                  </a:cubicBezTo>
                  <a:cubicBezTo>
                    <a:pt x="195" y="812"/>
                    <a:pt x="195" y="810"/>
                    <a:pt x="194" y="809"/>
                  </a:cubicBezTo>
                  <a:cubicBezTo>
                    <a:pt x="194" y="806"/>
                    <a:pt x="193" y="802"/>
                    <a:pt x="192" y="801"/>
                  </a:cubicBezTo>
                  <a:cubicBezTo>
                    <a:pt x="192" y="801"/>
                    <a:pt x="190" y="800"/>
                    <a:pt x="189" y="800"/>
                  </a:cubicBezTo>
                  <a:cubicBezTo>
                    <a:pt x="186" y="799"/>
                    <a:pt x="184" y="798"/>
                    <a:pt x="183" y="796"/>
                  </a:cubicBezTo>
                  <a:cubicBezTo>
                    <a:pt x="182" y="793"/>
                    <a:pt x="183" y="790"/>
                    <a:pt x="183" y="787"/>
                  </a:cubicBezTo>
                  <a:cubicBezTo>
                    <a:pt x="184" y="785"/>
                    <a:pt x="184" y="782"/>
                    <a:pt x="184" y="781"/>
                  </a:cubicBezTo>
                  <a:cubicBezTo>
                    <a:pt x="180" y="774"/>
                    <a:pt x="176" y="770"/>
                    <a:pt x="172" y="765"/>
                  </a:cubicBezTo>
                  <a:cubicBezTo>
                    <a:pt x="171" y="764"/>
                    <a:pt x="169" y="762"/>
                    <a:pt x="168" y="761"/>
                  </a:cubicBezTo>
                  <a:cubicBezTo>
                    <a:pt x="163" y="755"/>
                    <a:pt x="158" y="749"/>
                    <a:pt x="152" y="745"/>
                  </a:cubicBezTo>
                  <a:cubicBezTo>
                    <a:pt x="150" y="744"/>
                    <a:pt x="147" y="743"/>
                    <a:pt x="143" y="741"/>
                  </a:cubicBezTo>
                  <a:cubicBezTo>
                    <a:pt x="138" y="739"/>
                    <a:pt x="132" y="737"/>
                    <a:pt x="128" y="733"/>
                  </a:cubicBezTo>
                  <a:cubicBezTo>
                    <a:pt x="125" y="730"/>
                    <a:pt x="122" y="725"/>
                    <a:pt x="120" y="721"/>
                  </a:cubicBezTo>
                  <a:cubicBezTo>
                    <a:pt x="119" y="718"/>
                    <a:pt x="117" y="715"/>
                    <a:pt x="115" y="713"/>
                  </a:cubicBezTo>
                  <a:cubicBezTo>
                    <a:pt x="113" y="709"/>
                    <a:pt x="110" y="707"/>
                    <a:pt x="107" y="704"/>
                  </a:cubicBezTo>
                  <a:cubicBezTo>
                    <a:pt x="105" y="702"/>
                    <a:pt x="102" y="700"/>
                    <a:pt x="99" y="697"/>
                  </a:cubicBezTo>
                  <a:cubicBezTo>
                    <a:pt x="96" y="693"/>
                    <a:pt x="93" y="689"/>
                    <a:pt x="91" y="685"/>
                  </a:cubicBezTo>
                  <a:cubicBezTo>
                    <a:pt x="78" y="669"/>
                    <a:pt x="67" y="654"/>
                    <a:pt x="44" y="645"/>
                  </a:cubicBezTo>
                  <a:cubicBezTo>
                    <a:pt x="43" y="644"/>
                    <a:pt x="43" y="644"/>
                    <a:pt x="43" y="644"/>
                  </a:cubicBezTo>
                  <a:cubicBezTo>
                    <a:pt x="43" y="643"/>
                    <a:pt x="43" y="643"/>
                    <a:pt x="43" y="643"/>
                  </a:cubicBezTo>
                  <a:cubicBezTo>
                    <a:pt x="42" y="638"/>
                    <a:pt x="41" y="634"/>
                    <a:pt x="39" y="630"/>
                  </a:cubicBezTo>
                  <a:cubicBezTo>
                    <a:pt x="37" y="625"/>
                    <a:pt x="35" y="621"/>
                    <a:pt x="35" y="615"/>
                  </a:cubicBezTo>
                  <a:cubicBezTo>
                    <a:pt x="31" y="611"/>
                    <a:pt x="27" y="608"/>
                    <a:pt x="22" y="604"/>
                  </a:cubicBezTo>
                  <a:cubicBezTo>
                    <a:pt x="12" y="598"/>
                    <a:pt x="0" y="590"/>
                    <a:pt x="2" y="570"/>
                  </a:cubicBezTo>
                  <a:cubicBezTo>
                    <a:pt x="3" y="567"/>
                    <a:pt x="3" y="567"/>
                    <a:pt x="3" y="567"/>
                  </a:cubicBezTo>
                  <a:cubicBezTo>
                    <a:pt x="5" y="567"/>
                    <a:pt x="5" y="567"/>
                    <a:pt x="5" y="567"/>
                  </a:cubicBezTo>
                  <a:cubicBezTo>
                    <a:pt x="140" y="583"/>
                    <a:pt x="267" y="593"/>
                    <a:pt x="395" y="600"/>
                  </a:cubicBezTo>
                  <a:cubicBezTo>
                    <a:pt x="396" y="599"/>
                    <a:pt x="397" y="598"/>
                    <a:pt x="399" y="597"/>
                  </a:cubicBezTo>
                  <a:cubicBezTo>
                    <a:pt x="400" y="595"/>
                    <a:pt x="402" y="593"/>
                    <a:pt x="404" y="592"/>
                  </a:cubicBezTo>
                  <a:cubicBezTo>
                    <a:pt x="412" y="453"/>
                    <a:pt x="422" y="313"/>
                    <a:pt x="432" y="178"/>
                  </a:cubicBezTo>
                  <a:cubicBezTo>
                    <a:pt x="436" y="120"/>
                    <a:pt x="441" y="62"/>
                    <a:pt x="445" y="3"/>
                  </a:cubicBezTo>
                  <a:cubicBezTo>
                    <a:pt x="445" y="0"/>
                    <a:pt x="445" y="0"/>
                    <a:pt x="445" y="0"/>
                  </a:cubicBezTo>
                  <a:cubicBezTo>
                    <a:pt x="448" y="1"/>
                    <a:pt x="448" y="1"/>
                    <a:pt x="448" y="1"/>
                  </a:cubicBezTo>
                  <a:cubicBezTo>
                    <a:pt x="502" y="5"/>
                    <a:pt x="560" y="7"/>
                    <a:pt x="616" y="10"/>
                  </a:cubicBezTo>
                  <a:cubicBezTo>
                    <a:pt x="664" y="11"/>
                    <a:pt x="714" y="13"/>
                    <a:pt x="761" y="17"/>
                  </a:cubicBezTo>
                  <a:cubicBezTo>
                    <a:pt x="764" y="17"/>
                    <a:pt x="764" y="17"/>
                    <a:pt x="764" y="17"/>
                  </a:cubicBezTo>
                  <a:cubicBezTo>
                    <a:pt x="764" y="19"/>
                    <a:pt x="764" y="19"/>
                    <a:pt x="764" y="19"/>
                  </a:cubicBezTo>
                  <a:cubicBezTo>
                    <a:pt x="764" y="124"/>
                    <a:pt x="762" y="201"/>
                    <a:pt x="756" y="271"/>
                  </a:cubicBezTo>
                  <a:cubicBezTo>
                    <a:pt x="767" y="274"/>
                    <a:pt x="775" y="281"/>
                    <a:pt x="782" y="288"/>
                  </a:cubicBezTo>
                  <a:cubicBezTo>
                    <a:pt x="786" y="292"/>
                    <a:pt x="790" y="295"/>
                    <a:pt x="794" y="298"/>
                  </a:cubicBezTo>
                  <a:cubicBezTo>
                    <a:pt x="797" y="299"/>
                    <a:pt x="799" y="299"/>
                    <a:pt x="802" y="299"/>
                  </a:cubicBezTo>
                  <a:cubicBezTo>
                    <a:pt x="807" y="299"/>
                    <a:pt x="812" y="298"/>
                    <a:pt x="817" y="297"/>
                  </a:cubicBezTo>
                  <a:cubicBezTo>
                    <a:pt x="825" y="296"/>
                    <a:pt x="832" y="296"/>
                    <a:pt x="838" y="298"/>
                  </a:cubicBezTo>
                  <a:cubicBezTo>
                    <a:pt x="839" y="299"/>
                    <a:pt x="839" y="299"/>
                    <a:pt x="839" y="299"/>
                  </a:cubicBezTo>
                  <a:cubicBezTo>
                    <a:pt x="843" y="302"/>
                    <a:pt x="844" y="309"/>
                    <a:pt x="844" y="315"/>
                  </a:cubicBezTo>
                  <a:cubicBezTo>
                    <a:pt x="844" y="319"/>
                    <a:pt x="845" y="324"/>
                    <a:pt x="846" y="326"/>
                  </a:cubicBezTo>
                  <a:cubicBezTo>
                    <a:pt x="871" y="327"/>
                    <a:pt x="902" y="330"/>
                    <a:pt x="922" y="346"/>
                  </a:cubicBezTo>
                  <a:cubicBezTo>
                    <a:pt x="931" y="340"/>
                    <a:pt x="936" y="337"/>
                    <a:pt x="946" y="337"/>
                  </a:cubicBezTo>
                  <a:cubicBezTo>
                    <a:pt x="950" y="337"/>
                    <a:pt x="955" y="337"/>
                    <a:pt x="962" y="338"/>
                  </a:cubicBezTo>
                  <a:cubicBezTo>
                    <a:pt x="965" y="339"/>
                    <a:pt x="965" y="339"/>
                    <a:pt x="965" y="339"/>
                  </a:cubicBezTo>
                  <a:cubicBezTo>
                    <a:pt x="965" y="341"/>
                    <a:pt x="965" y="341"/>
                    <a:pt x="965" y="341"/>
                  </a:cubicBezTo>
                  <a:cubicBezTo>
                    <a:pt x="964" y="347"/>
                    <a:pt x="964" y="350"/>
                    <a:pt x="966" y="352"/>
                  </a:cubicBezTo>
                  <a:cubicBezTo>
                    <a:pt x="968" y="355"/>
                    <a:pt x="972" y="355"/>
                    <a:pt x="978" y="354"/>
                  </a:cubicBezTo>
                  <a:cubicBezTo>
                    <a:pt x="981" y="354"/>
                    <a:pt x="981" y="354"/>
                    <a:pt x="981" y="354"/>
                  </a:cubicBezTo>
                  <a:cubicBezTo>
                    <a:pt x="981" y="358"/>
                    <a:pt x="981" y="358"/>
                    <a:pt x="981" y="358"/>
                  </a:cubicBezTo>
                  <a:cubicBezTo>
                    <a:pt x="980" y="364"/>
                    <a:pt x="981" y="370"/>
                    <a:pt x="983" y="374"/>
                  </a:cubicBezTo>
                  <a:cubicBezTo>
                    <a:pt x="991" y="374"/>
                    <a:pt x="994" y="370"/>
                    <a:pt x="999" y="366"/>
                  </a:cubicBezTo>
                  <a:cubicBezTo>
                    <a:pt x="1002" y="363"/>
                    <a:pt x="1005" y="361"/>
                    <a:pt x="1009" y="359"/>
                  </a:cubicBezTo>
                  <a:cubicBezTo>
                    <a:pt x="1010" y="358"/>
                    <a:pt x="1010" y="358"/>
                    <a:pt x="1010" y="358"/>
                  </a:cubicBezTo>
                  <a:cubicBezTo>
                    <a:pt x="1011" y="359"/>
                    <a:pt x="1011" y="359"/>
                    <a:pt x="1011" y="359"/>
                  </a:cubicBezTo>
                  <a:cubicBezTo>
                    <a:pt x="1021" y="362"/>
                    <a:pt x="1028" y="369"/>
                    <a:pt x="1032" y="379"/>
                  </a:cubicBezTo>
                  <a:cubicBezTo>
                    <a:pt x="1043" y="379"/>
                    <a:pt x="1049" y="377"/>
                    <a:pt x="1052" y="372"/>
                  </a:cubicBezTo>
                  <a:cubicBezTo>
                    <a:pt x="1053" y="370"/>
                    <a:pt x="1053" y="370"/>
                    <a:pt x="1053" y="370"/>
                  </a:cubicBezTo>
                  <a:cubicBezTo>
                    <a:pt x="1055" y="371"/>
                    <a:pt x="1055" y="371"/>
                    <a:pt x="1055" y="371"/>
                  </a:cubicBezTo>
                  <a:cubicBezTo>
                    <a:pt x="1061" y="372"/>
                    <a:pt x="1061" y="378"/>
                    <a:pt x="1062" y="383"/>
                  </a:cubicBezTo>
                  <a:cubicBezTo>
                    <a:pt x="1062" y="391"/>
                    <a:pt x="1063" y="391"/>
                    <a:pt x="1066" y="391"/>
                  </a:cubicBezTo>
                  <a:cubicBezTo>
                    <a:pt x="1066" y="391"/>
                    <a:pt x="1066" y="391"/>
                    <a:pt x="1066" y="391"/>
                  </a:cubicBezTo>
                  <a:cubicBezTo>
                    <a:pt x="1067" y="391"/>
                    <a:pt x="1067" y="391"/>
                    <a:pt x="1067" y="391"/>
                  </a:cubicBezTo>
                  <a:cubicBezTo>
                    <a:pt x="1067" y="391"/>
                    <a:pt x="1067" y="391"/>
                    <a:pt x="1067" y="391"/>
                  </a:cubicBezTo>
                  <a:cubicBezTo>
                    <a:pt x="1071" y="391"/>
                    <a:pt x="1073" y="387"/>
                    <a:pt x="1076" y="380"/>
                  </a:cubicBezTo>
                  <a:cubicBezTo>
                    <a:pt x="1077" y="377"/>
                    <a:pt x="1078" y="374"/>
                    <a:pt x="1080" y="372"/>
                  </a:cubicBezTo>
                  <a:cubicBezTo>
                    <a:pt x="1081" y="371"/>
                    <a:pt x="1081" y="370"/>
                    <a:pt x="1082" y="370"/>
                  </a:cubicBezTo>
                  <a:cubicBezTo>
                    <a:pt x="1084" y="368"/>
                    <a:pt x="1084" y="368"/>
                    <a:pt x="1084" y="366"/>
                  </a:cubicBezTo>
                  <a:cubicBezTo>
                    <a:pt x="1083" y="361"/>
                    <a:pt x="1083" y="361"/>
                    <a:pt x="1083" y="361"/>
                  </a:cubicBezTo>
                  <a:cubicBezTo>
                    <a:pt x="1087" y="363"/>
                    <a:pt x="1087" y="363"/>
                    <a:pt x="1087" y="363"/>
                  </a:cubicBezTo>
                  <a:cubicBezTo>
                    <a:pt x="1092" y="364"/>
                    <a:pt x="1096" y="367"/>
                    <a:pt x="1099" y="368"/>
                  </a:cubicBezTo>
                  <a:cubicBezTo>
                    <a:pt x="1104" y="371"/>
                    <a:pt x="1108" y="374"/>
                    <a:pt x="1113" y="374"/>
                  </a:cubicBezTo>
                  <a:cubicBezTo>
                    <a:pt x="1117" y="374"/>
                    <a:pt x="1121" y="373"/>
                    <a:pt x="1126" y="371"/>
                  </a:cubicBezTo>
                  <a:cubicBezTo>
                    <a:pt x="1128" y="370"/>
                    <a:pt x="1128" y="370"/>
                    <a:pt x="1128" y="370"/>
                  </a:cubicBezTo>
                  <a:cubicBezTo>
                    <a:pt x="1129" y="372"/>
                    <a:pt x="1129" y="372"/>
                    <a:pt x="1129" y="372"/>
                  </a:cubicBezTo>
                  <a:cubicBezTo>
                    <a:pt x="1132" y="379"/>
                    <a:pt x="1139" y="383"/>
                    <a:pt x="1146" y="386"/>
                  </a:cubicBezTo>
                  <a:cubicBezTo>
                    <a:pt x="1151" y="388"/>
                    <a:pt x="1155" y="390"/>
                    <a:pt x="1159" y="394"/>
                  </a:cubicBezTo>
                  <a:cubicBezTo>
                    <a:pt x="1163" y="390"/>
                    <a:pt x="1167" y="387"/>
                    <a:pt x="1172" y="384"/>
                  </a:cubicBezTo>
                  <a:cubicBezTo>
                    <a:pt x="1177" y="382"/>
                    <a:pt x="1181" y="379"/>
                    <a:pt x="1185" y="375"/>
                  </a:cubicBezTo>
                  <a:cubicBezTo>
                    <a:pt x="1185" y="375"/>
                    <a:pt x="1185" y="375"/>
                    <a:pt x="1185" y="375"/>
                  </a:cubicBezTo>
                  <a:cubicBezTo>
                    <a:pt x="1186" y="375"/>
                    <a:pt x="1186" y="375"/>
                    <a:pt x="1186" y="375"/>
                  </a:cubicBezTo>
                  <a:cubicBezTo>
                    <a:pt x="1198" y="371"/>
                    <a:pt x="1200" y="371"/>
                    <a:pt x="1211" y="374"/>
                  </a:cubicBezTo>
                  <a:cubicBezTo>
                    <a:pt x="1218" y="373"/>
                    <a:pt x="1223" y="370"/>
                    <a:pt x="1228" y="366"/>
                  </a:cubicBezTo>
                  <a:cubicBezTo>
                    <a:pt x="1230" y="365"/>
                    <a:pt x="1232" y="364"/>
                    <a:pt x="1234" y="363"/>
                  </a:cubicBezTo>
                  <a:cubicBezTo>
                    <a:pt x="1235" y="362"/>
                    <a:pt x="1235" y="362"/>
                    <a:pt x="1235" y="362"/>
                  </a:cubicBezTo>
                  <a:cubicBezTo>
                    <a:pt x="1237" y="363"/>
                    <a:pt x="1237" y="363"/>
                    <a:pt x="1237" y="363"/>
                  </a:cubicBezTo>
                  <a:cubicBezTo>
                    <a:pt x="1248" y="370"/>
                    <a:pt x="1256" y="371"/>
                    <a:pt x="1260" y="371"/>
                  </a:cubicBezTo>
                  <a:cubicBezTo>
                    <a:pt x="1266" y="371"/>
                    <a:pt x="1270" y="369"/>
                    <a:pt x="1273" y="364"/>
                  </a:cubicBezTo>
                  <a:cubicBezTo>
                    <a:pt x="1274" y="363"/>
                    <a:pt x="1274" y="363"/>
                    <a:pt x="1274" y="363"/>
                  </a:cubicBezTo>
                  <a:cubicBezTo>
                    <a:pt x="1275" y="363"/>
                    <a:pt x="1275" y="363"/>
                    <a:pt x="1275" y="363"/>
                  </a:cubicBezTo>
                  <a:cubicBezTo>
                    <a:pt x="1276" y="362"/>
                    <a:pt x="1278" y="362"/>
                    <a:pt x="1280" y="362"/>
                  </a:cubicBezTo>
                  <a:cubicBezTo>
                    <a:pt x="1291" y="362"/>
                    <a:pt x="1300" y="371"/>
                    <a:pt x="1307" y="378"/>
                  </a:cubicBezTo>
                  <a:cubicBezTo>
                    <a:pt x="1311" y="382"/>
                    <a:pt x="1314" y="385"/>
                    <a:pt x="1317" y="387"/>
                  </a:cubicBezTo>
                  <a:cubicBezTo>
                    <a:pt x="1317" y="387"/>
                    <a:pt x="1319" y="387"/>
                    <a:pt x="1321" y="387"/>
                  </a:cubicBezTo>
                  <a:cubicBezTo>
                    <a:pt x="1324" y="386"/>
                    <a:pt x="1327" y="386"/>
                    <a:pt x="1329" y="387"/>
                  </a:cubicBezTo>
                  <a:cubicBezTo>
                    <a:pt x="1331" y="388"/>
                    <a:pt x="1331" y="390"/>
                    <a:pt x="1333" y="393"/>
                  </a:cubicBezTo>
                  <a:cubicBezTo>
                    <a:pt x="1333" y="393"/>
                    <a:pt x="1333" y="394"/>
                    <a:pt x="1333" y="395"/>
                  </a:cubicBezTo>
                  <a:cubicBezTo>
                    <a:pt x="1337" y="396"/>
                    <a:pt x="1341" y="396"/>
                    <a:pt x="1345" y="397"/>
                  </a:cubicBezTo>
                  <a:cubicBezTo>
                    <a:pt x="1354" y="398"/>
                    <a:pt x="1365" y="399"/>
                    <a:pt x="1370" y="410"/>
                  </a:cubicBezTo>
                  <a:cubicBezTo>
                    <a:pt x="1381" y="406"/>
                    <a:pt x="1394" y="406"/>
                    <a:pt x="1405" y="411"/>
                  </a:cubicBezTo>
                  <a:cubicBezTo>
                    <a:pt x="1407" y="412"/>
                    <a:pt x="1407" y="412"/>
                    <a:pt x="1407" y="412"/>
                  </a:cubicBezTo>
                  <a:cubicBezTo>
                    <a:pt x="1407" y="413"/>
                    <a:pt x="1407" y="413"/>
                    <a:pt x="1407" y="413"/>
                  </a:cubicBezTo>
                  <a:cubicBezTo>
                    <a:pt x="1410" y="457"/>
                    <a:pt x="1412" y="504"/>
                    <a:pt x="1413" y="549"/>
                  </a:cubicBezTo>
                  <a:cubicBezTo>
                    <a:pt x="1413" y="572"/>
                    <a:pt x="1414" y="595"/>
                    <a:pt x="1415" y="618"/>
                  </a:cubicBezTo>
                  <a:cubicBezTo>
                    <a:pt x="1419" y="623"/>
                    <a:pt x="1424" y="628"/>
                    <a:pt x="1429" y="633"/>
                  </a:cubicBezTo>
                  <a:cubicBezTo>
                    <a:pt x="1432" y="635"/>
                    <a:pt x="1435" y="638"/>
                    <a:pt x="1438" y="641"/>
                  </a:cubicBezTo>
                  <a:cubicBezTo>
                    <a:pt x="1439" y="642"/>
                    <a:pt x="1439" y="642"/>
                    <a:pt x="1439" y="642"/>
                  </a:cubicBezTo>
                  <a:cubicBezTo>
                    <a:pt x="1439" y="643"/>
                    <a:pt x="1439" y="643"/>
                    <a:pt x="1439" y="643"/>
                  </a:cubicBezTo>
                  <a:cubicBezTo>
                    <a:pt x="1438" y="648"/>
                    <a:pt x="1439" y="651"/>
                    <a:pt x="1441" y="654"/>
                  </a:cubicBezTo>
                  <a:cubicBezTo>
                    <a:pt x="1442" y="658"/>
                    <a:pt x="1444" y="662"/>
                    <a:pt x="1440" y="667"/>
                  </a:cubicBezTo>
                  <a:cubicBezTo>
                    <a:pt x="1440" y="669"/>
                    <a:pt x="1441" y="670"/>
                    <a:pt x="1442" y="672"/>
                  </a:cubicBezTo>
                  <a:cubicBezTo>
                    <a:pt x="1443" y="675"/>
                    <a:pt x="1444" y="678"/>
                    <a:pt x="1447" y="681"/>
                  </a:cubicBezTo>
                  <a:cubicBezTo>
                    <a:pt x="1448" y="683"/>
                    <a:pt x="1450" y="685"/>
                    <a:pt x="1452" y="687"/>
                  </a:cubicBezTo>
                  <a:cubicBezTo>
                    <a:pt x="1455" y="689"/>
                    <a:pt x="1458" y="691"/>
                    <a:pt x="1459" y="694"/>
                  </a:cubicBezTo>
                  <a:cubicBezTo>
                    <a:pt x="1460" y="696"/>
                    <a:pt x="1459" y="699"/>
                    <a:pt x="1459" y="701"/>
                  </a:cubicBezTo>
                  <a:cubicBezTo>
                    <a:pt x="1459" y="703"/>
                    <a:pt x="1458" y="705"/>
                    <a:pt x="1459" y="706"/>
                  </a:cubicBezTo>
                  <a:cubicBezTo>
                    <a:pt x="1461" y="709"/>
                    <a:pt x="1463" y="712"/>
                    <a:pt x="1465" y="715"/>
                  </a:cubicBezTo>
                  <a:cubicBezTo>
                    <a:pt x="1471" y="722"/>
                    <a:pt x="1476" y="728"/>
                    <a:pt x="1475" y="747"/>
                  </a:cubicBezTo>
                  <a:cubicBezTo>
                    <a:pt x="1475" y="749"/>
                    <a:pt x="1473" y="750"/>
                    <a:pt x="1472" y="750"/>
                  </a:cubicBezTo>
                  <a:cubicBezTo>
                    <a:pt x="1472" y="750"/>
                    <a:pt x="1471" y="750"/>
                    <a:pt x="1471" y="751"/>
                  </a:cubicBezTo>
                  <a:cubicBezTo>
                    <a:pt x="1471" y="751"/>
                    <a:pt x="1471" y="752"/>
                    <a:pt x="1472" y="753"/>
                  </a:cubicBezTo>
                  <a:cubicBezTo>
                    <a:pt x="1473" y="757"/>
                    <a:pt x="1475" y="767"/>
                    <a:pt x="1475" y="775"/>
                  </a:cubicBezTo>
                  <a:cubicBezTo>
                    <a:pt x="1475" y="776"/>
                    <a:pt x="1475" y="776"/>
                    <a:pt x="1475" y="776"/>
                  </a:cubicBezTo>
                  <a:cubicBezTo>
                    <a:pt x="1474" y="777"/>
                    <a:pt x="1474" y="777"/>
                    <a:pt x="1474" y="777"/>
                  </a:cubicBezTo>
                  <a:cubicBezTo>
                    <a:pt x="1457" y="796"/>
                    <a:pt x="1451" y="839"/>
                    <a:pt x="1463" y="867"/>
                  </a:cubicBezTo>
                  <a:cubicBezTo>
                    <a:pt x="1463" y="868"/>
                    <a:pt x="1463" y="868"/>
                    <a:pt x="1463" y="868"/>
                  </a:cubicBezTo>
                  <a:cubicBezTo>
                    <a:pt x="1463" y="869"/>
                    <a:pt x="1463" y="869"/>
                    <a:pt x="1463" y="869"/>
                  </a:cubicBezTo>
                  <a:cubicBezTo>
                    <a:pt x="1460" y="873"/>
                    <a:pt x="1456" y="877"/>
                    <a:pt x="1452" y="881"/>
                  </a:cubicBezTo>
                  <a:cubicBezTo>
                    <a:pt x="1444" y="889"/>
                    <a:pt x="1436" y="898"/>
                    <a:pt x="1436" y="906"/>
                  </a:cubicBezTo>
                  <a:cubicBezTo>
                    <a:pt x="1436" y="910"/>
                    <a:pt x="1438" y="914"/>
                    <a:pt x="1442" y="918"/>
                  </a:cubicBezTo>
                  <a:cubicBezTo>
                    <a:pt x="1445" y="920"/>
                    <a:pt x="1445" y="920"/>
                    <a:pt x="1445" y="920"/>
                  </a:cubicBezTo>
                  <a:cubicBezTo>
                    <a:pt x="1442" y="922"/>
                    <a:pt x="1442" y="922"/>
                    <a:pt x="1442" y="922"/>
                  </a:cubicBezTo>
                  <a:cubicBezTo>
                    <a:pt x="1435" y="926"/>
                    <a:pt x="1429" y="927"/>
                    <a:pt x="1423" y="928"/>
                  </a:cubicBezTo>
                  <a:cubicBezTo>
                    <a:pt x="1420" y="929"/>
                    <a:pt x="1417" y="929"/>
                    <a:pt x="1413" y="931"/>
                  </a:cubicBezTo>
                  <a:cubicBezTo>
                    <a:pt x="1408" y="932"/>
                    <a:pt x="1403" y="936"/>
                    <a:pt x="1399" y="939"/>
                  </a:cubicBezTo>
                  <a:cubicBezTo>
                    <a:pt x="1394" y="942"/>
                    <a:pt x="1389" y="946"/>
                    <a:pt x="1385" y="947"/>
                  </a:cubicBezTo>
                  <a:cubicBezTo>
                    <a:pt x="1380" y="948"/>
                    <a:pt x="1377" y="946"/>
                    <a:pt x="1375" y="944"/>
                  </a:cubicBezTo>
                  <a:cubicBezTo>
                    <a:pt x="1374" y="943"/>
                    <a:pt x="1373" y="943"/>
                    <a:pt x="1372" y="943"/>
                  </a:cubicBezTo>
                  <a:cubicBezTo>
                    <a:pt x="1371" y="943"/>
                    <a:pt x="1369" y="943"/>
                    <a:pt x="1367" y="944"/>
                  </a:cubicBezTo>
                  <a:cubicBezTo>
                    <a:pt x="1361" y="946"/>
                    <a:pt x="1350" y="948"/>
                    <a:pt x="1343" y="947"/>
                  </a:cubicBezTo>
                  <a:cubicBezTo>
                    <a:pt x="1338" y="946"/>
                    <a:pt x="1338" y="946"/>
                    <a:pt x="1338" y="946"/>
                  </a:cubicBezTo>
                  <a:cubicBezTo>
                    <a:pt x="1342" y="942"/>
                    <a:pt x="1342" y="942"/>
                    <a:pt x="1342" y="942"/>
                  </a:cubicBezTo>
                  <a:cubicBezTo>
                    <a:pt x="1345" y="939"/>
                    <a:pt x="1345" y="930"/>
                    <a:pt x="1345" y="922"/>
                  </a:cubicBezTo>
                  <a:cubicBezTo>
                    <a:pt x="1345" y="920"/>
                    <a:pt x="1345" y="919"/>
                    <a:pt x="1345" y="917"/>
                  </a:cubicBezTo>
                  <a:cubicBezTo>
                    <a:pt x="1343" y="916"/>
                    <a:pt x="1342" y="915"/>
                    <a:pt x="1340" y="915"/>
                  </a:cubicBezTo>
                  <a:cubicBezTo>
                    <a:pt x="1337" y="915"/>
                    <a:pt x="1335" y="919"/>
                    <a:pt x="1332" y="923"/>
                  </a:cubicBezTo>
                  <a:cubicBezTo>
                    <a:pt x="1330" y="927"/>
                    <a:pt x="1328" y="930"/>
                    <a:pt x="1324" y="931"/>
                  </a:cubicBezTo>
                  <a:cubicBezTo>
                    <a:pt x="1324" y="931"/>
                    <a:pt x="1323" y="931"/>
                    <a:pt x="1323" y="931"/>
                  </a:cubicBezTo>
                  <a:cubicBezTo>
                    <a:pt x="1318" y="931"/>
                    <a:pt x="1316" y="927"/>
                    <a:pt x="1314" y="925"/>
                  </a:cubicBezTo>
                  <a:cubicBezTo>
                    <a:pt x="1313" y="924"/>
                    <a:pt x="1312" y="923"/>
                    <a:pt x="1312" y="923"/>
                  </a:cubicBezTo>
                  <a:cubicBezTo>
                    <a:pt x="1312" y="923"/>
                    <a:pt x="1311" y="923"/>
                    <a:pt x="1310" y="925"/>
                  </a:cubicBezTo>
                  <a:cubicBezTo>
                    <a:pt x="1310" y="938"/>
                    <a:pt x="1314" y="946"/>
                    <a:pt x="1319" y="956"/>
                  </a:cubicBezTo>
                  <a:cubicBezTo>
                    <a:pt x="1321" y="962"/>
                    <a:pt x="1324" y="968"/>
                    <a:pt x="1326" y="975"/>
                  </a:cubicBezTo>
                  <a:cubicBezTo>
                    <a:pt x="1327" y="978"/>
                    <a:pt x="1327" y="978"/>
                    <a:pt x="1327" y="978"/>
                  </a:cubicBezTo>
                  <a:cubicBezTo>
                    <a:pt x="1324" y="979"/>
                    <a:pt x="1324" y="979"/>
                    <a:pt x="1324" y="979"/>
                  </a:cubicBezTo>
                  <a:cubicBezTo>
                    <a:pt x="1319" y="980"/>
                    <a:pt x="1316" y="984"/>
                    <a:pt x="1312" y="988"/>
                  </a:cubicBezTo>
                  <a:cubicBezTo>
                    <a:pt x="1309" y="992"/>
                    <a:pt x="1305" y="997"/>
                    <a:pt x="1298" y="999"/>
                  </a:cubicBezTo>
                  <a:cubicBezTo>
                    <a:pt x="1297" y="1021"/>
                    <a:pt x="1281" y="1030"/>
                    <a:pt x="1267" y="1038"/>
                  </a:cubicBezTo>
                  <a:cubicBezTo>
                    <a:pt x="1259" y="1043"/>
                    <a:pt x="1251" y="1048"/>
                    <a:pt x="1245" y="1054"/>
                  </a:cubicBezTo>
                  <a:cubicBezTo>
                    <a:pt x="1244" y="1056"/>
                    <a:pt x="1244" y="1056"/>
                    <a:pt x="1244" y="1056"/>
                  </a:cubicBezTo>
                  <a:cubicBezTo>
                    <a:pt x="1243" y="1055"/>
                    <a:pt x="1243" y="1055"/>
                    <a:pt x="1243" y="1055"/>
                  </a:cubicBezTo>
                  <a:cubicBezTo>
                    <a:pt x="1236" y="1054"/>
                    <a:pt x="1231" y="1055"/>
                    <a:pt x="1226" y="1057"/>
                  </a:cubicBezTo>
                  <a:cubicBezTo>
                    <a:pt x="1222" y="1058"/>
                    <a:pt x="1217" y="1060"/>
                    <a:pt x="1211" y="1059"/>
                  </a:cubicBezTo>
                  <a:cubicBezTo>
                    <a:pt x="1210" y="1060"/>
                    <a:pt x="1210" y="1063"/>
                    <a:pt x="1210" y="1067"/>
                  </a:cubicBezTo>
                  <a:cubicBezTo>
                    <a:pt x="1210" y="1069"/>
                    <a:pt x="1210" y="1071"/>
                    <a:pt x="1210" y="1073"/>
                  </a:cubicBezTo>
                  <a:cubicBezTo>
                    <a:pt x="1210" y="1075"/>
                    <a:pt x="1210" y="1075"/>
                    <a:pt x="1210" y="1075"/>
                  </a:cubicBezTo>
                  <a:cubicBezTo>
                    <a:pt x="1208" y="1075"/>
                    <a:pt x="1208" y="1075"/>
                    <a:pt x="1208" y="1075"/>
                  </a:cubicBezTo>
                  <a:cubicBezTo>
                    <a:pt x="1201" y="1077"/>
                    <a:pt x="1198" y="1073"/>
                    <a:pt x="1197" y="1070"/>
                  </a:cubicBezTo>
                  <a:cubicBezTo>
                    <a:pt x="1197" y="1069"/>
                    <a:pt x="1196" y="1068"/>
                    <a:pt x="1196" y="1068"/>
                  </a:cubicBezTo>
                  <a:cubicBezTo>
                    <a:pt x="1192" y="1071"/>
                    <a:pt x="1184" y="1073"/>
                    <a:pt x="1180" y="1073"/>
                  </a:cubicBezTo>
                  <a:cubicBezTo>
                    <a:pt x="1177" y="1073"/>
                    <a:pt x="1175" y="1072"/>
                    <a:pt x="1173" y="1071"/>
                  </a:cubicBezTo>
                  <a:cubicBezTo>
                    <a:pt x="1172" y="1069"/>
                    <a:pt x="1172" y="1067"/>
                    <a:pt x="1172" y="1064"/>
                  </a:cubicBezTo>
                  <a:cubicBezTo>
                    <a:pt x="1172" y="1064"/>
                    <a:pt x="1172" y="1064"/>
                    <a:pt x="1172" y="1063"/>
                  </a:cubicBezTo>
                  <a:cubicBezTo>
                    <a:pt x="1171" y="1063"/>
                    <a:pt x="1169" y="1064"/>
                    <a:pt x="1167" y="1065"/>
                  </a:cubicBezTo>
                  <a:cubicBezTo>
                    <a:pt x="1164" y="1066"/>
                    <a:pt x="1161" y="1067"/>
                    <a:pt x="1158" y="1067"/>
                  </a:cubicBezTo>
                  <a:cubicBezTo>
                    <a:pt x="1155" y="1067"/>
                    <a:pt x="1153" y="1065"/>
                    <a:pt x="1152" y="1064"/>
                  </a:cubicBezTo>
                  <a:cubicBezTo>
                    <a:pt x="1153" y="1067"/>
                    <a:pt x="1155" y="1070"/>
                    <a:pt x="1153" y="1074"/>
                  </a:cubicBezTo>
                  <a:cubicBezTo>
                    <a:pt x="1153" y="1075"/>
                    <a:pt x="1153" y="1075"/>
                    <a:pt x="1153" y="1075"/>
                  </a:cubicBezTo>
                  <a:cubicBezTo>
                    <a:pt x="1151" y="1075"/>
                    <a:pt x="1151" y="1075"/>
                    <a:pt x="1151" y="1075"/>
                  </a:cubicBezTo>
                  <a:cubicBezTo>
                    <a:pt x="1141" y="1077"/>
                    <a:pt x="1138" y="1071"/>
                    <a:pt x="1135" y="1066"/>
                  </a:cubicBezTo>
                  <a:cubicBezTo>
                    <a:pt x="1132" y="1061"/>
                    <a:pt x="1130" y="1058"/>
                    <a:pt x="1124" y="1059"/>
                  </a:cubicBezTo>
                  <a:cubicBezTo>
                    <a:pt x="1122" y="1061"/>
                    <a:pt x="1125" y="1065"/>
                    <a:pt x="1129" y="1071"/>
                  </a:cubicBezTo>
                  <a:cubicBezTo>
                    <a:pt x="1133" y="1076"/>
                    <a:pt x="1139" y="1083"/>
                    <a:pt x="1137" y="1091"/>
                  </a:cubicBezTo>
                  <a:cubicBezTo>
                    <a:pt x="1140" y="1090"/>
                    <a:pt x="1143" y="1090"/>
                    <a:pt x="1147" y="1090"/>
                  </a:cubicBezTo>
                  <a:cubicBezTo>
                    <a:pt x="1152" y="1090"/>
                    <a:pt x="1152" y="1090"/>
                    <a:pt x="1152" y="1090"/>
                  </a:cubicBezTo>
                  <a:cubicBezTo>
                    <a:pt x="1149" y="1094"/>
                    <a:pt x="1149" y="1094"/>
                    <a:pt x="1149" y="1094"/>
                  </a:cubicBezTo>
                  <a:cubicBezTo>
                    <a:pt x="1142" y="1106"/>
                    <a:pt x="1133" y="1108"/>
                    <a:pt x="1128" y="1108"/>
                  </a:cubicBezTo>
                  <a:cubicBezTo>
                    <a:pt x="1121" y="1108"/>
                    <a:pt x="1113" y="1105"/>
                    <a:pt x="1107" y="1098"/>
                  </a:cubicBezTo>
                  <a:cubicBezTo>
                    <a:pt x="1106" y="1101"/>
                    <a:pt x="1106" y="1105"/>
                    <a:pt x="1107" y="1110"/>
                  </a:cubicBezTo>
                  <a:cubicBezTo>
                    <a:pt x="1108" y="1117"/>
                    <a:pt x="1110" y="1126"/>
                    <a:pt x="1100" y="1131"/>
                  </a:cubicBezTo>
                  <a:cubicBezTo>
                    <a:pt x="1097" y="1133"/>
                    <a:pt x="1097" y="1133"/>
                    <a:pt x="1097" y="1133"/>
                  </a:cubicBezTo>
                  <a:cubicBezTo>
                    <a:pt x="1096" y="1130"/>
                    <a:pt x="1096" y="1130"/>
                    <a:pt x="1096" y="1130"/>
                  </a:cubicBezTo>
                  <a:cubicBezTo>
                    <a:pt x="1095" y="1126"/>
                    <a:pt x="1093" y="1126"/>
                    <a:pt x="1092" y="1126"/>
                  </a:cubicBezTo>
                  <a:cubicBezTo>
                    <a:pt x="1090" y="1126"/>
                    <a:pt x="1086" y="1128"/>
                    <a:pt x="1083" y="1130"/>
                  </a:cubicBezTo>
                  <a:cubicBezTo>
                    <a:pt x="1076" y="1133"/>
                    <a:pt x="1069" y="1136"/>
                    <a:pt x="1062" y="1135"/>
                  </a:cubicBezTo>
                  <a:cubicBezTo>
                    <a:pt x="1063" y="1137"/>
                    <a:pt x="1063" y="1139"/>
                    <a:pt x="1063" y="1141"/>
                  </a:cubicBezTo>
                  <a:cubicBezTo>
                    <a:pt x="1063" y="1147"/>
                    <a:pt x="1063" y="1150"/>
                    <a:pt x="1068" y="1153"/>
                  </a:cubicBezTo>
                  <a:cubicBezTo>
                    <a:pt x="1068" y="1151"/>
                    <a:pt x="1069" y="1149"/>
                    <a:pt x="1070" y="1148"/>
                  </a:cubicBezTo>
                  <a:cubicBezTo>
                    <a:pt x="1071" y="1147"/>
                    <a:pt x="1072" y="1146"/>
                    <a:pt x="1072" y="1145"/>
                  </a:cubicBezTo>
                  <a:cubicBezTo>
                    <a:pt x="1072" y="1140"/>
                    <a:pt x="1072" y="1140"/>
                    <a:pt x="1072" y="1140"/>
                  </a:cubicBezTo>
                  <a:cubicBezTo>
                    <a:pt x="1076" y="1143"/>
                    <a:pt x="1076" y="1143"/>
                    <a:pt x="1076" y="1143"/>
                  </a:cubicBezTo>
                  <a:cubicBezTo>
                    <a:pt x="1078" y="1145"/>
                    <a:pt x="1079" y="1147"/>
                    <a:pt x="1080" y="1149"/>
                  </a:cubicBezTo>
                  <a:cubicBezTo>
                    <a:pt x="1080" y="1152"/>
                    <a:pt x="1077" y="1156"/>
                    <a:pt x="1074" y="1159"/>
                  </a:cubicBezTo>
                  <a:cubicBezTo>
                    <a:pt x="1074" y="1161"/>
                    <a:pt x="1074" y="1161"/>
                    <a:pt x="1074" y="1161"/>
                  </a:cubicBezTo>
                  <a:cubicBezTo>
                    <a:pt x="1072" y="1161"/>
                    <a:pt x="1072" y="1161"/>
                    <a:pt x="1072" y="1161"/>
                  </a:cubicBezTo>
                  <a:cubicBezTo>
                    <a:pt x="1068" y="1164"/>
                    <a:pt x="1064" y="1168"/>
                    <a:pt x="1065" y="1173"/>
                  </a:cubicBezTo>
                  <a:cubicBezTo>
                    <a:pt x="1066" y="1178"/>
                    <a:pt x="1066" y="1178"/>
                    <a:pt x="1066" y="1178"/>
                  </a:cubicBezTo>
                  <a:cubicBezTo>
                    <a:pt x="1061" y="1176"/>
                    <a:pt x="1061" y="1176"/>
                    <a:pt x="1061" y="1176"/>
                  </a:cubicBezTo>
                  <a:cubicBezTo>
                    <a:pt x="1056" y="1173"/>
                    <a:pt x="1048" y="1172"/>
                    <a:pt x="1040" y="1172"/>
                  </a:cubicBezTo>
                  <a:cubicBezTo>
                    <a:pt x="1034" y="1172"/>
                    <a:pt x="1027" y="1173"/>
                    <a:pt x="1022" y="1175"/>
                  </a:cubicBezTo>
                  <a:cubicBezTo>
                    <a:pt x="1024" y="1176"/>
                    <a:pt x="1025" y="1176"/>
                    <a:pt x="1028" y="1177"/>
                  </a:cubicBezTo>
                  <a:cubicBezTo>
                    <a:pt x="1030" y="1177"/>
                    <a:pt x="1033" y="1177"/>
                    <a:pt x="1036" y="1179"/>
                  </a:cubicBezTo>
                  <a:cubicBezTo>
                    <a:pt x="1039" y="1181"/>
                    <a:pt x="1041" y="1185"/>
                    <a:pt x="1043" y="1188"/>
                  </a:cubicBezTo>
                  <a:cubicBezTo>
                    <a:pt x="1045" y="1191"/>
                    <a:pt x="1047" y="1193"/>
                    <a:pt x="1048" y="1196"/>
                  </a:cubicBezTo>
                  <a:cubicBezTo>
                    <a:pt x="1049" y="1196"/>
                    <a:pt x="1049" y="1196"/>
                    <a:pt x="1049" y="1196"/>
                  </a:cubicBezTo>
                  <a:cubicBezTo>
                    <a:pt x="1049" y="1197"/>
                    <a:pt x="1049" y="1197"/>
                    <a:pt x="1049" y="1197"/>
                  </a:cubicBezTo>
                  <a:cubicBezTo>
                    <a:pt x="1049" y="1206"/>
                    <a:pt x="1046" y="1212"/>
                    <a:pt x="1043" y="1217"/>
                  </a:cubicBezTo>
                  <a:cubicBezTo>
                    <a:pt x="1040" y="1223"/>
                    <a:pt x="1037" y="1229"/>
                    <a:pt x="1037" y="1237"/>
                  </a:cubicBezTo>
                  <a:cubicBezTo>
                    <a:pt x="1037" y="1240"/>
                    <a:pt x="1037" y="1240"/>
                    <a:pt x="1037" y="1240"/>
                  </a:cubicBezTo>
                  <a:cubicBezTo>
                    <a:pt x="1035" y="1240"/>
                    <a:pt x="1035" y="1240"/>
                    <a:pt x="1035" y="1240"/>
                  </a:cubicBezTo>
                  <a:cubicBezTo>
                    <a:pt x="1031" y="1241"/>
                    <a:pt x="1027" y="1242"/>
                    <a:pt x="1024" y="1242"/>
                  </a:cubicBezTo>
                  <a:cubicBezTo>
                    <a:pt x="1013" y="1242"/>
                    <a:pt x="1007" y="1238"/>
                    <a:pt x="1000" y="1234"/>
                  </a:cubicBezTo>
                  <a:cubicBezTo>
                    <a:pt x="998" y="1232"/>
                    <a:pt x="996" y="1231"/>
                    <a:pt x="993" y="1230"/>
                  </a:cubicBezTo>
                  <a:cubicBezTo>
                    <a:pt x="994" y="1232"/>
                    <a:pt x="995" y="1234"/>
                    <a:pt x="996" y="1236"/>
                  </a:cubicBezTo>
                  <a:cubicBezTo>
                    <a:pt x="999" y="1240"/>
                    <a:pt x="1002" y="1244"/>
                    <a:pt x="1001" y="1251"/>
                  </a:cubicBezTo>
                  <a:cubicBezTo>
                    <a:pt x="1004" y="1252"/>
                    <a:pt x="1007" y="1252"/>
                    <a:pt x="1009" y="1253"/>
                  </a:cubicBezTo>
                  <a:cubicBezTo>
                    <a:pt x="1017" y="1254"/>
                    <a:pt x="1022" y="1255"/>
                    <a:pt x="1029" y="1251"/>
                  </a:cubicBezTo>
                  <a:cubicBezTo>
                    <a:pt x="1036" y="1248"/>
                    <a:pt x="1036" y="1248"/>
                    <a:pt x="1036" y="1248"/>
                  </a:cubicBezTo>
                  <a:cubicBezTo>
                    <a:pt x="1033" y="1255"/>
                    <a:pt x="1033" y="1255"/>
                    <a:pt x="1033" y="1255"/>
                  </a:cubicBezTo>
                  <a:cubicBezTo>
                    <a:pt x="1031" y="1258"/>
                    <a:pt x="1030" y="1262"/>
                    <a:pt x="1029" y="1266"/>
                  </a:cubicBezTo>
                  <a:cubicBezTo>
                    <a:pt x="1027" y="1275"/>
                    <a:pt x="1024" y="1284"/>
                    <a:pt x="1016" y="1288"/>
                  </a:cubicBezTo>
                  <a:cubicBezTo>
                    <a:pt x="1012" y="1298"/>
                    <a:pt x="1017" y="1303"/>
                    <a:pt x="1022" y="1310"/>
                  </a:cubicBezTo>
                  <a:cubicBezTo>
                    <a:pt x="1025" y="1313"/>
                    <a:pt x="1028" y="1317"/>
                    <a:pt x="1029" y="1321"/>
                  </a:cubicBezTo>
                  <a:cubicBezTo>
                    <a:pt x="1031" y="1327"/>
                    <a:pt x="1031" y="1334"/>
                    <a:pt x="1031" y="1340"/>
                  </a:cubicBezTo>
                  <a:cubicBezTo>
                    <a:pt x="1031" y="1346"/>
                    <a:pt x="1032" y="1352"/>
                    <a:pt x="1033" y="1357"/>
                  </a:cubicBezTo>
                  <a:cubicBezTo>
                    <a:pt x="1034" y="1362"/>
                    <a:pt x="1036" y="1365"/>
                    <a:pt x="1039" y="1369"/>
                  </a:cubicBezTo>
                  <a:cubicBezTo>
                    <a:pt x="1041" y="1373"/>
                    <a:pt x="1044" y="1377"/>
                    <a:pt x="1045" y="1382"/>
                  </a:cubicBezTo>
                  <a:cubicBezTo>
                    <a:pt x="1046" y="1387"/>
                    <a:pt x="1046" y="1393"/>
                    <a:pt x="1046" y="1398"/>
                  </a:cubicBezTo>
                  <a:cubicBezTo>
                    <a:pt x="1046" y="1407"/>
                    <a:pt x="1046" y="1415"/>
                    <a:pt x="1052" y="1420"/>
                  </a:cubicBezTo>
                  <a:cubicBezTo>
                    <a:pt x="1053" y="1421"/>
                    <a:pt x="1053" y="1421"/>
                    <a:pt x="1053" y="1421"/>
                  </a:cubicBezTo>
                  <a:cubicBezTo>
                    <a:pt x="1053" y="1422"/>
                    <a:pt x="1053" y="1422"/>
                    <a:pt x="1053" y="1422"/>
                  </a:cubicBezTo>
                  <a:cubicBezTo>
                    <a:pt x="1053" y="1424"/>
                    <a:pt x="1053" y="1426"/>
                    <a:pt x="1052" y="1427"/>
                  </a:cubicBezTo>
                  <a:cubicBezTo>
                    <a:pt x="1050" y="1429"/>
                    <a:pt x="1047" y="1429"/>
                    <a:pt x="1045" y="1429"/>
                  </a:cubicBezTo>
                  <a:cubicBezTo>
                    <a:pt x="1043" y="1429"/>
                    <a:pt x="1043" y="1429"/>
                    <a:pt x="1043" y="1429"/>
                  </a:cubicBezTo>
                  <a:cubicBezTo>
                    <a:pt x="1041" y="1429"/>
                    <a:pt x="1040" y="1430"/>
                    <a:pt x="1040" y="1430"/>
                  </a:cubicBezTo>
                  <a:cubicBezTo>
                    <a:pt x="1040" y="1430"/>
                    <a:pt x="1040" y="1431"/>
                    <a:pt x="1041" y="1433"/>
                  </a:cubicBezTo>
                  <a:lnTo>
                    <a:pt x="1042" y="1437"/>
                  </a:lnTo>
                  <a:close/>
                  <a:moveTo>
                    <a:pt x="981" y="1402"/>
                  </a:moveTo>
                  <a:cubicBezTo>
                    <a:pt x="986" y="1402"/>
                    <a:pt x="991" y="1403"/>
                    <a:pt x="995" y="1404"/>
                  </a:cubicBezTo>
                  <a:cubicBezTo>
                    <a:pt x="1004" y="1406"/>
                    <a:pt x="1010" y="1412"/>
                    <a:pt x="1016" y="1419"/>
                  </a:cubicBezTo>
                  <a:cubicBezTo>
                    <a:pt x="1022" y="1424"/>
                    <a:pt x="1027" y="1430"/>
                    <a:pt x="1034" y="1431"/>
                  </a:cubicBezTo>
                  <a:cubicBezTo>
                    <a:pt x="1034" y="1430"/>
                    <a:pt x="1034" y="1428"/>
                    <a:pt x="1035" y="1427"/>
                  </a:cubicBezTo>
                  <a:cubicBezTo>
                    <a:pt x="1037" y="1424"/>
                    <a:pt x="1041" y="1424"/>
                    <a:pt x="1043" y="1424"/>
                  </a:cubicBezTo>
                  <a:cubicBezTo>
                    <a:pt x="1045" y="1424"/>
                    <a:pt x="1045" y="1424"/>
                    <a:pt x="1045" y="1424"/>
                  </a:cubicBezTo>
                  <a:cubicBezTo>
                    <a:pt x="1046" y="1424"/>
                    <a:pt x="1047" y="1424"/>
                    <a:pt x="1048" y="1424"/>
                  </a:cubicBezTo>
                  <a:cubicBezTo>
                    <a:pt x="1041" y="1417"/>
                    <a:pt x="1041" y="1407"/>
                    <a:pt x="1041" y="1398"/>
                  </a:cubicBezTo>
                  <a:cubicBezTo>
                    <a:pt x="1041" y="1393"/>
                    <a:pt x="1041" y="1388"/>
                    <a:pt x="1040" y="1383"/>
                  </a:cubicBezTo>
                  <a:cubicBezTo>
                    <a:pt x="1039" y="1379"/>
                    <a:pt x="1036" y="1376"/>
                    <a:pt x="1034" y="1372"/>
                  </a:cubicBezTo>
                  <a:cubicBezTo>
                    <a:pt x="1032" y="1368"/>
                    <a:pt x="1029" y="1364"/>
                    <a:pt x="1028" y="1359"/>
                  </a:cubicBezTo>
                  <a:cubicBezTo>
                    <a:pt x="1026" y="1353"/>
                    <a:pt x="1026" y="1347"/>
                    <a:pt x="1026" y="1341"/>
                  </a:cubicBezTo>
                  <a:cubicBezTo>
                    <a:pt x="1025" y="1334"/>
                    <a:pt x="1025" y="1328"/>
                    <a:pt x="1024" y="1323"/>
                  </a:cubicBezTo>
                  <a:cubicBezTo>
                    <a:pt x="1023" y="1319"/>
                    <a:pt x="1020" y="1316"/>
                    <a:pt x="1017" y="1313"/>
                  </a:cubicBezTo>
                  <a:cubicBezTo>
                    <a:pt x="1012" y="1306"/>
                    <a:pt x="1005" y="1298"/>
                    <a:pt x="1012" y="1285"/>
                  </a:cubicBezTo>
                  <a:cubicBezTo>
                    <a:pt x="1012" y="1284"/>
                    <a:pt x="1012" y="1284"/>
                    <a:pt x="1012" y="1284"/>
                  </a:cubicBezTo>
                  <a:cubicBezTo>
                    <a:pt x="1013" y="1283"/>
                    <a:pt x="1013" y="1283"/>
                    <a:pt x="1013" y="1283"/>
                  </a:cubicBezTo>
                  <a:cubicBezTo>
                    <a:pt x="1019" y="1281"/>
                    <a:pt x="1021" y="1273"/>
                    <a:pt x="1024" y="1265"/>
                  </a:cubicBezTo>
                  <a:cubicBezTo>
                    <a:pt x="1024" y="1263"/>
                    <a:pt x="1025" y="1260"/>
                    <a:pt x="1025" y="1258"/>
                  </a:cubicBezTo>
                  <a:cubicBezTo>
                    <a:pt x="1020" y="1260"/>
                    <a:pt x="1014" y="1259"/>
                    <a:pt x="1008" y="1258"/>
                  </a:cubicBezTo>
                  <a:cubicBezTo>
                    <a:pt x="1005" y="1257"/>
                    <a:pt x="1002" y="1257"/>
                    <a:pt x="998" y="1256"/>
                  </a:cubicBezTo>
                  <a:cubicBezTo>
                    <a:pt x="995" y="1256"/>
                    <a:pt x="995" y="1256"/>
                    <a:pt x="995" y="1256"/>
                  </a:cubicBezTo>
                  <a:cubicBezTo>
                    <a:pt x="995" y="1253"/>
                    <a:pt x="995" y="1253"/>
                    <a:pt x="995" y="1253"/>
                  </a:cubicBezTo>
                  <a:cubicBezTo>
                    <a:pt x="997" y="1246"/>
                    <a:pt x="994" y="1243"/>
                    <a:pt x="992" y="1240"/>
                  </a:cubicBezTo>
                  <a:cubicBezTo>
                    <a:pt x="990" y="1236"/>
                    <a:pt x="987" y="1232"/>
                    <a:pt x="987" y="1225"/>
                  </a:cubicBezTo>
                  <a:cubicBezTo>
                    <a:pt x="987" y="1222"/>
                    <a:pt x="987" y="1222"/>
                    <a:pt x="987" y="1222"/>
                  </a:cubicBezTo>
                  <a:cubicBezTo>
                    <a:pt x="991" y="1223"/>
                    <a:pt x="991" y="1223"/>
                    <a:pt x="991" y="1223"/>
                  </a:cubicBezTo>
                  <a:cubicBezTo>
                    <a:pt x="996" y="1224"/>
                    <a:pt x="1000" y="1227"/>
                    <a:pt x="1003" y="1229"/>
                  </a:cubicBezTo>
                  <a:cubicBezTo>
                    <a:pt x="1009" y="1233"/>
                    <a:pt x="1015" y="1236"/>
                    <a:pt x="1024" y="1236"/>
                  </a:cubicBezTo>
                  <a:cubicBezTo>
                    <a:pt x="1026" y="1236"/>
                    <a:pt x="1029" y="1236"/>
                    <a:pt x="1031" y="1235"/>
                  </a:cubicBezTo>
                  <a:cubicBezTo>
                    <a:pt x="1032" y="1227"/>
                    <a:pt x="1035" y="1221"/>
                    <a:pt x="1038" y="1215"/>
                  </a:cubicBezTo>
                  <a:cubicBezTo>
                    <a:pt x="1040" y="1210"/>
                    <a:pt x="1043" y="1205"/>
                    <a:pt x="1043" y="1198"/>
                  </a:cubicBezTo>
                  <a:cubicBezTo>
                    <a:pt x="1042" y="1196"/>
                    <a:pt x="1040" y="1194"/>
                    <a:pt x="1039" y="1192"/>
                  </a:cubicBezTo>
                  <a:cubicBezTo>
                    <a:pt x="1037" y="1188"/>
                    <a:pt x="1035" y="1185"/>
                    <a:pt x="1032" y="1183"/>
                  </a:cubicBezTo>
                  <a:cubicBezTo>
                    <a:pt x="1031" y="1182"/>
                    <a:pt x="1030" y="1182"/>
                    <a:pt x="1028" y="1182"/>
                  </a:cubicBezTo>
                  <a:cubicBezTo>
                    <a:pt x="1024" y="1182"/>
                    <a:pt x="1019" y="1182"/>
                    <a:pt x="1016" y="1174"/>
                  </a:cubicBezTo>
                  <a:cubicBezTo>
                    <a:pt x="1014" y="1172"/>
                    <a:pt x="1014" y="1172"/>
                    <a:pt x="1014" y="1172"/>
                  </a:cubicBezTo>
                  <a:cubicBezTo>
                    <a:pt x="1017" y="1171"/>
                    <a:pt x="1017" y="1171"/>
                    <a:pt x="1017" y="1171"/>
                  </a:cubicBezTo>
                  <a:cubicBezTo>
                    <a:pt x="1023" y="1168"/>
                    <a:pt x="1031" y="1166"/>
                    <a:pt x="1040" y="1166"/>
                  </a:cubicBezTo>
                  <a:cubicBezTo>
                    <a:pt x="1047" y="1166"/>
                    <a:pt x="1054" y="1167"/>
                    <a:pt x="1060" y="1169"/>
                  </a:cubicBezTo>
                  <a:cubicBezTo>
                    <a:pt x="1061" y="1165"/>
                    <a:pt x="1063" y="1161"/>
                    <a:pt x="1066" y="1158"/>
                  </a:cubicBezTo>
                  <a:cubicBezTo>
                    <a:pt x="1057" y="1154"/>
                    <a:pt x="1057" y="1147"/>
                    <a:pt x="1057" y="1141"/>
                  </a:cubicBezTo>
                  <a:cubicBezTo>
                    <a:pt x="1057" y="1137"/>
                    <a:pt x="1057" y="1134"/>
                    <a:pt x="1056" y="1130"/>
                  </a:cubicBezTo>
                  <a:cubicBezTo>
                    <a:pt x="1060" y="1127"/>
                    <a:pt x="1060" y="1127"/>
                    <a:pt x="1060" y="1127"/>
                  </a:cubicBezTo>
                  <a:cubicBezTo>
                    <a:pt x="1065" y="1132"/>
                    <a:pt x="1073" y="1129"/>
                    <a:pt x="1080" y="1125"/>
                  </a:cubicBezTo>
                  <a:cubicBezTo>
                    <a:pt x="1084" y="1123"/>
                    <a:pt x="1089" y="1121"/>
                    <a:pt x="1092" y="1121"/>
                  </a:cubicBezTo>
                  <a:cubicBezTo>
                    <a:pt x="1095" y="1121"/>
                    <a:pt x="1098" y="1122"/>
                    <a:pt x="1100" y="1125"/>
                  </a:cubicBezTo>
                  <a:cubicBezTo>
                    <a:pt x="1103" y="1121"/>
                    <a:pt x="1103" y="1117"/>
                    <a:pt x="1102" y="1110"/>
                  </a:cubicBezTo>
                  <a:cubicBezTo>
                    <a:pt x="1101" y="1104"/>
                    <a:pt x="1099" y="1097"/>
                    <a:pt x="1104" y="1091"/>
                  </a:cubicBezTo>
                  <a:cubicBezTo>
                    <a:pt x="1107" y="1088"/>
                    <a:pt x="1107" y="1088"/>
                    <a:pt x="1107" y="1088"/>
                  </a:cubicBezTo>
                  <a:cubicBezTo>
                    <a:pt x="1109" y="1091"/>
                    <a:pt x="1109" y="1091"/>
                    <a:pt x="1109" y="1091"/>
                  </a:cubicBezTo>
                  <a:cubicBezTo>
                    <a:pt x="1119" y="1104"/>
                    <a:pt x="1132" y="1107"/>
                    <a:pt x="1141" y="1096"/>
                  </a:cubicBezTo>
                  <a:cubicBezTo>
                    <a:pt x="1137" y="1096"/>
                    <a:pt x="1135" y="1097"/>
                    <a:pt x="1133" y="1099"/>
                  </a:cubicBezTo>
                  <a:cubicBezTo>
                    <a:pt x="1129" y="1095"/>
                    <a:pt x="1129" y="1095"/>
                    <a:pt x="1129" y="1095"/>
                  </a:cubicBezTo>
                  <a:cubicBezTo>
                    <a:pt x="1135" y="1089"/>
                    <a:pt x="1131" y="1083"/>
                    <a:pt x="1125" y="1074"/>
                  </a:cubicBezTo>
                  <a:cubicBezTo>
                    <a:pt x="1120" y="1068"/>
                    <a:pt x="1115" y="1060"/>
                    <a:pt x="1121" y="1055"/>
                  </a:cubicBezTo>
                  <a:cubicBezTo>
                    <a:pt x="1121" y="1054"/>
                    <a:pt x="1121" y="1054"/>
                    <a:pt x="1121" y="1054"/>
                  </a:cubicBezTo>
                  <a:cubicBezTo>
                    <a:pt x="1122" y="1054"/>
                    <a:pt x="1122" y="1054"/>
                    <a:pt x="1122" y="1054"/>
                  </a:cubicBezTo>
                  <a:cubicBezTo>
                    <a:pt x="1124" y="1054"/>
                    <a:pt x="1125" y="1053"/>
                    <a:pt x="1127" y="1053"/>
                  </a:cubicBezTo>
                  <a:cubicBezTo>
                    <a:pt x="1135" y="1053"/>
                    <a:pt x="1138" y="1059"/>
                    <a:pt x="1140" y="1063"/>
                  </a:cubicBezTo>
                  <a:cubicBezTo>
                    <a:pt x="1142" y="1068"/>
                    <a:pt x="1144" y="1070"/>
                    <a:pt x="1148" y="1070"/>
                  </a:cubicBezTo>
                  <a:cubicBezTo>
                    <a:pt x="1148" y="1070"/>
                    <a:pt x="1148" y="1070"/>
                    <a:pt x="1148" y="1070"/>
                  </a:cubicBezTo>
                  <a:cubicBezTo>
                    <a:pt x="1148" y="1069"/>
                    <a:pt x="1147" y="1067"/>
                    <a:pt x="1146" y="1065"/>
                  </a:cubicBezTo>
                  <a:cubicBezTo>
                    <a:pt x="1144" y="1061"/>
                    <a:pt x="1142" y="1058"/>
                    <a:pt x="1144" y="1055"/>
                  </a:cubicBezTo>
                  <a:cubicBezTo>
                    <a:pt x="1145" y="1052"/>
                    <a:pt x="1147" y="1051"/>
                    <a:pt x="1150" y="1050"/>
                  </a:cubicBezTo>
                  <a:cubicBezTo>
                    <a:pt x="1153" y="1049"/>
                    <a:pt x="1153" y="1049"/>
                    <a:pt x="1153" y="1049"/>
                  </a:cubicBezTo>
                  <a:cubicBezTo>
                    <a:pt x="1154" y="1052"/>
                    <a:pt x="1154" y="1052"/>
                    <a:pt x="1154" y="1052"/>
                  </a:cubicBezTo>
                  <a:cubicBezTo>
                    <a:pt x="1154" y="1061"/>
                    <a:pt x="1157" y="1061"/>
                    <a:pt x="1158" y="1061"/>
                  </a:cubicBezTo>
                  <a:cubicBezTo>
                    <a:pt x="1158" y="1061"/>
                    <a:pt x="1158" y="1061"/>
                    <a:pt x="1158" y="1061"/>
                  </a:cubicBezTo>
                  <a:cubicBezTo>
                    <a:pt x="1160" y="1061"/>
                    <a:pt x="1163" y="1060"/>
                    <a:pt x="1165" y="1059"/>
                  </a:cubicBezTo>
                  <a:cubicBezTo>
                    <a:pt x="1169" y="1058"/>
                    <a:pt x="1173" y="1057"/>
                    <a:pt x="1176" y="1058"/>
                  </a:cubicBezTo>
                  <a:cubicBezTo>
                    <a:pt x="1178" y="1059"/>
                    <a:pt x="1178" y="1062"/>
                    <a:pt x="1178" y="1065"/>
                  </a:cubicBezTo>
                  <a:cubicBezTo>
                    <a:pt x="1178" y="1066"/>
                    <a:pt x="1178" y="1066"/>
                    <a:pt x="1177" y="1067"/>
                  </a:cubicBezTo>
                  <a:cubicBezTo>
                    <a:pt x="1178" y="1067"/>
                    <a:pt x="1179" y="1067"/>
                    <a:pt x="1180" y="1067"/>
                  </a:cubicBezTo>
                  <a:cubicBezTo>
                    <a:pt x="1185" y="1067"/>
                    <a:pt x="1192" y="1064"/>
                    <a:pt x="1193" y="1063"/>
                  </a:cubicBezTo>
                  <a:cubicBezTo>
                    <a:pt x="1193" y="1064"/>
                    <a:pt x="1192" y="1065"/>
                    <a:pt x="1193" y="1066"/>
                  </a:cubicBezTo>
                  <a:cubicBezTo>
                    <a:pt x="1195" y="1065"/>
                    <a:pt x="1195" y="1065"/>
                    <a:pt x="1195" y="1065"/>
                  </a:cubicBezTo>
                  <a:cubicBezTo>
                    <a:pt x="1195" y="1062"/>
                    <a:pt x="1195" y="1062"/>
                    <a:pt x="1195" y="1062"/>
                  </a:cubicBezTo>
                  <a:cubicBezTo>
                    <a:pt x="1195" y="1062"/>
                    <a:pt x="1195" y="1062"/>
                    <a:pt x="1195" y="1062"/>
                  </a:cubicBezTo>
                  <a:cubicBezTo>
                    <a:pt x="1198" y="1062"/>
                    <a:pt x="1198" y="1062"/>
                    <a:pt x="1198" y="1062"/>
                  </a:cubicBezTo>
                  <a:cubicBezTo>
                    <a:pt x="1198" y="1063"/>
                    <a:pt x="1198" y="1063"/>
                    <a:pt x="1198" y="1063"/>
                  </a:cubicBezTo>
                  <a:cubicBezTo>
                    <a:pt x="1200" y="1064"/>
                    <a:pt x="1201" y="1066"/>
                    <a:pt x="1202" y="1068"/>
                  </a:cubicBezTo>
                  <a:cubicBezTo>
                    <a:pt x="1203" y="1070"/>
                    <a:pt x="1203" y="1070"/>
                    <a:pt x="1204" y="1070"/>
                  </a:cubicBezTo>
                  <a:cubicBezTo>
                    <a:pt x="1204" y="1069"/>
                    <a:pt x="1204" y="1068"/>
                    <a:pt x="1204" y="1067"/>
                  </a:cubicBezTo>
                  <a:cubicBezTo>
                    <a:pt x="1204" y="1062"/>
                    <a:pt x="1204" y="1055"/>
                    <a:pt x="1210" y="1054"/>
                  </a:cubicBezTo>
                  <a:cubicBezTo>
                    <a:pt x="1211" y="1054"/>
                    <a:pt x="1211" y="1054"/>
                    <a:pt x="1211" y="1054"/>
                  </a:cubicBezTo>
                  <a:cubicBezTo>
                    <a:pt x="1211" y="1054"/>
                    <a:pt x="1211" y="1054"/>
                    <a:pt x="1211" y="1054"/>
                  </a:cubicBezTo>
                  <a:cubicBezTo>
                    <a:pt x="1216" y="1054"/>
                    <a:pt x="1220" y="1053"/>
                    <a:pt x="1224" y="1052"/>
                  </a:cubicBezTo>
                  <a:cubicBezTo>
                    <a:pt x="1228" y="1050"/>
                    <a:pt x="1231" y="1049"/>
                    <a:pt x="1237" y="1049"/>
                  </a:cubicBezTo>
                  <a:cubicBezTo>
                    <a:pt x="1238" y="1049"/>
                    <a:pt x="1240" y="1049"/>
                    <a:pt x="1242" y="1050"/>
                  </a:cubicBezTo>
                  <a:cubicBezTo>
                    <a:pt x="1248" y="1043"/>
                    <a:pt x="1256" y="1038"/>
                    <a:pt x="1264" y="1034"/>
                  </a:cubicBezTo>
                  <a:cubicBezTo>
                    <a:pt x="1278" y="1025"/>
                    <a:pt x="1292" y="1017"/>
                    <a:pt x="1293" y="996"/>
                  </a:cubicBezTo>
                  <a:cubicBezTo>
                    <a:pt x="1293" y="994"/>
                    <a:pt x="1293" y="994"/>
                    <a:pt x="1293" y="994"/>
                  </a:cubicBezTo>
                  <a:cubicBezTo>
                    <a:pt x="1295" y="994"/>
                    <a:pt x="1295" y="994"/>
                    <a:pt x="1295" y="994"/>
                  </a:cubicBezTo>
                  <a:cubicBezTo>
                    <a:pt x="1301" y="993"/>
                    <a:pt x="1304" y="989"/>
                    <a:pt x="1308" y="984"/>
                  </a:cubicBezTo>
                  <a:cubicBezTo>
                    <a:pt x="1311" y="981"/>
                    <a:pt x="1315" y="977"/>
                    <a:pt x="1320" y="974"/>
                  </a:cubicBezTo>
                  <a:cubicBezTo>
                    <a:pt x="1318" y="968"/>
                    <a:pt x="1316" y="963"/>
                    <a:pt x="1314" y="958"/>
                  </a:cubicBezTo>
                  <a:cubicBezTo>
                    <a:pt x="1309" y="948"/>
                    <a:pt x="1305" y="939"/>
                    <a:pt x="1305" y="924"/>
                  </a:cubicBezTo>
                  <a:cubicBezTo>
                    <a:pt x="1305" y="923"/>
                    <a:pt x="1305" y="923"/>
                    <a:pt x="1305" y="923"/>
                  </a:cubicBezTo>
                  <a:cubicBezTo>
                    <a:pt x="1305" y="922"/>
                    <a:pt x="1305" y="922"/>
                    <a:pt x="1305" y="922"/>
                  </a:cubicBezTo>
                  <a:cubicBezTo>
                    <a:pt x="1307" y="920"/>
                    <a:pt x="1309" y="917"/>
                    <a:pt x="1312" y="917"/>
                  </a:cubicBezTo>
                  <a:cubicBezTo>
                    <a:pt x="1315" y="917"/>
                    <a:pt x="1317" y="920"/>
                    <a:pt x="1318" y="922"/>
                  </a:cubicBezTo>
                  <a:cubicBezTo>
                    <a:pt x="1320" y="924"/>
                    <a:pt x="1321" y="925"/>
                    <a:pt x="1323" y="925"/>
                  </a:cubicBezTo>
                  <a:cubicBezTo>
                    <a:pt x="1324" y="925"/>
                    <a:pt x="1326" y="922"/>
                    <a:pt x="1328" y="920"/>
                  </a:cubicBezTo>
                  <a:cubicBezTo>
                    <a:pt x="1330" y="916"/>
                    <a:pt x="1334" y="910"/>
                    <a:pt x="1340" y="910"/>
                  </a:cubicBezTo>
                  <a:cubicBezTo>
                    <a:pt x="1343" y="910"/>
                    <a:pt x="1346" y="911"/>
                    <a:pt x="1349" y="914"/>
                  </a:cubicBezTo>
                  <a:cubicBezTo>
                    <a:pt x="1351" y="915"/>
                    <a:pt x="1351" y="915"/>
                    <a:pt x="1351" y="915"/>
                  </a:cubicBezTo>
                  <a:cubicBezTo>
                    <a:pt x="1351" y="916"/>
                    <a:pt x="1351" y="916"/>
                    <a:pt x="1351" y="916"/>
                  </a:cubicBezTo>
                  <a:cubicBezTo>
                    <a:pt x="1351" y="918"/>
                    <a:pt x="1351" y="920"/>
                    <a:pt x="1351" y="922"/>
                  </a:cubicBezTo>
                  <a:cubicBezTo>
                    <a:pt x="1351" y="929"/>
                    <a:pt x="1351" y="936"/>
                    <a:pt x="1349" y="942"/>
                  </a:cubicBezTo>
                  <a:cubicBezTo>
                    <a:pt x="1355" y="942"/>
                    <a:pt x="1361" y="940"/>
                    <a:pt x="1366" y="939"/>
                  </a:cubicBezTo>
                  <a:cubicBezTo>
                    <a:pt x="1369" y="938"/>
                    <a:pt x="1370" y="937"/>
                    <a:pt x="1372" y="937"/>
                  </a:cubicBezTo>
                  <a:cubicBezTo>
                    <a:pt x="1372" y="937"/>
                    <a:pt x="1372" y="937"/>
                    <a:pt x="1372" y="937"/>
                  </a:cubicBezTo>
                  <a:cubicBezTo>
                    <a:pt x="1375" y="937"/>
                    <a:pt x="1377" y="939"/>
                    <a:pt x="1379" y="940"/>
                  </a:cubicBezTo>
                  <a:cubicBezTo>
                    <a:pt x="1380" y="941"/>
                    <a:pt x="1381" y="942"/>
                    <a:pt x="1383" y="941"/>
                  </a:cubicBezTo>
                  <a:cubicBezTo>
                    <a:pt x="1387" y="940"/>
                    <a:pt x="1391" y="937"/>
                    <a:pt x="1396" y="934"/>
                  </a:cubicBezTo>
                  <a:cubicBezTo>
                    <a:pt x="1400" y="931"/>
                    <a:pt x="1405" y="927"/>
                    <a:pt x="1411" y="925"/>
                  </a:cubicBezTo>
                  <a:cubicBezTo>
                    <a:pt x="1415" y="924"/>
                    <a:pt x="1419" y="923"/>
                    <a:pt x="1423" y="923"/>
                  </a:cubicBezTo>
                  <a:cubicBezTo>
                    <a:pt x="1427" y="922"/>
                    <a:pt x="1431" y="921"/>
                    <a:pt x="1436" y="919"/>
                  </a:cubicBezTo>
                  <a:cubicBezTo>
                    <a:pt x="1432" y="915"/>
                    <a:pt x="1430" y="911"/>
                    <a:pt x="1430" y="907"/>
                  </a:cubicBezTo>
                  <a:cubicBezTo>
                    <a:pt x="1430" y="896"/>
                    <a:pt x="1440" y="886"/>
                    <a:pt x="1448" y="877"/>
                  </a:cubicBezTo>
                  <a:cubicBezTo>
                    <a:pt x="1452" y="874"/>
                    <a:pt x="1455" y="870"/>
                    <a:pt x="1457" y="867"/>
                  </a:cubicBezTo>
                  <a:cubicBezTo>
                    <a:pt x="1445" y="838"/>
                    <a:pt x="1451" y="795"/>
                    <a:pt x="1470" y="774"/>
                  </a:cubicBezTo>
                  <a:cubicBezTo>
                    <a:pt x="1469" y="767"/>
                    <a:pt x="1467" y="758"/>
                    <a:pt x="1466" y="754"/>
                  </a:cubicBezTo>
                  <a:cubicBezTo>
                    <a:pt x="1466" y="753"/>
                    <a:pt x="1466" y="752"/>
                    <a:pt x="1466" y="752"/>
                  </a:cubicBezTo>
                  <a:cubicBezTo>
                    <a:pt x="1465" y="750"/>
                    <a:pt x="1465" y="747"/>
                    <a:pt x="1470" y="745"/>
                  </a:cubicBezTo>
                  <a:cubicBezTo>
                    <a:pt x="1470" y="730"/>
                    <a:pt x="1466" y="725"/>
                    <a:pt x="1461" y="718"/>
                  </a:cubicBezTo>
                  <a:cubicBezTo>
                    <a:pt x="1459" y="715"/>
                    <a:pt x="1456" y="712"/>
                    <a:pt x="1454" y="708"/>
                  </a:cubicBezTo>
                  <a:cubicBezTo>
                    <a:pt x="1453" y="706"/>
                    <a:pt x="1453" y="703"/>
                    <a:pt x="1454" y="700"/>
                  </a:cubicBezTo>
                  <a:cubicBezTo>
                    <a:pt x="1454" y="699"/>
                    <a:pt x="1454" y="697"/>
                    <a:pt x="1454" y="696"/>
                  </a:cubicBezTo>
                  <a:cubicBezTo>
                    <a:pt x="1453" y="695"/>
                    <a:pt x="1451" y="693"/>
                    <a:pt x="1449" y="691"/>
                  </a:cubicBezTo>
                  <a:cubicBezTo>
                    <a:pt x="1446" y="689"/>
                    <a:pt x="1444" y="687"/>
                    <a:pt x="1442" y="684"/>
                  </a:cubicBezTo>
                  <a:cubicBezTo>
                    <a:pt x="1440" y="681"/>
                    <a:pt x="1438" y="677"/>
                    <a:pt x="1437" y="674"/>
                  </a:cubicBezTo>
                  <a:cubicBezTo>
                    <a:pt x="1436" y="672"/>
                    <a:pt x="1435" y="670"/>
                    <a:pt x="1434" y="668"/>
                  </a:cubicBezTo>
                  <a:cubicBezTo>
                    <a:pt x="1433" y="666"/>
                    <a:pt x="1433" y="666"/>
                    <a:pt x="1433" y="666"/>
                  </a:cubicBezTo>
                  <a:cubicBezTo>
                    <a:pt x="1434" y="665"/>
                    <a:pt x="1434" y="665"/>
                    <a:pt x="1434" y="665"/>
                  </a:cubicBezTo>
                  <a:cubicBezTo>
                    <a:pt x="1438" y="661"/>
                    <a:pt x="1437" y="660"/>
                    <a:pt x="1436" y="656"/>
                  </a:cubicBezTo>
                  <a:cubicBezTo>
                    <a:pt x="1434" y="653"/>
                    <a:pt x="1433" y="649"/>
                    <a:pt x="1433" y="644"/>
                  </a:cubicBezTo>
                  <a:cubicBezTo>
                    <a:pt x="1431" y="641"/>
                    <a:pt x="1428" y="639"/>
                    <a:pt x="1426" y="637"/>
                  </a:cubicBezTo>
                  <a:cubicBezTo>
                    <a:pt x="1420" y="632"/>
                    <a:pt x="1414" y="627"/>
                    <a:pt x="1410" y="620"/>
                  </a:cubicBezTo>
                  <a:cubicBezTo>
                    <a:pt x="1409" y="619"/>
                    <a:pt x="1409" y="619"/>
                    <a:pt x="1409" y="619"/>
                  </a:cubicBezTo>
                  <a:cubicBezTo>
                    <a:pt x="1409" y="619"/>
                    <a:pt x="1409" y="619"/>
                    <a:pt x="1409" y="619"/>
                  </a:cubicBezTo>
                  <a:cubicBezTo>
                    <a:pt x="1408" y="596"/>
                    <a:pt x="1408" y="572"/>
                    <a:pt x="1407" y="549"/>
                  </a:cubicBezTo>
                  <a:cubicBezTo>
                    <a:pt x="1406" y="505"/>
                    <a:pt x="1405" y="458"/>
                    <a:pt x="1401" y="415"/>
                  </a:cubicBezTo>
                  <a:cubicBezTo>
                    <a:pt x="1391" y="411"/>
                    <a:pt x="1379" y="412"/>
                    <a:pt x="1369" y="416"/>
                  </a:cubicBezTo>
                  <a:cubicBezTo>
                    <a:pt x="1366" y="417"/>
                    <a:pt x="1366" y="417"/>
                    <a:pt x="1366" y="417"/>
                  </a:cubicBezTo>
                  <a:cubicBezTo>
                    <a:pt x="1365" y="414"/>
                    <a:pt x="1365" y="414"/>
                    <a:pt x="1365" y="414"/>
                  </a:cubicBezTo>
                  <a:cubicBezTo>
                    <a:pt x="1362" y="404"/>
                    <a:pt x="1354" y="403"/>
                    <a:pt x="1344" y="402"/>
                  </a:cubicBezTo>
                  <a:cubicBezTo>
                    <a:pt x="1340" y="402"/>
                    <a:pt x="1335" y="401"/>
                    <a:pt x="1331" y="400"/>
                  </a:cubicBezTo>
                  <a:cubicBezTo>
                    <a:pt x="1329" y="399"/>
                    <a:pt x="1328" y="397"/>
                    <a:pt x="1327" y="395"/>
                  </a:cubicBezTo>
                  <a:cubicBezTo>
                    <a:pt x="1327" y="394"/>
                    <a:pt x="1326" y="392"/>
                    <a:pt x="1326" y="392"/>
                  </a:cubicBezTo>
                  <a:cubicBezTo>
                    <a:pt x="1325" y="392"/>
                    <a:pt x="1324" y="392"/>
                    <a:pt x="1322" y="392"/>
                  </a:cubicBezTo>
                  <a:cubicBezTo>
                    <a:pt x="1319" y="393"/>
                    <a:pt x="1316" y="393"/>
                    <a:pt x="1314" y="392"/>
                  </a:cubicBezTo>
                  <a:cubicBezTo>
                    <a:pt x="1311" y="390"/>
                    <a:pt x="1307" y="386"/>
                    <a:pt x="1303" y="382"/>
                  </a:cubicBezTo>
                  <a:cubicBezTo>
                    <a:pt x="1295" y="374"/>
                    <a:pt x="1287" y="366"/>
                    <a:pt x="1277" y="368"/>
                  </a:cubicBezTo>
                  <a:cubicBezTo>
                    <a:pt x="1270" y="380"/>
                    <a:pt x="1255" y="380"/>
                    <a:pt x="1235" y="368"/>
                  </a:cubicBezTo>
                  <a:cubicBezTo>
                    <a:pt x="1234" y="369"/>
                    <a:pt x="1233" y="370"/>
                    <a:pt x="1231" y="371"/>
                  </a:cubicBezTo>
                  <a:cubicBezTo>
                    <a:pt x="1226" y="374"/>
                    <a:pt x="1220" y="378"/>
                    <a:pt x="1212" y="380"/>
                  </a:cubicBezTo>
                  <a:cubicBezTo>
                    <a:pt x="1211" y="380"/>
                    <a:pt x="1211" y="380"/>
                    <a:pt x="1211" y="380"/>
                  </a:cubicBezTo>
                  <a:cubicBezTo>
                    <a:pt x="1210" y="380"/>
                    <a:pt x="1210" y="380"/>
                    <a:pt x="1210" y="380"/>
                  </a:cubicBezTo>
                  <a:cubicBezTo>
                    <a:pt x="1199" y="376"/>
                    <a:pt x="1199" y="376"/>
                    <a:pt x="1188" y="380"/>
                  </a:cubicBezTo>
                  <a:cubicBezTo>
                    <a:pt x="1184" y="384"/>
                    <a:pt x="1180" y="386"/>
                    <a:pt x="1175" y="389"/>
                  </a:cubicBezTo>
                  <a:cubicBezTo>
                    <a:pt x="1170" y="392"/>
                    <a:pt x="1165" y="395"/>
                    <a:pt x="1161" y="399"/>
                  </a:cubicBezTo>
                  <a:cubicBezTo>
                    <a:pt x="1159" y="401"/>
                    <a:pt x="1159" y="401"/>
                    <a:pt x="1159" y="401"/>
                  </a:cubicBezTo>
                  <a:cubicBezTo>
                    <a:pt x="1157" y="399"/>
                    <a:pt x="1157" y="399"/>
                    <a:pt x="1157" y="399"/>
                  </a:cubicBezTo>
                  <a:cubicBezTo>
                    <a:pt x="1153" y="396"/>
                    <a:pt x="1149" y="394"/>
                    <a:pt x="1144" y="391"/>
                  </a:cubicBezTo>
                  <a:cubicBezTo>
                    <a:pt x="1137" y="388"/>
                    <a:pt x="1129" y="384"/>
                    <a:pt x="1125" y="377"/>
                  </a:cubicBezTo>
                  <a:cubicBezTo>
                    <a:pt x="1121" y="378"/>
                    <a:pt x="1117" y="379"/>
                    <a:pt x="1113" y="379"/>
                  </a:cubicBezTo>
                  <a:cubicBezTo>
                    <a:pt x="1106" y="379"/>
                    <a:pt x="1101" y="376"/>
                    <a:pt x="1096" y="373"/>
                  </a:cubicBezTo>
                  <a:cubicBezTo>
                    <a:pt x="1094" y="372"/>
                    <a:pt x="1092" y="371"/>
                    <a:pt x="1089" y="369"/>
                  </a:cubicBezTo>
                  <a:cubicBezTo>
                    <a:pt x="1088" y="371"/>
                    <a:pt x="1087" y="373"/>
                    <a:pt x="1086" y="374"/>
                  </a:cubicBezTo>
                  <a:cubicBezTo>
                    <a:pt x="1085" y="374"/>
                    <a:pt x="1085" y="375"/>
                    <a:pt x="1085" y="375"/>
                  </a:cubicBezTo>
                  <a:cubicBezTo>
                    <a:pt x="1083" y="377"/>
                    <a:pt x="1082" y="380"/>
                    <a:pt x="1081" y="383"/>
                  </a:cubicBezTo>
                  <a:cubicBezTo>
                    <a:pt x="1078" y="389"/>
                    <a:pt x="1074" y="396"/>
                    <a:pt x="1067" y="396"/>
                  </a:cubicBezTo>
                  <a:cubicBezTo>
                    <a:pt x="1067" y="396"/>
                    <a:pt x="1067" y="396"/>
                    <a:pt x="1067" y="396"/>
                  </a:cubicBezTo>
                  <a:cubicBezTo>
                    <a:pt x="1057" y="397"/>
                    <a:pt x="1056" y="389"/>
                    <a:pt x="1056" y="383"/>
                  </a:cubicBezTo>
                  <a:cubicBezTo>
                    <a:pt x="1056" y="380"/>
                    <a:pt x="1056" y="378"/>
                    <a:pt x="1055" y="377"/>
                  </a:cubicBezTo>
                  <a:cubicBezTo>
                    <a:pt x="1051" y="383"/>
                    <a:pt x="1042" y="385"/>
                    <a:pt x="1030" y="384"/>
                  </a:cubicBezTo>
                  <a:cubicBezTo>
                    <a:pt x="1028" y="384"/>
                    <a:pt x="1028" y="384"/>
                    <a:pt x="1028" y="384"/>
                  </a:cubicBezTo>
                  <a:cubicBezTo>
                    <a:pt x="1028" y="382"/>
                    <a:pt x="1028" y="382"/>
                    <a:pt x="1028" y="382"/>
                  </a:cubicBezTo>
                  <a:cubicBezTo>
                    <a:pt x="1024" y="374"/>
                    <a:pt x="1019" y="368"/>
                    <a:pt x="1010" y="364"/>
                  </a:cubicBezTo>
                  <a:cubicBezTo>
                    <a:pt x="1007" y="366"/>
                    <a:pt x="1005" y="368"/>
                    <a:pt x="1003" y="370"/>
                  </a:cubicBezTo>
                  <a:cubicBezTo>
                    <a:pt x="998" y="375"/>
                    <a:pt x="992" y="380"/>
                    <a:pt x="982" y="380"/>
                  </a:cubicBezTo>
                  <a:cubicBezTo>
                    <a:pt x="981" y="380"/>
                    <a:pt x="981" y="380"/>
                    <a:pt x="981" y="380"/>
                  </a:cubicBezTo>
                  <a:cubicBezTo>
                    <a:pt x="980" y="379"/>
                    <a:pt x="980" y="379"/>
                    <a:pt x="980" y="379"/>
                  </a:cubicBezTo>
                  <a:cubicBezTo>
                    <a:pt x="976" y="374"/>
                    <a:pt x="974" y="368"/>
                    <a:pt x="975" y="360"/>
                  </a:cubicBezTo>
                  <a:cubicBezTo>
                    <a:pt x="969" y="361"/>
                    <a:pt x="965" y="359"/>
                    <a:pt x="962" y="356"/>
                  </a:cubicBezTo>
                  <a:cubicBezTo>
                    <a:pt x="959" y="353"/>
                    <a:pt x="958" y="349"/>
                    <a:pt x="959" y="343"/>
                  </a:cubicBezTo>
                  <a:cubicBezTo>
                    <a:pt x="953" y="343"/>
                    <a:pt x="949" y="342"/>
                    <a:pt x="946" y="342"/>
                  </a:cubicBezTo>
                  <a:cubicBezTo>
                    <a:pt x="937" y="342"/>
                    <a:pt x="934" y="345"/>
                    <a:pt x="924" y="351"/>
                  </a:cubicBezTo>
                  <a:cubicBezTo>
                    <a:pt x="921" y="353"/>
                    <a:pt x="921" y="353"/>
                    <a:pt x="921" y="353"/>
                  </a:cubicBezTo>
                  <a:cubicBezTo>
                    <a:pt x="920" y="351"/>
                    <a:pt x="920" y="351"/>
                    <a:pt x="920" y="351"/>
                  </a:cubicBezTo>
                  <a:cubicBezTo>
                    <a:pt x="905" y="339"/>
                    <a:pt x="882" y="333"/>
                    <a:pt x="845" y="332"/>
                  </a:cubicBezTo>
                  <a:cubicBezTo>
                    <a:pt x="844" y="332"/>
                    <a:pt x="844" y="332"/>
                    <a:pt x="844" y="332"/>
                  </a:cubicBezTo>
                  <a:cubicBezTo>
                    <a:pt x="844" y="331"/>
                    <a:pt x="844" y="331"/>
                    <a:pt x="844" y="331"/>
                  </a:cubicBezTo>
                  <a:cubicBezTo>
                    <a:pt x="839" y="328"/>
                    <a:pt x="839" y="321"/>
                    <a:pt x="839" y="315"/>
                  </a:cubicBezTo>
                  <a:cubicBezTo>
                    <a:pt x="838" y="310"/>
                    <a:pt x="838" y="305"/>
                    <a:pt x="836" y="303"/>
                  </a:cubicBezTo>
                  <a:cubicBezTo>
                    <a:pt x="831" y="301"/>
                    <a:pt x="825" y="302"/>
                    <a:pt x="818" y="303"/>
                  </a:cubicBezTo>
                  <a:cubicBezTo>
                    <a:pt x="811" y="304"/>
                    <a:pt x="801" y="305"/>
                    <a:pt x="793" y="304"/>
                  </a:cubicBezTo>
                  <a:cubicBezTo>
                    <a:pt x="792" y="304"/>
                    <a:pt x="792" y="304"/>
                    <a:pt x="792" y="304"/>
                  </a:cubicBezTo>
                  <a:cubicBezTo>
                    <a:pt x="791" y="303"/>
                    <a:pt x="791" y="303"/>
                    <a:pt x="791" y="303"/>
                  </a:cubicBezTo>
                  <a:cubicBezTo>
                    <a:pt x="787" y="300"/>
                    <a:pt x="783" y="296"/>
                    <a:pt x="779" y="292"/>
                  </a:cubicBezTo>
                  <a:cubicBezTo>
                    <a:pt x="771" y="285"/>
                    <a:pt x="764" y="278"/>
                    <a:pt x="752" y="275"/>
                  </a:cubicBezTo>
                  <a:cubicBezTo>
                    <a:pt x="750" y="275"/>
                    <a:pt x="750" y="275"/>
                    <a:pt x="750" y="275"/>
                  </a:cubicBezTo>
                  <a:cubicBezTo>
                    <a:pt x="750" y="272"/>
                    <a:pt x="750" y="272"/>
                    <a:pt x="750" y="272"/>
                  </a:cubicBezTo>
                  <a:cubicBezTo>
                    <a:pt x="756" y="203"/>
                    <a:pt x="759" y="126"/>
                    <a:pt x="758" y="22"/>
                  </a:cubicBezTo>
                  <a:cubicBezTo>
                    <a:pt x="711" y="19"/>
                    <a:pt x="663" y="17"/>
                    <a:pt x="616" y="15"/>
                  </a:cubicBezTo>
                  <a:cubicBezTo>
                    <a:pt x="561" y="13"/>
                    <a:pt x="504" y="11"/>
                    <a:pt x="450" y="6"/>
                  </a:cubicBezTo>
                  <a:cubicBezTo>
                    <a:pt x="446" y="64"/>
                    <a:pt x="442" y="121"/>
                    <a:pt x="438" y="178"/>
                  </a:cubicBezTo>
                  <a:cubicBezTo>
                    <a:pt x="428" y="314"/>
                    <a:pt x="418" y="454"/>
                    <a:pt x="410" y="594"/>
                  </a:cubicBezTo>
                  <a:cubicBezTo>
                    <a:pt x="410" y="597"/>
                    <a:pt x="410" y="597"/>
                    <a:pt x="410" y="597"/>
                  </a:cubicBezTo>
                  <a:cubicBezTo>
                    <a:pt x="408" y="597"/>
                    <a:pt x="408" y="597"/>
                    <a:pt x="408" y="597"/>
                  </a:cubicBezTo>
                  <a:cubicBezTo>
                    <a:pt x="405" y="597"/>
                    <a:pt x="404" y="599"/>
                    <a:pt x="403" y="600"/>
                  </a:cubicBezTo>
                  <a:cubicBezTo>
                    <a:pt x="401" y="602"/>
                    <a:pt x="399" y="604"/>
                    <a:pt x="396" y="605"/>
                  </a:cubicBezTo>
                  <a:cubicBezTo>
                    <a:pt x="395" y="605"/>
                    <a:pt x="395" y="605"/>
                    <a:pt x="395" y="605"/>
                  </a:cubicBezTo>
                  <a:cubicBezTo>
                    <a:pt x="395" y="605"/>
                    <a:pt x="395" y="605"/>
                    <a:pt x="395" y="605"/>
                  </a:cubicBezTo>
                  <a:cubicBezTo>
                    <a:pt x="268" y="599"/>
                    <a:pt x="141" y="588"/>
                    <a:pt x="8" y="573"/>
                  </a:cubicBezTo>
                  <a:cubicBezTo>
                    <a:pt x="7" y="588"/>
                    <a:pt x="15" y="593"/>
                    <a:pt x="25" y="600"/>
                  </a:cubicBezTo>
                  <a:cubicBezTo>
                    <a:pt x="30" y="603"/>
                    <a:pt x="36" y="607"/>
                    <a:pt x="40" y="613"/>
                  </a:cubicBezTo>
                  <a:cubicBezTo>
                    <a:pt x="40" y="614"/>
                    <a:pt x="40" y="614"/>
                    <a:pt x="40" y="614"/>
                  </a:cubicBezTo>
                  <a:cubicBezTo>
                    <a:pt x="40" y="614"/>
                    <a:pt x="40" y="614"/>
                    <a:pt x="40" y="614"/>
                  </a:cubicBezTo>
                  <a:cubicBezTo>
                    <a:pt x="40" y="619"/>
                    <a:pt x="42" y="623"/>
                    <a:pt x="44" y="627"/>
                  </a:cubicBezTo>
                  <a:cubicBezTo>
                    <a:pt x="46" y="631"/>
                    <a:pt x="47" y="635"/>
                    <a:pt x="48" y="641"/>
                  </a:cubicBezTo>
                  <a:cubicBezTo>
                    <a:pt x="71" y="650"/>
                    <a:pt x="82" y="665"/>
                    <a:pt x="95" y="682"/>
                  </a:cubicBezTo>
                  <a:cubicBezTo>
                    <a:pt x="98" y="686"/>
                    <a:pt x="101" y="689"/>
                    <a:pt x="104" y="693"/>
                  </a:cubicBezTo>
                  <a:cubicBezTo>
                    <a:pt x="106" y="696"/>
                    <a:pt x="108" y="698"/>
                    <a:pt x="111" y="700"/>
                  </a:cubicBezTo>
                  <a:cubicBezTo>
                    <a:pt x="114" y="703"/>
                    <a:pt x="117" y="705"/>
                    <a:pt x="120" y="709"/>
                  </a:cubicBezTo>
                  <a:cubicBezTo>
                    <a:pt x="122" y="712"/>
                    <a:pt x="123" y="715"/>
                    <a:pt x="125" y="718"/>
                  </a:cubicBezTo>
                  <a:cubicBezTo>
                    <a:pt x="127" y="722"/>
                    <a:pt x="129" y="727"/>
                    <a:pt x="132" y="729"/>
                  </a:cubicBezTo>
                  <a:cubicBezTo>
                    <a:pt x="135" y="732"/>
                    <a:pt x="140" y="734"/>
                    <a:pt x="145" y="736"/>
                  </a:cubicBezTo>
                  <a:cubicBezTo>
                    <a:pt x="149" y="738"/>
                    <a:pt x="153" y="739"/>
                    <a:pt x="155" y="741"/>
                  </a:cubicBezTo>
                  <a:cubicBezTo>
                    <a:pt x="162" y="745"/>
                    <a:pt x="167" y="751"/>
                    <a:pt x="172" y="757"/>
                  </a:cubicBezTo>
                  <a:cubicBezTo>
                    <a:pt x="173" y="758"/>
                    <a:pt x="175" y="760"/>
                    <a:pt x="176" y="761"/>
                  </a:cubicBezTo>
                  <a:cubicBezTo>
                    <a:pt x="181" y="766"/>
                    <a:pt x="185" y="771"/>
                    <a:pt x="188" y="778"/>
                  </a:cubicBezTo>
                  <a:cubicBezTo>
                    <a:pt x="190" y="781"/>
                    <a:pt x="189" y="785"/>
                    <a:pt x="189" y="788"/>
                  </a:cubicBezTo>
                  <a:cubicBezTo>
                    <a:pt x="189" y="790"/>
                    <a:pt x="188" y="792"/>
                    <a:pt x="188" y="794"/>
                  </a:cubicBezTo>
                  <a:cubicBezTo>
                    <a:pt x="189" y="794"/>
                    <a:pt x="190" y="794"/>
                    <a:pt x="191" y="795"/>
                  </a:cubicBezTo>
                  <a:cubicBezTo>
                    <a:pt x="194" y="796"/>
                    <a:pt x="196" y="796"/>
                    <a:pt x="196" y="798"/>
                  </a:cubicBezTo>
                  <a:cubicBezTo>
                    <a:pt x="198" y="800"/>
                    <a:pt x="199" y="804"/>
                    <a:pt x="200" y="807"/>
                  </a:cubicBezTo>
                  <a:cubicBezTo>
                    <a:pt x="200" y="809"/>
                    <a:pt x="200" y="810"/>
                    <a:pt x="201" y="810"/>
                  </a:cubicBezTo>
                  <a:cubicBezTo>
                    <a:pt x="208" y="826"/>
                    <a:pt x="207" y="835"/>
                    <a:pt x="205" y="844"/>
                  </a:cubicBezTo>
                  <a:cubicBezTo>
                    <a:pt x="201" y="860"/>
                    <a:pt x="207" y="870"/>
                    <a:pt x="214" y="881"/>
                  </a:cubicBezTo>
                  <a:cubicBezTo>
                    <a:pt x="219" y="888"/>
                    <a:pt x="224" y="896"/>
                    <a:pt x="225" y="906"/>
                  </a:cubicBezTo>
                  <a:cubicBezTo>
                    <a:pt x="239" y="909"/>
                    <a:pt x="248" y="919"/>
                    <a:pt x="256" y="930"/>
                  </a:cubicBezTo>
                  <a:cubicBezTo>
                    <a:pt x="261" y="936"/>
                    <a:pt x="266" y="942"/>
                    <a:pt x="272" y="946"/>
                  </a:cubicBezTo>
                  <a:cubicBezTo>
                    <a:pt x="276" y="948"/>
                    <a:pt x="281" y="949"/>
                    <a:pt x="286" y="950"/>
                  </a:cubicBezTo>
                  <a:cubicBezTo>
                    <a:pt x="290" y="951"/>
                    <a:pt x="295" y="951"/>
                    <a:pt x="300" y="954"/>
                  </a:cubicBezTo>
                  <a:cubicBezTo>
                    <a:pt x="302" y="955"/>
                    <a:pt x="304" y="957"/>
                    <a:pt x="306" y="959"/>
                  </a:cubicBezTo>
                  <a:cubicBezTo>
                    <a:pt x="308" y="962"/>
                    <a:pt x="310" y="964"/>
                    <a:pt x="312" y="966"/>
                  </a:cubicBezTo>
                  <a:cubicBezTo>
                    <a:pt x="315" y="968"/>
                    <a:pt x="319" y="971"/>
                    <a:pt x="322" y="973"/>
                  </a:cubicBezTo>
                  <a:cubicBezTo>
                    <a:pt x="335" y="983"/>
                    <a:pt x="349" y="994"/>
                    <a:pt x="366" y="994"/>
                  </a:cubicBezTo>
                  <a:cubicBezTo>
                    <a:pt x="366" y="994"/>
                    <a:pt x="366" y="994"/>
                    <a:pt x="366" y="994"/>
                  </a:cubicBezTo>
                  <a:cubicBezTo>
                    <a:pt x="378" y="984"/>
                    <a:pt x="394" y="969"/>
                    <a:pt x="401" y="955"/>
                  </a:cubicBezTo>
                  <a:cubicBezTo>
                    <a:pt x="403" y="949"/>
                    <a:pt x="406" y="942"/>
                    <a:pt x="409" y="936"/>
                  </a:cubicBezTo>
                  <a:cubicBezTo>
                    <a:pt x="413" y="925"/>
                    <a:pt x="417" y="916"/>
                    <a:pt x="421" y="910"/>
                  </a:cubicBezTo>
                  <a:cubicBezTo>
                    <a:pt x="427" y="903"/>
                    <a:pt x="438" y="895"/>
                    <a:pt x="450" y="895"/>
                  </a:cubicBezTo>
                  <a:cubicBezTo>
                    <a:pt x="453" y="895"/>
                    <a:pt x="455" y="896"/>
                    <a:pt x="458" y="896"/>
                  </a:cubicBezTo>
                  <a:cubicBezTo>
                    <a:pt x="462" y="889"/>
                    <a:pt x="467" y="885"/>
                    <a:pt x="474" y="885"/>
                  </a:cubicBezTo>
                  <a:cubicBezTo>
                    <a:pt x="480" y="885"/>
                    <a:pt x="485" y="887"/>
                    <a:pt x="490" y="890"/>
                  </a:cubicBezTo>
                  <a:cubicBezTo>
                    <a:pt x="494" y="891"/>
                    <a:pt x="497" y="892"/>
                    <a:pt x="500" y="893"/>
                  </a:cubicBezTo>
                  <a:cubicBezTo>
                    <a:pt x="527" y="900"/>
                    <a:pt x="552" y="901"/>
                    <a:pt x="567" y="897"/>
                  </a:cubicBezTo>
                  <a:cubicBezTo>
                    <a:pt x="569" y="897"/>
                    <a:pt x="569" y="897"/>
                    <a:pt x="569" y="897"/>
                  </a:cubicBezTo>
                  <a:cubicBezTo>
                    <a:pt x="570" y="898"/>
                    <a:pt x="570" y="898"/>
                    <a:pt x="570" y="898"/>
                  </a:cubicBezTo>
                  <a:cubicBezTo>
                    <a:pt x="575" y="903"/>
                    <a:pt x="577" y="907"/>
                    <a:pt x="580" y="912"/>
                  </a:cubicBezTo>
                  <a:cubicBezTo>
                    <a:pt x="583" y="917"/>
                    <a:pt x="586" y="922"/>
                    <a:pt x="592" y="928"/>
                  </a:cubicBezTo>
                  <a:cubicBezTo>
                    <a:pt x="594" y="928"/>
                    <a:pt x="596" y="929"/>
                    <a:pt x="598" y="930"/>
                  </a:cubicBezTo>
                  <a:cubicBezTo>
                    <a:pt x="609" y="938"/>
                    <a:pt x="621" y="952"/>
                    <a:pt x="626" y="958"/>
                  </a:cubicBezTo>
                  <a:cubicBezTo>
                    <a:pt x="631" y="964"/>
                    <a:pt x="636" y="968"/>
                    <a:pt x="640" y="973"/>
                  </a:cubicBezTo>
                  <a:cubicBezTo>
                    <a:pt x="649" y="982"/>
                    <a:pt x="658" y="991"/>
                    <a:pt x="663" y="1003"/>
                  </a:cubicBezTo>
                  <a:cubicBezTo>
                    <a:pt x="665" y="1008"/>
                    <a:pt x="666" y="1014"/>
                    <a:pt x="667" y="1019"/>
                  </a:cubicBezTo>
                  <a:cubicBezTo>
                    <a:pt x="668" y="1024"/>
                    <a:pt x="669" y="1029"/>
                    <a:pt x="670" y="1031"/>
                  </a:cubicBezTo>
                  <a:cubicBezTo>
                    <a:pt x="675" y="1036"/>
                    <a:pt x="678" y="1041"/>
                    <a:pt x="680" y="1046"/>
                  </a:cubicBezTo>
                  <a:cubicBezTo>
                    <a:pt x="681" y="1048"/>
                    <a:pt x="682" y="1049"/>
                    <a:pt x="683" y="1051"/>
                  </a:cubicBezTo>
                  <a:cubicBezTo>
                    <a:pt x="684" y="1053"/>
                    <a:pt x="684" y="1055"/>
                    <a:pt x="683" y="1057"/>
                  </a:cubicBezTo>
                  <a:cubicBezTo>
                    <a:pt x="683" y="1058"/>
                    <a:pt x="683" y="1059"/>
                    <a:pt x="683" y="1059"/>
                  </a:cubicBezTo>
                  <a:cubicBezTo>
                    <a:pt x="684" y="1059"/>
                    <a:pt x="685" y="1060"/>
                    <a:pt x="685" y="1060"/>
                  </a:cubicBezTo>
                  <a:cubicBezTo>
                    <a:pt x="688" y="1061"/>
                    <a:pt x="690" y="1062"/>
                    <a:pt x="691" y="1063"/>
                  </a:cubicBezTo>
                  <a:cubicBezTo>
                    <a:pt x="697" y="1073"/>
                    <a:pt x="699" y="1084"/>
                    <a:pt x="699" y="1084"/>
                  </a:cubicBezTo>
                  <a:cubicBezTo>
                    <a:pt x="701" y="1097"/>
                    <a:pt x="703" y="1104"/>
                    <a:pt x="705" y="1110"/>
                  </a:cubicBezTo>
                  <a:cubicBezTo>
                    <a:pt x="706" y="1112"/>
                    <a:pt x="706" y="1113"/>
                    <a:pt x="707" y="1115"/>
                  </a:cubicBezTo>
                  <a:cubicBezTo>
                    <a:pt x="709" y="1117"/>
                    <a:pt x="711" y="1118"/>
                    <a:pt x="714" y="1119"/>
                  </a:cubicBezTo>
                  <a:cubicBezTo>
                    <a:pt x="719" y="1120"/>
                    <a:pt x="724" y="1122"/>
                    <a:pt x="727" y="1128"/>
                  </a:cubicBezTo>
                  <a:cubicBezTo>
                    <a:pt x="732" y="1139"/>
                    <a:pt x="739" y="1149"/>
                    <a:pt x="745" y="1158"/>
                  </a:cubicBezTo>
                  <a:cubicBezTo>
                    <a:pt x="752" y="1167"/>
                    <a:pt x="758" y="1176"/>
                    <a:pt x="763" y="1187"/>
                  </a:cubicBezTo>
                  <a:cubicBezTo>
                    <a:pt x="763" y="1187"/>
                    <a:pt x="763" y="1187"/>
                    <a:pt x="763" y="1187"/>
                  </a:cubicBezTo>
                  <a:cubicBezTo>
                    <a:pt x="775" y="1192"/>
                    <a:pt x="787" y="1196"/>
                    <a:pt x="792" y="1208"/>
                  </a:cubicBezTo>
                  <a:cubicBezTo>
                    <a:pt x="795" y="1217"/>
                    <a:pt x="794" y="1224"/>
                    <a:pt x="793" y="1231"/>
                  </a:cubicBezTo>
                  <a:cubicBezTo>
                    <a:pt x="792" y="1235"/>
                    <a:pt x="791" y="1238"/>
                    <a:pt x="792" y="1241"/>
                  </a:cubicBezTo>
                  <a:cubicBezTo>
                    <a:pt x="792" y="1243"/>
                    <a:pt x="793" y="1244"/>
                    <a:pt x="795" y="1246"/>
                  </a:cubicBezTo>
                  <a:cubicBezTo>
                    <a:pt x="797" y="1248"/>
                    <a:pt x="800" y="1252"/>
                    <a:pt x="800" y="1258"/>
                  </a:cubicBezTo>
                  <a:cubicBezTo>
                    <a:pt x="800" y="1261"/>
                    <a:pt x="798" y="1263"/>
                    <a:pt x="797" y="1265"/>
                  </a:cubicBezTo>
                  <a:cubicBezTo>
                    <a:pt x="796" y="1267"/>
                    <a:pt x="795" y="1269"/>
                    <a:pt x="795" y="1272"/>
                  </a:cubicBezTo>
                  <a:cubicBezTo>
                    <a:pt x="807" y="1286"/>
                    <a:pt x="818" y="1299"/>
                    <a:pt x="824" y="1317"/>
                  </a:cubicBezTo>
                  <a:cubicBezTo>
                    <a:pt x="825" y="1321"/>
                    <a:pt x="825" y="1326"/>
                    <a:pt x="826" y="1331"/>
                  </a:cubicBezTo>
                  <a:cubicBezTo>
                    <a:pt x="826" y="1335"/>
                    <a:pt x="826" y="1340"/>
                    <a:pt x="827" y="1344"/>
                  </a:cubicBezTo>
                  <a:cubicBezTo>
                    <a:pt x="830" y="1345"/>
                    <a:pt x="835" y="1347"/>
                    <a:pt x="835" y="1348"/>
                  </a:cubicBezTo>
                  <a:cubicBezTo>
                    <a:pt x="837" y="1351"/>
                    <a:pt x="837" y="1353"/>
                    <a:pt x="837" y="1356"/>
                  </a:cubicBezTo>
                  <a:cubicBezTo>
                    <a:pt x="837" y="1358"/>
                    <a:pt x="838" y="1359"/>
                    <a:pt x="838" y="1359"/>
                  </a:cubicBezTo>
                  <a:cubicBezTo>
                    <a:pt x="856" y="1359"/>
                    <a:pt x="876" y="1362"/>
                    <a:pt x="883" y="1379"/>
                  </a:cubicBezTo>
                  <a:cubicBezTo>
                    <a:pt x="906" y="1378"/>
                    <a:pt x="917" y="1388"/>
                    <a:pt x="928" y="1397"/>
                  </a:cubicBezTo>
                  <a:cubicBezTo>
                    <a:pt x="930" y="1400"/>
                    <a:pt x="932" y="1402"/>
                    <a:pt x="935" y="1404"/>
                  </a:cubicBezTo>
                  <a:cubicBezTo>
                    <a:pt x="939" y="1404"/>
                    <a:pt x="943" y="1404"/>
                    <a:pt x="947" y="1404"/>
                  </a:cubicBezTo>
                  <a:cubicBezTo>
                    <a:pt x="953" y="1404"/>
                    <a:pt x="960" y="1404"/>
                    <a:pt x="966" y="1403"/>
                  </a:cubicBezTo>
                  <a:cubicBezTo>
                    <a:pt x="971" y="1403"/>
                    <a:pt x="976" y="1402"/>
                    <a:pt x="981" y="14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" name="Oval 309">
            <a:extLst>
              <a:ext uri="{FF2B5EF4-FFF2-40B4-BE49-F238E27FC236}">
                <a16:creationId xmlns:a16="http://schemas.microsoft.com/office/drawing/2014/main" id="{80FFC8DD-EAA6-4ED7-B536-F8EF0A0E2DFD}"/>
              </a:ext>
            </a:extLst>
          </p:cNvPr>
          <p:cNvSpPr/>
          <p:nvPr/>
        </p:nvSpPr>
        <p:spPr>
          <a:xfrm>
            <a:off x="9953626" y="2092949"/>
            <a:ext cx="1878183" cy="1878183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BC6DB358-CDC4-475C-9A11-FDD95B22798C}"/>
              </a:ext>
            </a:extLst>
          </p:cNvPr>
          <p:cNvSpPr/>
          <p:nvPr/>
        </p:nvSpPr>
        <p:spPr>
          <a:xfrm>
            <a:off x="10262603" y="2852739"/>
            <a:ext cx="13219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bg2"/>
                </a:solidFill>
                <a:latin typeface="+mj-lt"/>
                <a:ea typeface="Roboto" pitchFamily="2" charset="0"/>
                <a:cs typeface="Lato Black" panose="020F0502020204030203" pitchFamily="34" charset="0"/>
              </a:rPr>
              <a:t>NEW YORK</a:t>
            </a:r>
          </a:p>
          <a:p>
            <a:pPr algn="ctr"/>
            <a:r>
              <a:rPr lang="en-GB" sz="1400" b="1" dirty="0">
                <a:solidFill>
                  <a:schemeClr val="bg2"/>
                </a:solidFill>
                <a:latin typeface="+mj-lt"/>
                <a:ea typeface="Roboto" pitchFamily="2" charset="0"/>
                <a:cs typeface="Lato Black" panose="020F0502020204030203" pitchFamily="34" charset="0"/>
              </a:rPr>
              <a:t>788 User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CCAC02F9-95BC-423B-B6E5-DA856EE809B5}"/>
              </a:ext>
            </a:extLst>
          </p:cNvPr>
          <p:cNvSpPr/>
          <p:nvPr/>
        </p:nvSpPr>
        <p:spPr>
          <a:xfrm>
            <a:off x="7869067" y="4176813"/>
            <a:ext cx="1459489" cy="1459489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2ABBCC9D-FAEC-4F09-BFD7-77D9CE5620FF}"/>
              </a:ext>
            </a:extLst>
          </p:cNvPr>
          <p:cNvSpPr/>
          <p:nvPr/>
        </p:nvSpPr>
        <p:spPr>
          <a:xfrm>
            <a:off x="7953520" y="4711325"/>
            <a:ext cx="13219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bg2"/>
                </a:solidFill>
                <a:latin typeface="+mj-lt"/>
                <a:ea typeface="Roboto" pitchFamily="2" charset="0"/>
                <a:cs typeface="Lato Black" panose="020F0502020204030203" pitchFamily="34" charset="0"/>
              </a:rPr>
              <a:t>TEXAS</a:t>
            </a:r>
          </a:p>
          <a:p>
            <a:pPr algn="ctr"/>
            <a:r>
              <a:rPr lang="en-GB" sz="1400" b="1" dirty="0">
                <a:solidFill>
                  <a:schemeClr val="bg2"/>
                </a:solidFill>
                <a:latin typeface="+mj-lt"/>
                <a:ea typeface="Roboto" pitchFamily="2" charset="0"/>
                <a:cs typeface="Lato Black" panose="020F0502020204030203" pitchFamily="34" charset="0"/>
              </a:rPr>
              <a:t>465 User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36692020-84F4-463E-A25E-285A399D1AC0}"/>
              </a:ext>
            </a:extLst>
          </p:cNvPr>
          <p:cNvSpPr/>
          <p:nvPr/>
        </p:nvSpPr>
        <p:spPr>
          <a:xfrm>
            <a:off x="5740321" y="3202484"/>
            <a:ext cx="1459489" cy="145948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9D82C252-D2BF-431D-9F28-DC68DF850D89}"/>
              </a:ext>
            </a:extLst>
          </p:cNvPr>
          <p:cNvSpPr/>
          <p:nvPr/>
        </p:nvSpPr>
        <p:spPr>
          <a:xfrm>
            <a:off x="5824774" y="3736996"/>
            <a:ext cx="13219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bg2"/>
                </a:solidFill>
                <a:latin typeface="+mj-lt"/>
                <a:ea typeface="Roboto" pitchFamily="2" charset="0"/>
                <a:cs typeface="Lato Black" panose="020F0502020204030203" pitchFamily="34" charset="0"/>
              </a:rPr>
              <a:t>CALIFORNIA</a:t>
            </a:r>
          </a:p>
          <a:p>
            <a:pPr algn="ctr"/>
            <a:r>
              <a:rPr lang="en-GB" sz="1400" b="1" dirty="0">
                <a:solidFill>
                  <a:schemeClr val="bg2"/>
                </a:solidFill>
                <a:latin typeface="+mj-lt"/>
                <a:ea typeface="Roboto" pitchFamily="2" charset="0"/>
                <a:cs typeface="Lato Black" panose="020F0502020204030203" pitchFamily="34" charset="0"/>
              </a:rPr>
              <a:t>634 User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BB60EAD-7A05-4101-93FE-8357073A946E}"/>
              </a:ext>
            </a:extLst>
          </p:cNvPr>
          <p:cNvSpPr/>
          <p:nvPr/>
        </p:nvSpPr>
        <p:spPr>
          <a:xfrm>
            <a:off x="6997700" y="1523126"/>
            <a:ext cx="1459489" cy="1459489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2A7A2C1-F15A-4568-9484-AECCC7F98E1B}"/>
              </a:ext>
            </a:extLst>
          </p:cNvPr>
          <p:cNvSpPr/>
          <p:nvPr/>
        </p:nvSpPr>
        <p:spPr>
          <a:xfrm>
            <a:off x="7082153" y="2057638"/>
            <a:ext cx="13219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solidFill>
                  <a:schemeClr val="bg2"/>
                </a:solidFill>
                <a:latin typeface="+mj-lt"/>
                <a:ea typeface="Roboto" pitchFamily="2" charset="0"/>
                <a:cs typeface="Lato Black" panose="020F0502020204030203" pitchFamily="34" charset="0"/>
              </a:rPr>
              <a:t>MONTANA</a:t>
            </a:r>
          </a:p>
          <a:p>
            <a:pPr algn="ctr"/>
            <a:r>
              <a:rPr lang="en-GB" sz="1400" b="1" dirty="0">
                <a:solidFill>
                  <a:schemeClr val="bg2"/>
                </a:solidFill>
                <a:latin typeface="+mj-lt"/>
                <a:ea typeface="Roboto" pitchFamily="2" charset="0"/>
                <a:cs typeface="Lato Black" panose="020F0502020204030203" pitchFamily="34" charset="0"/>
              </a:rPr>
              <a:t>223 User</a:t>
            </a:r>
          </a:p>
        </p:txBody>
      </p: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2245D68B-E190-4013-9F86-DF7F80633E31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3EFDF9E-94ED-488D-B06E-F68D9A665EAD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46A8ADFF-E734-4F47-A55F-F0EE4A934925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29A946E-59DE-42BC-958B-45725BA920D9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682A5FF6-4DFC-4BF3-8CA0-BE80D118190C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329" name="Freeform 10">
                <a:extLst>
                  <a:ext uri="{FF2B5EF4-FFF2-40B4-BE49-F238E27FC236}">
                    <a16:creationId xmlns:a16="http://schemas.microsoft.com/office/drawing/2014/main" id="{E1C40754-2EEB-4FD2-A114-9B8745BBB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1">
                <a:extLst>
                  <a:ext uri="{FF2B5EF4-FFF2-40B4-BE49-F238E27FC236}">
                    <a16:creationId xmlns:a16="http://schemas.microsoft.com/office/drawing/2014/main" id="{F412CAAC-B57F-4232-AF6E-1015C63A4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7C4C6231-C5C0-4890-BC1B-173EEC116E57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324" name="Freeform 15">
                <a:extLst>
                  <a:ext uri="{FF2B5EF4-FFF2-40B4-BE49-F238E27FC236}">
                    <a16:creationId xmlns:a16="http://schemas.microsoft.com/office/drawing/2014/main" id="{B7D48B53-FE41-4EFE-9284-6B6D3DC94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6">
                <a:extLst>
                  <a:ext uri="{FF2B5EF4-FFF2-40B4-BE49-F238E27FC236}">
                    <a16:creationId xmlns:a16="http://schemas.microsoft.com/office/drawing/2014/main" id="{51CE0079-18E6-4F83-9A99-2848BC71CC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7">
                <a:extLst>
                  <a:ext uri="{FF2B5EF4-FFF2-40B4-BE49-F238E27FC236}">
                    <a16:creationId xmlns:a16="http://schemas.microsoft.com/office/drawing/2014/main" id="{5D9EE71A-7624-407E-8B15-FF4A564C7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Rectangle 18">
                <a:extLst>
                  <a:ext uri="{FF2B5EF4-FFF2-40B4-BE49-F238E27FC236}">
                    <a16:creationId xmlns:a16="http://schemas.microsoft.com/office/drawing/2014/main" id="{120F4166-10A9-4F8B-A989-BE91AFD82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9">
                <a:extLst>
                  <a:ext uri="{FF2B5EF4-FFF2-40B4-BE49-F238E27FC236}">
                    <a16:creationId xmlns:a16="http://schemas.microsoft.com/office/drawing/2014/main" id="{0031B07D-EA33-4225-8A65-C498B9EE05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9497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CCE7B-62AB-4BBF-8BC4-B7D44EC6A3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9595D9-2B0C-4B67-AF08-AE21214164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8000"/>
                  <a:lumMod val="80000"/>
                  <a:lumOff val="20000"/>
                </a:schemeClr>
              </a:gs>
              <a:gs pos="100000">
                <a:schemeClr val="tx2">
                  <a:alpha val="71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BBAF32-04E0-47FA-B6F7-6C8A702DDD9C}"/>
              </a:ext>
            </a:extLst>
          </p:cNvPr>
          <p:cNvSpPr/>
          <p:nvPr/>
        </p:nvSpPr>
        <p:spPr>
          <a:xfrm>
            <a:off x="1202554" y="1902949"/>
            <a:ext cx="3506606" cy="7536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DCD97-CFFE-4043-8E59-11B40EE186DD}"/>
              </a:ext>
            </a:extLst>
          </p:cNvPr>
          <p:cNvSpPr txBox="1"/>
          <p:nvPr/>
        </p:nvSpPr>
        <p:spPr>
          <a:xfrm>
            <a:off x="1202554" y="1859340"/>
            <a:ext cx="6476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2"/>
                </a:solidFill>
                <a:latin typeface="+mj-lt"/>
              </a:rPr>
              <a:t>EXCELLENT SERVICE IS OUR PRIORITY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7C143-8595-46ED-994C-2C7D623494E1}"/>
              </a:ext>
            </a:extLst>
          </p:cNvPr>
          <p:cNvSpPr txBox="1"/>
          <p:nvPr/>
        </p:nvSpPr>
        <p:spPr>
          <a:xfrm>
            <a:off x="1202554" y="3429000"/>
            <a:ext cx="7827264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</a:rPr>
              <a:t>A wonderful serenity has taken possession of my entire soul, like these sweet mornings of spring which I enjoy with my whole heart. I am alone, and feel the charm of existence in this spot, which was created for the bliss of souls like mine.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43834-41FE-4A12-93FA-B304AC01ED01}"/>
              </a:ext>
            </a:extLst>
          </p:cNvPr>
          <p:cNvSpPr/>
          <p:nvPr/>
        </p:nvSpPr>
        <p:spPr>
          <a:xfrm>
            <a:off x="1316854" y="4531719"/>
            <a:ext cx="468454" cy="468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70DF9-F311-4FCE-BE69-001AF7EE9C59}"/>
              </a:ext>
            </a:extLst>
          </p:cNvPr>
          <p:cNvSpPr txBox="1"/>
          <p:nvPr/>
        </p:nvSpPr>
        <p:spPr>
          <a:xfrm>
            <a:off x="1316854" y="4545227"/>
            <a:ext cx="46845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2"/>
                </a:solidFill>
              </a:rPr>
              <a:t>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B4A07-E57C-4A2E-A389-38CEC1E772EF}"/>
              </a:ext>
            </a:extLst>
          </p:cNvPr>
          <p:cNvSpPr txBox="1"/>
          <p:nvPr/>
        </p:nvSpPr>
        <p:spPr>
          <a:xfrm>
            <a:off x="1926454" y="4565841"/>
            <a:ext cx="207404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</a:rPr>
              <a:t>http://logia.website.com/</a:t>
            </a:r>
          </a:p>
        </p:txBody>
      </p:sp>
    </p:spTree>
    <p:extLst>
      <p:ext uri="{BB962C8B-B14F-4D97-AF65-F5344CB8AC3E}">
        <p14:creationId xmlns:p14="http://schemas.microsoft.com/office/powerpoint/2010/main" val="75737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  <p:bldP spid="12" grpId="0"/>
      <p:bldP spid="13" grpId="0" animBg="1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D2E784-E9C4-42C0-90E7-6194E6735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57" y="1081376"/>
            <a:ext cx="6315776" cy="577662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15C858-519F-4EB6-8A13-834E4E2D7E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Mobile</a:t>
            </a:r>
            <a:r>
              <a:rPr lang="en-US" b="1" dirty="0"/>
              <a:t>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3B311-1D3E-4317-ABCD-ECDCDBF643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D4B92F-1638-4765-A0AC-8F894B164EEB}"/>
              </a:ext>
            </a:extLst>
          </p:cNvPr>
          <p:cNvSpPr/>
          <p:nvPr/>
        </p:nvSpPr>
        <p:spPr>
          <a:xfrm>
            <a:off x="983208" y="4283294"/>
            <a:ext cx="1737360" cy="51202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F1AB8-69B4-455A-B468-B35583D99C2F}"/>
              </a:ext>
            </a:extLst>
          </p:cNvPr>
          <p:cNvSpPr txBox="1"/>
          <p:nvPr/>
        </p:nvSpPr>
        <p:spPr>
          <a:xfrm>
            <a:off x="983208" y="2249277"/>
            <a:ext cx="375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INTRODUCE YOU MOBILE APPS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14C19E-29E5-4147-B539-87351D98FD1C}"/>
              </a:ext>
            </a:extLst>
          </p:cNvPr>
          <p:cNvSpPr txBox="1"/>
          <p:nvPr/>
        </p:nvSpPr>
        <p:spPr>
          <a:xfrm>
            <a:off x="983209" y="3212859"/>
            <a:ext cx="3558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Aenean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ligula </a:t>
            </a:r>
            <a:r>
              <a:rPr lang="en-US" sz="1200" dirty="0" err="1"/>
              <a:t>eget</a:t>
            </a:r>
            <a:r>
              <a:rPr lang="en-US" sz="1200" dirty="0"/>
              <a:t> dolor. </a:t>
            </a:r>
            <a:r>
              <a:rPr lang="en-US" sz="1200" dirty="0" err="1"/>
              <a:t>Aenean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. 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54AA04-BF27-43E2-9800-F1EE27B0D16C}"/>
              </a:ext>
            </a:extLst>
          </p:cNvPr>
          <p:cNvSpPr txBox="1"/>
          <p:nvPr/>
        </p:nvSpPr>
        <p:spPr>
          <a:xfrm>
            <a:off x="1181329" y="4269736"/>
            <a:ext cx="1341120" cy="42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Check App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0C567A-97E0-407B-82C8-C1D31CB6CC34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0EC5C5-1565-4EF7-B356-EC5F7ECD3F02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1285EC2A-22B6-4933-9AE5-7FA1C7BB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D4460708-E267-4CB1-9F04-16DB7D95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AECACDD-CD93-45AD-AC81-96335CE75812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770D742E-1C9B-4E82-902F-1838E69CA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1D2EF884-784B-4C1F-A129-C76937FA66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7">
                <a:extLst>
                  <a:ext uri="{FF2B5EF4-FFF2-40B4-BE49-F238E27FC236}">
                    <a16:creationId xmlns:a16="http://schemas.microsoft.com/office/drawing/2014/main" id="{854B9FF3-7331-4B38-9228-25F3DDF9B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18">
                <a:extLst>
                  <a:ext uri="{FF2B5EF4-FFF2-40B4-BE49-F238E27FC236}">
                    <a16:creationId xmlns:a16="http://schemas.microsoft.com/office/drawing/2014/main" id="{134790F0-6005-45B1-8A9C-984949A45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1AF3E34C-895F-429A-86FE-2D438BA080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0DF1D14-564F-421C-A6B1-5560B04B25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164F1-E7E7-4D11-8B73-C8DC1D5365C9}"/>
              </a:ext>
            </a:extLst>
          </p:cNvPr>
          <p:cNvSpPr/>
          <p:nvPr/>
        </p:nvSpPr>
        <p:spPr>
          <a:xfrm>
            <a:off x="4739358" y="4571131"/>
            <a:ext cx="4447192" cy="1258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5A8FA-3603-4FD6-AE56-BAE8E8CCC860}"/>
              </a:ext>
            </a:extLst>
          </p:cNvPr>
          <p:cNvSpPr txBox="1"/>
          <p:nvPr/>
        </p:nvSpPr>
        <p:spPr>
          <a:xfrm>
            <a:off x="6396522" y="4807518"/>
            <a:ext cx="1544100" cy="42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23464-7726-43C6-A674-88023ED952A4}"/>
              </a:ext>
            </a:extLst>
          </p:cNvPr>
          <p:cNvSpPr txBox="1"/>
          <p:nvPr/>
        </p:nvSpPr>
        <p:spPr>
          <a:xfrm>
            <a:off x="6396522" y="5162103"/>
            <a:ext cx="252708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chemeClr val="bg2"/>
                </a:solidFill>
              </a:rPr>
              <a:t>Aliquam</a:t>
            </a:r>
            <a:r>
              <a:rPr lang="en-US" sz="1200" dirty="0">
                <a:solidFill>
                  <a:schemeClr val="bg2"/>
                </a:solidFill>
              </a:rPr>
              <a:t> lorem ante, </a:t>
            </a:r>
            <a:r>
              <a:rPr lang="en-US" sz="1200" dirty="0" err="1">
                <a:solidFill>
                  <a:schemeClr val="bg2"/>
                </a:solidFill>
              </a:rPr>
              <a:t>dapibus</a:t>
            </a:r>
            <a:r>
              <a:rPr lang="en-US" sz="1200" dirty="0">
                <a:solidFill>
                  <a:schemeClr val="bg2"/>
                </a:solidFill>
              </a:rPr>
              <a:t> in, </a:t>
            </a:r>
            <a:endParaRPr lang="en-US" sz="12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A5AFB-ADEB-4755-9A2B-A32DC9B37744}"/>
              </a:ext>
            </a:extLst>
          </p:cNvPr>
          <p:cNvSpPr txBox="1"/>
          <p:nvPr/>
        </p:nvSpPr>
        <p:spPr>
          <a:xfrm>
            <a:off x="5061428" y="4552182"/>
            <a:ext cx="1544100" cy="1063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chemeClr val="bg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467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CA18DA-6E66-4EA2-955F-75795566126A}"/>
              </a:ext>
            </a:extLst>
          </p:cNvPr>
          <p:cNvCxnSpPr/>
          <p:nvPr/>
        </p:nvCxnSpPr>
        <p:spPr>
          <a:xfrm>
            <a:off x="6317050" y="4981573"/>
            <a:ext cx="0" cy="47024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65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E968DE1-E298-49EA-8CE8-D075ECD7B3D3}"/>
              </a:ext>
            </a:extLst>
          </p:cNvPr>
          <p:cNvSpPr/>
          <p:nvPr/>
        </p:nvSpPr>
        <p:spPr>
          <a:xfrm rot="5400000">
            <a:off x="8544572" y="3803233"/>
            <a:ext cx="70005" cy="220834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346E9D-2382-41E1-B571-4EF815E176AF}"/>
              </a:ext>
            </a:extLst>
          </p:cNvPr>
          <p:cNvSpPr/>
          <p:nvPr/>
        </p:nvSpPr>
        <p:spPr>
          <a:xfrm rot="5400000">
            <a:off x="8544572" y="4290322"/>
            <a:ext cx="70005" cy="220834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39462-D1B3-488A-A636-BD798D6B70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1" t="22456" r="16518" b="9804"/>
          <a:stretch/>
        </p:blipFill>
        <p:spPr>
          <a:xfrm>
            <a:off x="-1889422" y="-575438"/>
            <a:ext cx="9933042" cy="963420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59CF1A-CDCF-4641-99FF-650ECF960B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Tablet </a:t>
            </a:r>
            <a:r>
              <a:rPr lang="en-US" b="1" dirty="0">
                <a:solidFill>
                  <a:srgbClr val="FF0000"/>
                </a:solidFill>
              </a:rPr>
              <a:t>Mockup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3E36C-159F-47AD-B485-C2B59991AD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Excellent service is our priority for the bright future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85384-0D6E-459C-97E4-B688BE104E46}"/>
              </a:ext>
            </a:extLst>
          </p:cNvPr>
          <p:cNvSpPr txBox="1"/>
          <p:nvPr/>
        </p:nvSpPr>
        <p:spPr>
          <a:xfrm>
            <a:off x="6890320" y="2624299"/>
            <a:ext cx="3861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USE TABLET FOR BETTER 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6997B-84F5-477C-B97F-F76CC7E0BB81}"/>
              </a:ext>
            </a:extLst>
          </p:cNvPr>
          <p:cNvSpPr txBox="1"/>
          <p:nvPr/>
        </p:nvSpPr>
        <p:spPr>
          <a:xfrm>
            <a:off x="6890321" y="3578406"/>
            <a:ext cx="3558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Aenean</a:t>
            </a:r>
            <a:r>
              <a:rPr lang="en-US" sz="1200" dirty="0"/>
              <a:t> </a:t>
            </a:r>
            <a:r>
              <a:rPr lang="en-US" sz="1200" dirty="0" err="1"/>
              <a:t>commodo</a:t>
            </a:r>
            <a:r>
              <a:rPr lang="en-US" sz="1200" dirty="0"/>
              <a:t> ligula </a:t>
            </a:r>
            <a:r>
              <a:rPr lang="en-US" sz="1200" dirty="0" err="1"/>
              <a:t>eget</a:t>
            </a:r>
            <a:r>
              <a:rPr lang="en-US" sz="1200" dirty="0"/>
              <a:t> dolor. </a:t>
            </a:r>
            <a:r>
              <a:rPr lang="en-US" sz="1200" dirty="0" err="1"/>
              <a:t>Aenean</a:t>
            </a:r>
            <a:r>
              <a:rPr lang="en-US" sz="1200" dirty="0"/>
              <a:t> </a:t>
            </a:r>
            <a:r>
              <a:rPr lang="en-US" sz="1200" dirty="0" err="1"/>
              <a:t>massa</a:t>
            </a:r>
            <a:r>
              <a:rPr lang="en-US" sz="1200" dirty="0"/>
              <a:t>. 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DE96A9-286C-4DF6-A828-609AF2C4604B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D699F72-9F82-4562-8CED-5A4ABEF3BB5B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C03298-43D9-4E99-8A13-E339E45B8238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DC46E3-56A6-4B7D-A4C6-29E6C90F3183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E4B9A0F-8C0A-4988-AEAD-CBD2E050CDB8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19" name="Freeform 10">
                <a:extLst>
                  <a:ext uri="{FF2B5EF4-FFF2-40B4-BE49-F238E27FC236}">
                    <a16:creationId xmlns:a16="http://schemas.microsoft.com/office/drawing/2014/main" id="{227384A8-6250-4DC3-B1E6-B85444301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3B4596D7-35FC-440A-96F0-3197F4C20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A036E0-F0E8-4436-8C2D-76B6A7BD2375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6064D729-1013-4068-8623-730209434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>
                <a:extLst>
                  <a:ext uri="{FF2B5EF4-FFF2-40B4-BE49-F238E27FC236}">
                    <a16:creationId xmlns:a16="http://schemas.microsoft.com/office/drawing/2014/main" id="{0C292A95-9449-4380-ADA2-A7499242EB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>
                <a:extLst>
                  <a:ext uri="{FF2B5EF4-FFF2-40B4-BE49-F238E27FC236}">
                    <a16:creationId xmlns:a16="http://schemas.microsoft.com/office/drawing/2014/main" id="{22432618-BB3F-477F-9DF1-FCC8CC870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8">
                <a:extLst>
                  <a:ext uri="{FF2B5EF4-FFF2-40B4-BE49-F238E27FC236}">
                    <a16:creationId xmlns:a16="http://schemas.microsoft.com/office/drawing/2014/main" id="{FEE0C5F9-2E83-4524-89DB-791D5C18E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>
                <a:extLst>
                  <a:ext uri="{FF2B5EF4-FFF2-40B4-BE49-F238E27FC236}">
                    <a16:creationId xmlns:a16="http://schemas.microsoft.com/office/drawing/2014/main" id="{4F13A733-DE00-467F-BCE9-B13B81F679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E4CEADB-875E-4D79-B5BE-C907F82A61F2}"/>
              </a:ext>
            </a:extLst>
          </p:cNvPr>
          <p:cNvGrpSpPr/>
          <p:nvPr/>
        </p:nvGrpSpPr>
        <p:grpSpPr>
          <a:xfrm>
            <a:off x="6975666" y="4808020"/>
            <a:ext cx="231299" cy="195909"/>
            <a:chOff x="-1247775" y="-258763"/>
            <a:chExt cx="290513" cy="246063"/>
          </a:xfrm>
          <a:solidFill>
            <a:schemeClr val="accent1"/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B4ED851F-0B95-4DDC-9630-779082B8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47775" y="-88900"/>
              <a:ext cx="290513" cy="76200"/>
            </a:xfrm>
            <a:custGeom>
              <a:avLst/>
              <a:gdLst>
                <a:gd name="T0" fmla="*/ 100 w 106"/>
                <a:gd name="T1" fmla="*/ 0 h 28"/>
                <a:gd name="T2" fmla="*/ 53 w 106"/>
                <a:gd name="T3" fmla="*/ 11 h 28"/>
                <a:gd name="T4" fmla="*/ 6 w 106"/>
                <a:gd name="T5" fmla="*/ 0 h 28"/>
                <a:gd name="T6" fmla="*/ 0 w 106"/>
                <a:gd name="T7" fmla="*/ 9 h 28"/>
                <a:gd name="T8" fmla="*/ 53 w 106"/>
                <a:gd name="T9" fmla="*/ 28 h 28"/>
                <a:gd name="T10" fmla="*/ 106 w 106"/>
                <a:gd name="T11" fmla="*/ 9 h 28"/>
                <a:gd name="T12" fmla="*/ 100 w 106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28">
                  <a:moveTo>
                    <a:pt x="100" y="0"/>
                  </a:moveTo>
                  <a:cubicBezTo>
                    <a:pt x="92" y="7"/>
                    <a:pt x="74" y="11"/>
                    <a:pt x="53" y="11"/>
                  </a:cubicBezTo>
                  <a:cubicBezTo>
                    <a:pt x="32" y="11"/>
                    <a:pt x="15" y="7"/>
                    <a:pt x="6" y="0"/>
                  </a:cubicBezTo>
                  <a:cubicBezTo>
                    <a:pt x="2" y="3"/>
                    <a:pt x="0" y="6"/>
                    <a:pt x="0" y="9"/>
                  </a:cubicBezTo>
                  <a:cubicBezTo>
                    <a:pt x="0" y="20"/>
                    <a:pt x="24" y="28"/>
                    <a:pt x="53" y="28"/>
                  </a:cubicBezTo>
                  <a:cubicBezTo>
                    <a:pt x="82" y="28"/>
                    <a:pt x="106" y="20"/>
                    <a:pt x="106" y="9"/>
                  </a:cubicBezTo>
                  <a:cubicBezTo>
                    <a:pt x="106" y="6"/>
                    <a:pt x="104" y="3"/>
                    <a:pt x="1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184390A3-F77F-4379-9C35-C63C8BECA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47775" y="-157163"/>
              <a:ext cx="290513" cy="76200"/>
            </a:xfrm>
            <a:custGeom>
              <a:avLst/>
              <a:gdLst>
                <a:gd name="T0" fmla="*/ 100 w 106"/>
                <a:gd name="T1" fmla="*/ 0 h 28"/>
                <a:gd name="T2" fmla="*/ 53 w 106"/>
                <a:gd name="T3" fmla="*/ 10 h 28"/>
                <a:gd name="T4" fmla="*/ 6 w 106"/>
                <a:gd name="T5" fmla="*/ 0 h 28"/>
                <a:gd name="T6" fmla="*/ 0 w 106"/>
                <a:gd name="T7" fmla="*/ 8 h 28"/>
                <a:gd name="T8" fmla="*/ 53 w 106"/>
                <a:gd name="T9" fmla="*/ 28 h 28"/>
                <a:gd name="T10" fmla="*/ 106 w 106"/>
                <a:gd name="T11" fmla="*/ 8 h 28"/>
                <a:gd name="T12" fmla="*/ 100 w 106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28">
                  <a:moveTo>
                    <a:pt x="100" y="0"/>
                  </a:moveTo>
                  <a:cubicBezTo>
                    <a:pt x="92" y="6"/>
                    <a:pt x="74" y="10"/>
                    <a:pt x="53" y="10"/>
                  </a:cubicBezTo>
                  <a:cubicBezTo>
                    <a:pt x="32" y="10"/>
                    <a:pt x="15" y="6"/>
                    <a:pt x="6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19"/>
                    <a:pt x="24" y="28"/>
                    <a:pt x="53" y="28"/>
                  </a:cubicBezTo>
                  <a:cubicBezTo>
                    <a:pt x="82" y="28"/>
                    <a:pt x="106" y="19"/>
                    <a:pt x="106" y="8"/>
                  </a:cubicBezTo>
                  <a:cubicBezTo>
                    <a:pt x="106" y="5"/>
                    <a:pt x="104" y="2"/>
                    <a:pt x="1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16AA798C-0DE6-4756-86E0-D903FBAE8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47775" y="-258763"/>
              <a:ext cx="290513" cy="1063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Freeform 9">
            <a:extLst>
              <a:ext uri="{FF2B5EF4-FFF2-40B4-BE49-F238E27FC236}">
                <a16:creationId xmlns:a16="http://schemas.microsoft.com/office/drawing/2014/main" id="{05E5E2A5-3A05-454C-8CD0-B78A9690DBC5}"/>
              </a:ext>
            </a:extLst>
          </p:cNvPr>
          <p:cNvSpPr>
            <a:spLocks noEditPoints="1"/>
          </p:cNvSpPr>
          <p:nvPr/>
        </p:nvSpPr>
        <p:spPr bwMode="auto">
          <a:xfrm>
            <a:off x="6968390" y="5305386"/>
            <a:ext cx="251522" cy="178214"/>
          </a:xfrm>
          <a:custGeom>
            <a:avLst/>
            <a:gdLst>
              <a:gd name="T0" fmla="*/ 84 w 116"/>
              <a:gd name="T1" fmla="*/ 1 h 82"/>
              <a:gd name="T2" fmla="*/ 88 w 116"/>
              <a:gd name="T3" fmla="*/ 0 h 82"/>
              <a:gd name="T4" fmla="*/ 76 w 116"/>
              <a:gd name="T5" fmla="*/ 7 h 82"/>
              <a:gd name="T6" fmla="*/ 67 w 116"/>
              <a:gd name="T7" fmla="*/ 5 h 82"/>
              <a:gd name="T8" fmla="*/ 47 w 116"/>
              <a:gd name="T9" fmla="*/ 5 h 82"/>
              <a:gd name="T10" fmla="*/ 39 w 116"/>
              <a:gd name="T11" fmla="*/ 7 h 82"/>
              <a:gd name="T12" fmla="*/ 28 w 116"/>
              <a:gd name="T13" fmla="*/ 0 h 82"/>
              <a:gd name="T14" fmla="*/ 31 w 116"/>
              <a:gd name="T15" fmla="*/ 1 h 82"/>
              <a:gd name="T16" fmla="*/ 0 w 116"/>
              <a:gd name="T17" fmla="*/ 22 h 82"/>
              <a:gd name="T18" fmla="*/ 0 w 116"/>
              <a:gd name="T19" fmla="*/ 63 h 82"/>
              <a:gd name="T20" fmla="*/ 21 w 116"/>
              <a:gd name="T21" fmla="*/ 82 h 82"/>
              <a:gd name="T22" fmla="*/ 42 w 116"/>
              <a:gd name="T23" fmla="*/ 64 h 82"/>
              <a:gd name="T24" fmla="*/ 47 w 116"/>
              <a:gd name="T25" fmla="*/ 65 h 82"/>
              <a:gd name="T26" fmla="*/ 67 w 116"/>
              <a:gd name="T27" fmla="*/ 65 h 82"/>
              <a:gd name="T28" fmla="*/ 73 w 116"/>
              <a:gd name="T29" fmla="*/ 64 h 82"/>
              <a:gd name="T30" fmla="*/ 94 w 116"/>
              <a:gd name="T31" fmla="*/ 82 h 82"/>
              <a:gd name="T32" fmla="*/ 116 w 116"/>
              <a:gd name="T33" fmla="*/ 63 h 82"/>
              <a:gd name="T34" fmla="*/ 116 w 116"/>
              <a:gd name="T35" fmla="*/ 22 h 82"/>
              <a:gd name="T36" fmla="*/ 84 w 116"/>
              <a:gd name="T37" fmla="*/ 1 h 82"/>
              <a:gd name="T38" fmla="*/ 35 w 116"/>
              <a:gd name="T39" fmla="*/ 41 h 82"/>
              <a:gd name="T40" fmla="*/ 28 w 116"/>
              <a:gd name="T41" fmla="*/ 41 h 82"/>
              <a:gd name="T42" fmla="*/ 28 w 116"/>
              <a:gd name="T43" fmla="*/ 47 h 82"/>
              <a:gd name="T44" fmla="*/ 24 w 116"/>
              <a:gd name="T45" fmla="*/ 50 h 82"/>
              <a:gd name="T46" fmla="*/ 20 w 116"/>
              <a:gd name="T47" fmla="*/ 47 h 82"/>
              <a:gd name="T48" fmla="*/ 20 w 116"/>
              <a:gd name="T49" fmla="*/ 41 h 82"/>
              <a:gd name="T50" fmla="*/ 13 w 116"/>
              <a:gd name="T51" fmla="*/ 41 h 82"/>
              <a:gd name="T52" fmla="*/ 9 w 116"/>
              <a:gd name="T53" fmla="*/ 37 h 82"/>
              <a:gd name="T54" fmla="*/ 13 w 116"/>
              <a:gd name="T55" fmla="*/ 33 h 82"/>
              <a:gd name="T56" fmla="*/ 20 w 116"/>
              <a:gd name="T57" fmla="*/ 33 h 82"/>
              <a:gd name="T58" fmla="*/ 20 w 116"/>
              <a:gd name="T59" fmla="*/ 27 h 82"/>
              <a:gd name="T60" fmla="*/ 24 w 116"/>
              <a:gd name="T61" fmla="*/ 24 h 82"/>
              <a:gd name="T62" fmla="*/ 28 w 116"/>
              <a:gd name="T63" fmla="*/ 27 h 82"/>
              <a:gd name="T64" fmla="*/ 28 w 116"/>
              <a:gd name="T65" fmla="*/ 33 h 82"/>
              <a:gd name="T66" fmla="*/ 35 w 116"/>
              <a:gd name="T67" fmla="*/ 33 h 82"/>
              <a:gd name="T68" fmla="*/ 39 w 116"/>
              <a:gd name="T69" fmla="*/ 37 h 82"/>
              <a:gd name="T70" fmla="*/ 35 w 116"/>
              <a:gd name="T71" fmla="*/ 41 h 82"/>
              <a:gd name="T72" fmla="*/ 80 w 116"/>
              <a:gd name="T73" fmla="*/ 42 h 82"/>
              <a:gd name="T74" fmla="*/ 75 w 116"/>
              <a:gd name="T75" fmla="*/ 38 h 82"/>
              <a:gd name="T76" fmla="*/ 80 w 116"/>
              <a:gd name="T77" fmla="*/ 33 h 82"/>
              <a:gd name="T78" fmla="*/ 85 w 116"/>
              <a:gd name="T79" fmla="*/ 38 h 82"/>
              <a:gd name="T80" fmla="*/ 80 w 116"/>
              <a:gd name="T81" fmla="*/ 42 h 82"/>
              <a:gd name="T82" fmla="*/ 91 w 116"/>
              <a:gd name="T83" fmla="*/ 52 h 82"/>
              <a:gd name="T84" fmla="*/ 86 w 116"/>
              <a:gd name="T85" fmla="*/ 48 h 82"/>
              <a:gd name="T86" fmla="*/ 91 w 116"/>
              <a:gd name="T87" fmla="*/ 44 h 82"/>
              <a:gd name="T88" fmla="*/ 96 w 116"/>
              <a:gd name="T89" fmla="*/ 48 h 82"/>
              <a:gd name="T90" fmla="*/ 91 w 116"/>
              <a:gd name="T91" fmla="*/ 52 h 82"/>
              <a:gd name="T92" fmla="*/ 91 w 116"/>
              <a:gd name="T93" fmla="*/ 32 h 82"/>
              <a:gd name="T94" fmla="*/ 86 w 116"/>
              <a:gd name="T95" fmla="*/ 28 h 82"/>
              <a:gd name="T96" fmla="*/ 91 w 116"/>
              <a:gd name="T97" fmla="*/ 23 h 82"/>
              <a:gd name="T98" fmla="*/ 96 w 116"/>
              <a:gd name="T99" fmla="*/ 28 h 82"/>
              <a:gd name="T100" fmla="*/ 91 w 116"/>
              <a:gd name="T101" fmla="*/ 32 h 82"/>
              <a:gd name="T102" fmla="*/ 103 w 116"/>
              <a:gd name="T103" fmla="*/ 42 h 82"/>
              <a:gd name="T104" fmla="*/ 98 w 116"/>
              <a:gd name="T105" fmla="*/ 38 h 82"/>
              <a:gd name="T106" fmla="*/ 103 w 116"/>
              <a:gd name="T107" fmla="*/ 33 h 82"/>
              <a:gd name="T108" fmla="*/ 107 w 116"/>
              <a:gd name="T109" fmla="*/ 38 h 82"/>
              <a:gd name="T110" fmla="*/ 103 w 116"/>
              <a:gd name="T111" fmla="*/ 4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6" h="82">
                <a:moveTo>
                  <a:pt x="84" y="1"/>
                </a:moveTo>
                <a:cubicBezTo>
                  <a:pt x="88" y="0"/>
                  <a:pt x="88" y="0"/>
                  <a:pt x="88" y="0"/>
                </a:cubicBezTo>
                <a:cubicBezTo>
                  <a:pt x="82" y="0"/>
                  <a:pt x="78" y="3"/>
                  <a:pt x="76" y="7"/>
                </a:cubicBezTo>
                <a:cubicBezTo>
                  <a:pt x="73" y="6"/>
                  <a:pt x="70" y="5"/>
                  <a:pt x="67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4" y="5"/>
                  <a:pt x="42" y="6"/>
                  <a:pt x="39" y="7"/>
                </a:cubicBezTo>
                <a:cubicBezTo>
                  <a:pt x="37" y="3"/>
                  <a:pt x="33" y="0"/>
                  <a:pt x="28" y="0"/>
                </a:cubicBezTo>
                <a:cubicBezTo>
                  <a:pt x="31" y="1"/>
                  <a:pt x="31" y="1"/>
                  <a:pt x="31" y="1"/>
                </a:cubicBezTo>
                <a:cubicBezTo>
                  <a:pt x="19" y="1"/>
                  <a:pt x="0" y="12"/>
                  <a:pt x="0" y="2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3"/>
                  <a:pt x="9" y="82"/>
                  <a:pt x="21" y="82"/>
                </a:cubicBezTo>
                <a:cubicBezTo>
                  <a:pt x="32" y="82"/>
                  <a:pt x="41" y="74"/>
                  <a:pt x="42" y="64"/>
                </a:cubicBezTo>
                <a:cubicBezTo>
                  <a:pt x="44" y="65"/>
                  <a:pt x="46" y="65"/>
                  <a:pt x="47" y="65"/>
                </a:cubicBezTo>
                <a:cubicBezTo>
                  <a:pt x="67" y="65"/>
                  <a:pt x="67" y="65"/>
                  <a:pt x="67" y="65"/>
                </a:cubicBezTo>
                <a:cubicBezTo>
                  <a:pt x="69" y="65"/>
                  <a:pt x="71" y="65"/>
                  <a:pt x="73" y="64"/>
                </a:cubicBezTo>
                <a:cubicBezTo>
                  <a:pt x="74" y="74"/>
                  <a:pt x="83" y="82"/>
                  <a:pt x="94" y="82"/>
                </a:cubicBezTo>
                <a:cubicBezTo>
                  <a:pt x="106" y="82"/>
                  <a:pt x="116" y="73"/>
                  <a:pt x="116" y="63"/>
                </a:cubicBezTo>
                <a:cubicBezTo>
                  <a:pt x="116" y="22"/>
                  <a:pt x="116" y="22"/>
                  <a:pt x="116" y="22"/>
                </a:cubicBezTo>
                <a:cubicBezTo>
                  <a:pt x="116" y="12"/>
                  <a:pt x="96" y="1"/>
                  <a:pt x="84" y="1"/>
                </a:cubicBezTo>
                <a:close/>
                <a:moveTo>
                  <a:pt x="35" y="41"/>
                </a:moveTo>
                <a:cubicBezTo>
                  <a:pt x="28" y="41"/>
                  <a:pt x="28" y="41"/>
                  <a:pt x="28" y="41"/>
                </a:cubicBezTo>
                <a:cubicBezTo>
                  <a:pt x="28" y="47"/>
                  <a:pt x="28" y="47"/>
                  <a:pt x="28" y="47"/>
                </a:cubicBezTo>
                <a:cubicBezTo>
                  <a:pt x="28" y="49"/>
                  <a:pt x="26" y="50"/>
                  <a:pt x="24" y="50"/>
                </a:cubicBezTo>
                <a:cubicBezTo>
                  <a:pt x="22" y="50"/>
                  <a:pt x="20" y="49"/>
                  <a:pt x="20" y="47"/>
                </a:cubicBezTo>
                <a:cubicBezTo>
                  <a:pt x="20" y="41"/>
                  <a:pt x="20" y="41"/>
                  <a:pt x="20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1" y="41"/>
                  <a:pt x="9" y="39"/>
                  <a:pt x="9" y="37"/>
                </a:cubicBezTo>
                <a:cubicBezTo>
                  <a:pt x="9" y="35"/>
                  <a:pt x="11" y="33"/>
                  <a:pt x="13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5"/>
                  <a:pt x="22" y="24"/>
                  <a:pt x="24" y="24"/>
                </a:cubicBezTo>
                <a:cubicBezTo>
                  <a:pt x="26" y="24"/>
                  <a:pt x="28" y="25"/>
                  <a:pt x="28" y="27"/>
                </a:cubicBezTo>
                <a:cubicBezTo>
                  <a:pt x="28" y="33"/>
                  <a:pt x="28" y="33"/>
                  <a:pt x="28" y="33"/>
                </a:cubicBezTo>
                <a:cubicBezTo>
                  <a:pt x="35" y="33"/>
                  <a:pt x="35" y="33"/>
                  <a:pt x="35" y="33"/>
                </a:cubicBezTo>
                <a:cubicBezTo>
                  <a:pt x="37" y="33"/>
                  <a:pt x="39" y="35"/>
                  <a:pt x="39" y="37"/>
                </a:cubicBezTo>
                <a:cubicBezTo>
                  <a:pt x="39" y="39"/>
                  <a:pt x="37" y="41"/>
                  <a:pt x="35" y="41"/>
                </a:cubicBezTo>
                <a:close/>
                <a:moveTo>
                  <a:pt x="80" y="42"/>
                </a:moveTo>
                <a:cubicBezTo>
                  <a:pt x="77" y="42"/>
                  <a:pt x="75" y="40"/>
                  <a:pt x="75" y="38"/>
                </a:cubicBezTo>
                <a:cubicBezTo>
                  <a:pt x="75" y="35"/>
                  <a:pt x="77" y="33"/>
                  <a:pt x="80" y="33"/>
                </a:cubicBezTo>
                <a:cubicBezTo>
                  <a:pt x="83" y="33"/>
                  <a:pt x="85" y="35"/>
                  <a:pt x="85" y="38"/>
                </a:cubicBezTo>
                <a:cubicBezTo>
                  <a:pt x="85" y="40"/>
                  <a:pt x="83" y="42"/>
                  <a:pt x="80" y="42"/>
                </a:cubicBezTo>
                <a:close/>
                <a:moveTo>
                  <a:pt x="91" y="52"/>
                </a:moveTo>
                <a:cubicBezTo>
                  <a:pt x="89" y="52"/>
                  <a:pt x="86" y="50"/>
                  <a:pt x="86" y="48"/>
                </a:cubicBezTo>
                <a:cubicBezTo>
                  <a:pt x="86" y="46"/>
                  <a:pt x="89" y="44"/>
                  <a:pt x="91" y="44"/>
                </a:cubicBezTo>
                <a:cubicBezTo>
                  <a:pt x="94" y="44"/>
                  <a:pt x="96" y="46"/>
                  <a:pt x="96" y="48"/>
                </a:cubicBezTo>
                <a:cubicBezTo>
                  <a:pt x="96" y="50"/>
                  <a:pt x="94" y="52"/>
                  <a:pt x="91" y="52"/>
                </a:cubicBezTo>
                <a:close/>
                <a:moveTo>
                  <a:pt x="91" y="32"/>
                </a:moveTo>
                <a:cubicBezTo>
                  <a:pt x="89" y="32"/>
                  <a:pt x="86" y="30"/>
                  <a:pt x="86" y="28"/>
                </a:cubicBezTo>
                <a:cubicBezTo>
                  <a:pt x="86" y="25"/>
                  <a:pt x="89" y="23"/>
                  <a:pt x="91" y="23"/>
                </a:cubicBezTo>
                <a:cubicBezTo>
                  <a:pt x="94" y="23"/>
                  <a:pt x="96" y="25"/>
                  <a:pt x="96" y="28"/>
                </a:cubicBezTo>
                <a:cubicBezTo>
                  <a:pt x="96" y="30"/>
                  <a:pt x="94" y="32"/>
                  <a:pt x="91" y="32"/>
                </a:cubicBezTo>
                <a:close/>
                <a:moveTo>
                  <a:pt x="103" y="42"/>
                </a:moveTo>
                <a:cubicBezTo>
                  <a:pt x="100" y="42"/>
                  <a:pt x="98" y="40"/>
                  <a:pt x="98" y="38"/>
                </a:cubicBezTo>
                <a:cubicBezTo>
                  <a:pt x="98" y="35"/>
                  <a:pt x="100" y="33"/>
                  <a:pt x="103" y="33"/>
                </a:cubicBezTo>
                <a:cubicBezTo>
                  <a:pt x="105" y="33"/>
                  <a:pt x="107" y="35"/>
                  <a:pt x="107" y="38"/>
                </a:cubicBezTo>
                <a:cubicBezTo>
                  <a:pt x="107" y="40"/>
                  <a:pt x="105" y="42"/>
                  <a:pt x="103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921ED96F-1AAB-46F6-A5B5-DEC9B30CE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1462088"/>
            <a:ext cx="22225" cy="20638"/>
          </a:xfrm>
          <a:prstGeom prst="rect">
            <a:avLst/>
          </a:prstGeom>
          <a:solidFill>
            <a:srgbClr val="58595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C19924-EA25-4543-991E-F83BD98281DF}"/>
              </a:ext>
            </a:extLst>
          </p:cNvPr>
          <p:cNvSpPr/>
          <p:nvPr/>
        </p:nvSpPr>
        <p:spPr>
          <a:xfrm rot="5400000">
            <a:off x="8343403" y="4007450"/>
            <a:ext cx="70005" cy="17999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D35B14-8B38-48A8-9E4B-7D6113FE4B0E}"/>
              </a:ext>
            </a:extLst>
          </p:cNvPr>
          <p:cNvSpPr/>
          <p:nvPr/>
        </p:nvSpPr>
        <p:spPr>
          <a:xfrm rot="5400000">
            <a:off x="8343403" y="4494539"/>
            <a:ext cx="70005" cy="1799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EC81F7-BABD-416C-A1C8-01CC6004DF05}"/>
              </a:ext>
            </a:extLst>
          </p:cNvPr>
          <p:cNvSpPr txBox="1"/>
          <p:nvPr/>
        </p:nvSpPr>
        <p:spPr>
          <a:xfrm>
            <a:off x="9952184" y="4718992"/>
            <a:ext cx="485624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80%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D42026-AF19-450D-BE73-05F7C63796E4}"/>
              </a:ext>
            </a:extLst>
          </p:cNvPr>
          <p:cNvSpPr txBox="1"/>
          <p:nvPr/>
        </p:nvSpPr>
        <p:spPr>
          <a:xfrm>
            <a:off x="9952184" y="5189386"/>
            <a:ext cx="485624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80%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B59DF218-333B-4D58-B67F-5AD7CAD611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511BB3E2-BDA0-49EB-ADE0-453522C260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60252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6B5B14E9-077E-4F43-B120-137FCB3ECBD8}"/>
              </a:ext>
            </a:extLst>
          </p:cNvPr>
          <p:cNvSpPr/>
          <p:nvPr/>
        </p:nvSpPr>
        <p:spPr>
          <a:xfrm>
            <a:off x="5054807" y="2227177"/>
            <a:ext cx="663664" cy="6636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7ED1BD-305E-4309-83E5-6CF2768B8446}"/>
              </a:ext>
            </a:extLst>
          </p:cNvPr>
          <p:cNvSpPr/>
          <p:nvPr/>
        </p:nvSpPr>
        <p:spPr>
          <a:xfrm>
            <a:off x="4356847" y="4244679"/>
            <a:ext cx="919911" cy="9199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5746C5-2DA4-482A-9557-73AF6C4C1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382" y="2530372"/>
            <a:ext cx="3845237" cy="2401017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BC6A08-3C63-4F9B-A070-66B6BA3AE2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Multiplatform</a:t>
            </a:r>
            <a:r>
              <a:rPr lang="en-US" b="1" dirty="0"/>
              <a:t>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D7568-DE55-4690-AF5D-FDFB76525A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8F8B4-58CF-4D7E-A278-2C337844B8B6}"/>
              </a:ext>
            </a:extLst>
          </p:cNvPr>
          <p:cNvSpPr/>
          <p:nvPr/>
        </p:nvSpPr>
        <p:spPr>
          <a:xfrm>
            <a:off x="8892523" y="2620928"/>
            <a:ext cx="2952039" cy="57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100" dirty="0">
                <a:ea typeface="Open Sans" panose="020B0606030504020204" pitchFamily="34" charset="0"/>
                <a:cs typeface="Open Sans" panose="020B0606030504020204" pitchFamily="34" charset="0"/>
              </a:rPr>
              <a:t>Suitable categories business and personal presentation, eaque ipsa quae ab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C716B-1BD1-40D7-A3B9-C21F8BA11C6C}"/>
              </a:ext>
            </a:extLst>
          </p:cNvPr>
          <p:cNvSpPr/>
          <p:nvPr/>
        </p:nvSpPr>
        <p:spPr>
          <a:xfrm>
            <a:off x="8908266" y="3775767"/>
            <a:ext cx="2952039" cy="57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100" dirty="0">
                <a:ea typeface="Open Sans" panose="020B0606030504020204" pitchFamily="34" charset="0"/>
                <a:cs typeface="Open Sans" panose="020B0606030504020204" pitchFamily="34" charset="0"/>
              </a:rPr>
              <a:t>Suitable categories business and personal presentation, eaque ipsa quae ab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11589B-D884-4383-9D6E-4D5398B7BE72}"/>
              </a:ext>
            </a:extLst>
          </p:cNvPr>
          <p:cNvSpPr/>
          <p:nvPr/>
        </p:nvSpPr>
        <p:spPr>
          <a:xfrm>
            <a:off x="0" y="2620928"/>
            <a:ext cx="3289113" cy="57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dirty="0">
                <a:ea typeface="Open Sans" panose="020B0606030504020204" pitchFamily="34" charset="0"/>
                <a:cs typeface="Open Sans" panose="020B0606030504020204" pitchFamily="34" charset="0"/>
              </a:rPr>
              <a:t>Suitable categories business and personal presentation, eaque ipsa quae ab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4B14E8-E350-4900-90CD-8A0E854B22B5}"/>
              </a:ext>
            </a:extLst>
          </p:cNvPr>
          <p:cNvSpPr/>
          <p:nvPr/>
        </p:nvSpPr>
        <p:spPr>
          <a:xfrm>
            <a:off x="331696" y="3775767"/>
            <a:ext cx="2957418" cy="573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id-ID" sz="1100" dirty="0">
                <a:ea typeface="Open Sans" panose="020B0606030504020204" pitchFamily="34" charset="0"/>
                <a:cs typeface="Open Sans" panose="020B0606030504020204" pitchFamily="34" charset="0"/>
              </a:rPr>
              <a:t>Suitable categories business and personal presentation, eaque ipsa quae ab</a:t>
            </a:r>
            <a:r>
              <a:rPr lang="en-US" sz="1100" dirty="0"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1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D2D601-2642-42C2-A9CB-BDC0F560C937}"/>
              </a:ext>
            </a:extLst>
          </p:cNvPr>
          <p:cNvSpPr/>
          <p:nvPr/>
        </p:nvSpPr>
        <p:spPr>
          <a:xfrm>
            <a:off x="3396664" y="5803183"/>
            <a:ext cx="5398672" cy="57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Kamana</a:t>
            </a:r>
            <a:r>
              <a:rPr lang="en-GB" sz="1100" dirty="0">
                <a:ea typeface="Open Sans" panose="020B0606030504020204" pitchFamily="34" charset="0"/>
                <a:cs typeface="Open Sans" panose="020B0606030504020204" pitchFamily="34" charset="0"/>
              </a:rPr>
              <a:t> is a </a:t>
            </a:r>
            <a:r>
              <a:rPr lang="en-GB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aenean</a:t>
            </a:r>
            <a:r>
              <a:rPr lang="en-GB" sz="1100" dirty="0">
                <a:ea typeface="Open Sans" panose="020B0606030504020204" pitchFamily="34" charset="0"/>
                <a:cs typeface="Open Sans" panose="020B0606030504020204" pitchFamily="34" charset="0"/>
              </a:rPr>
              <a:t> ligula </a:t>
            </a:r>
            <a:r>
              <a:rPr lang="en-GB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nibh</a:t>
            </a:r>
            <a:r>
              <a:rPr lang="en-GB" sz="1100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molestie</a:t>
            </a:r>
            <a:r>
              <a:rPr lang="en-GB" sz="1100" dirty="0">
                <a:ea typeface="Open Sans" panose="020B0606030504020204" pitchFamily="34" charset="0"/>
                <a:cs typeface="Open Sans" panose="020B0606030504020204" pitchFamily="34" charset="0"/>
              </a:rPr>
              <a:t> id </a:t>
            </a:r>
            <a:r>
              <a:rPr lang="en-GB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en-GB" sz="1100" dirty="0">
                <a:ea typeface="Open Sans" panose="020B0606030504020204" pitchFamily="34" charset="0"/>
                <a:cs typeface="Open Sans" panose="020B0606030504020204" pitchFamily="34" charset="0"/>
              </a:rPr>
              <a:t> a, </a:t>
            </a:r>
            <a:r>
              <a:rPr lang="en-GB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dapibus</a:t>
            </a:r>
            <a:r>
              <a:rPr lang="en-GB" sz="1100" dirty="0">
                <a:ea typeface="Open Sans" panose="020B0606030504020204" pitchFamily="34" charset="0"/>
                <a:cs typeface="Open Sans" panose="020B0606030504020204" pitchFamily="34" charset="0"/>
              </a:rPr>
              <a:t> at </a:t>
            </a:r>
            <a:r>
              <a:rPr lang="en-GB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100" dirty="0">
                <a:ea typeface="Open Sans" panose="020B0606030504020204" pitchFamily="34" charset="0"/>
                <a:cs typeface="Open Sans" panose="020B0606030504020204" pitchFamily="34" charset="0"/>
              </a:rPr>
              <a:t>. In </a:t>
            </a:r>
            <a:r>
              <a:rPr lang="en-GB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iaculis</a:t>
            </a:r>
            <a:r>
              <a:rPr lang="en-GB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en-GB" sz="11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en-GB" sz="1100" dirty="0">
                <a:ea typeface="Open Sans" panose="020B0606030504020204" pitchFamily="34" charset="0"/>
                <a:cs typeface="Open Sans" panose="020B0606030504020204" pitchFamily="34" charset="0"/>
              </a:rPr>
              <a:t>, ac </a:t>
            </a:r>
            <a:r>
              <a:rPr lang="en-GB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eleifend</a:t>
            </a:r>
            <a:r>
              <a:rPr lang="en-GB" sz="1100" dirty="0">
                <a:ea typeface="Open Sans" panose="020B0606030504020204" pitchFamily="34" charset="0"/>
                <a:cs typeface="Open Sans" panose="020B0606030504020204" pitchFamily="34" charset="0"/>
              </a:rPr>
              <a:t> ante </a:t>
            </a:r>
            <a:r>
              <a:rPr lang="en-GB" sz="1100" dirty="0" err="1"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en-GB" sz="1100" dirty="0">
                <a:ea typeface="Open Sans" panose="020B0606030504020204" pitchFamily="34" charset="0"/>
                <a:cs typeface="Open Sans" panose="020B0606030504020204" pitchFamily="34" charset="0"/>
              </a:rPr>
              <a:t> id. </a:t>
            </a:r>
            <a:endParaRPr lang="en-GB" sz="11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4B475CF-EA0D-434F-8240-F20982D8CFAB}"/>
              </a:ext>
            </a:extLst>
          </p:cNvPr>
          <p:cNvSpPr/>
          <p:nvPr/>
        </p:nvSpPr>
        <p:spPr>
          <a:xfrm>
            <a:off x="4760733" y="2327019"/>
            <a:ext cx="164210" cy="1642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EEB564-539B-4FEC-B2B0-6F402C3322B5}"/>
              </a:ext>
            </a:extLst>
          </p:cNvPr>
          <p:cNvSpPr/>
          <p:nvPr/>
        </p:nvSpPr>
        <p:spPr>
          <a:xfrm>
            <a:off x="7271295" y="2078266"/>
            <a:ext cx="497508" cy="4975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AD1E9F-61FA-4AF1-B2C8-DF97C82AC206}"/>
              </a:ext>
            </a:extLst>
          </p:cNvPr>
          <p:cNvSpPr/>
          <p:nvPr/>
        </p:nvSpPr>
        <p:spPr>
          <a:xfrm>
            <a:off x="5946791" y="5103448"/>
            <a:ext cx="327360" cy="3273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B66431-4032-4E77-A4A4-D11816799F87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1CD8EE-0996-488C-A3BE-FCA3BC9FC4EF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1902264-E1FA-4F56-903F-C50DCCCC82DD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108CBFA-D83D-4BD9-B692-F9D4766E12FD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B4651B8-B7C8-4C0D-B09F-980B154F44CB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07DCCB87-D52A-4300-9AF5-BCA9E5ECD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1">
                <a:extLst>
                  <a:ext uri="{FF2B5EF4-FFF2-40B4-BE49-F238E27FC236}">
                    <a16:creationId xmlns:a16="http://schemas.microsoft.com/office/drawing/2014/main" id="{AD7938FC-AC07-4F9B-94B3-6F1B7D567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3D547AD-763F-48F9-A1B3-497749D561D0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DFF9B3A3-97C1-4F9D-B018-08C02D1EA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6">
                <a:extLst>
                  <a:ext uri="{FF2B5EF4-FFF2-40B4-BE49-F238E27FC236}">
                    <a16:creationId xmlns:a16="http://schemas.microsoft.com/office/drawing/2014/main" id="{1AFCF871-383D-48E2-B49E-516D5042A0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7">
                <a:extLst>
                  <a:ext uri="{FF2B5EF4-FFF2-40B4-BE49-F238E27FC236}">
                    <a16:creationId xmlns:a16="http://schemas.microsoft.com/office/drawing/2014/main" id="{F3159BE7-784C-4FF4-8C11-10FB0246E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18">
                <a:extLst>
                  <a:ext uri="{FF2B5EF4-FFF2-40B4-BE49-F238E27FC236}">
                    <a16:creationId xmlns:a16="http://schemas.microsoft.com/office/drawing/2014/main" id="{35E42782-D961-4D38-8E17-23B91B56C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9">
                <a:extLst>
                  <a:ext uri="{FF2B5EF4-FFF2-40B4-BE49-F238E27FC236}">
                    <a16:creationId xmlns:a16="http://schemas.microsoft.com/office/drawing/2014/main" id="{01AB6AF9-F276-4332-86BD-2DF27FC57E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A98C7E-578C-4BB1-B6F6-24F285628381}"/>
              </a:ext>
            </a:extLst>
          </p:cNvPr>
          <p:cNvSpPr txBox="1"/>
          <p:nvPr/>
        </p:nvSpPr>
        <p:spPr>
          <a:xfrm>
            <a:off x="8892523" y="2373680"/>
            <a:ext cx="1554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Descriptions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691DB8-E5AD-4803-8593-EB1709D68C41}"/>
              </a:ext>
            </a:extLst>
          </p:cNvPr>
          <p:cNvSpPr txBox="1"/>
          <p:nvPr/>
        </p:nvSpPr>
        <p:spPr>
          <a:xfrm>
            <a:off x="8892523" y="3535109"/>
            <a:ext cx="1554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Descriptions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D776FC-3F84-421E-ACFE-97AAEDE095E5}"/>
              </a:ext>
            </a:extLst>
          </p:cNvPr>
          <p:cNvSpPr txBox="1"/>
          <p:nvPr/>
        </p:nvSpPr>
        <p:spPr>
          <a:xfrm>
            <a:off x="1748807" y="2373680"/>
            <a:ext cx="1554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Descriptions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A21777-F032-4BCF-9DEB-3212B38AA334}"/>
              </a:ext>
            </a:extLst>
          </p:cNvPr>
          <p:cNvSpPr txBox="1"/>
          <p:nvPr/>
        </p:nvSpPr>
        <p:spPr>
          <a:xfrm>
            <a:off x="1748807" y="3535109"/>
            <a:ext cx="1554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Descriptions</a:t>
            </a:r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18F9C2B9-B8CD-4C68-9892-F8067CF30F1F}"/>
              </a:ext>
            </a:extLst>
          </p:cNvPr>
          <p:cNvSpPr>
            <a:spLocks noEditPoints="1"/>
          </p:cNvSpPr>
          <p:nvPr/>
        </p:nvSpPr>
        <p:spPr bwMode="auto">
          <a:xfrm>
            <a:off x="8553399" y="2450883"/>
            <a:ext cx="241632" cy="184147"/>
          </a:xfrm>
          <a:custGeom>
            <a:avLst/>
            <a:gdLst>
              <a:gd name="T0" fmla="*/ 95 w 108"/>
              <a:gd name="T1" fmla="*/ 0 h 80"/>
              <a:gd name="T2" fmla="*/ 13 w 108"/>
              <a:gd name="T3" fmla="*/ 0 h 80"/>
              <a:gd name="T4" fmla="*/ 0 w 108"/>
              <a:gd name="T5" fmla="*/ 14 h 80"/>
              <a:gd name="T6" fmla="*/ 0 w 108"/>
              <a:gd name="T7" fmla="*/ 67 h 80"/>
              <a:gd name="T8" fmla="*/ 13 w 108"/>
              <a:gd name="T9" fmla="*/ 80 h 80"/>
              <a:gd name="T10" fmla="*/ 95 w 108"/>
              <a:gd name="T11" fmla="*/ 80 h 80"/>
              <a:gd name="T12" fmla="*/ 108 w 108"/>
              <a:gd name="T13" fmla="*/ 67 h 80"/>
              <a:gd name="T14" fmla="*/ 108 w 108"/>
              <a:gd name="T15" fmla="*/ 14 h 80"/>
              <a:gd name="T16" fmla="*/ 95 w 108"/>
              <a:gd name="T17" fmla="*/ 0 h 80"/>
              <a:gd name="T18" fmla="*/ 92 w 108"/>
              <a:gd name="T19" fmla="*/ 11 h 80"/>
              <a:gd name="T20" fmla="*/ 55 w 108"/>
              <a:gd name="T21" fmla="*/ 37 h 80"/>
              <a:gd name="T22" fmla="*/ 20 w 108"/>
              <a:gd name="T23" fmla="*/ 11 h 80"/>
              <a:gd name="T24" fmla="*/ 92 w 108"/>
              <a:gd name="T25" fmla="*/ 11 h 80"/>
              <a:gd name="T26" fmla="*/ 95 w 108"/>
              <a:gd name="T27" fmla="*/ 70 h 80"/>
              <a:gd name="T28" fmla="*/ 13 w 108"/>
              <a:gd name="T29" fmla="*/ 70 h 80"/>
              <a:gd name="T30" fmla="*/ 10 w 108"/>
              <a:gd name="T31" fmla="*/ 67 h 80"/>
              <a:gd name="T32" fmla="*/ 10 w 108"/>
              <a:gd name="T33" fmla="*/ 16 h 80"/>
              <a:gd name="T34" fmla="*/ 55 w 108"/>
              <a:gd name="T35" fmla="*/ 50 h 80"/>
              <a:gd name="T36" fmla="*/ 98 w 108"/>
              <a:gd name="T37" fmla="*/ 19 h 80"/>
              <a:gd name="T38" fmla="*/ 98 w 108"/>
              <a:gd name="T39" fmla="*/ 67 h 80"/>
              <a:gd name="T40" fmla="*/ 95 w 108"/>
              <a:gd name="T41" fmla="*/ 7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80">
                <a:moveTo>
                  <a:pt x="95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4"/>
                  <a:pt x="6" y="80"/>
                  <a:pt x="13" y="80"/>
                </a:cubicBezTo>
                <a:cubicBezTo>
                  <a:pt x="95" y="80"/>
                  <a:pt x="95" y="80"/>
                  <a:pt x="95" y="80"/>
                </a:cubicBezTo>
                <a:cubicBezTo>
                  <a:pt x="103" y="80"/>
                  <a:pt x="108" y="74"/>
                  <a:pt x="108" y="67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08" y="6"/>
                  <a:pt x="103" y="0"/>
                  <a:pt x="95" y="0"/>
                </a:cubicBezTo>
                <a:close/>
                <a:moveTo>
                  <a:pt x="92" y="11"/>
                </a:moveTo>
                <a:cubicBezTo>
                  <a:pt x="55" y="37"/>
                  <a:pt x="55" y="37"/>
                  <a:pt x="55" y="37"/>
                </a:cubicBezTo>
                <a:cubicBezTo>
                  <a:pt x="20" y="11"/>
                  <a:pt x="20" y="11"/>
                  <a:pt x="20" y="11"/>
                </a:cubicBezTo>
                <a:lnTo>
                  <a:pt x="92" y="11"/>
                </a:lnTo>
                <a:close/>
                <a:moveTo>
                  <a:pt x="95" y="70"/>
                </a:moveTo>
                <a:cubicBezTo>
                  <a:pt x="13" y="70"/>
                  <a:pt x="13" y="70"/>
                  <a:pt x="13" y="70"/>
                </a:cubicBezTo>
                <a:cubicBezTo>
                  <a:pt x="11" y="70"/>
                  <a:pt x="10" y="69"/>
                  <a:pt x="10" y="67"/>
                </a:cubicBezTo>
                <a:cubicBezTo>
                  <a:pt x="10" y="16"/>
                  <a:pt x="10" y="16"/>
                  <a:pt x="10" y="16"/>
                </a:cubicBezTo>
                <a:cubicBezTo>
                  <a:pt x="55" y="50"/>
                  <a:pt x="55" y="50"/>
                  <a:pt x="55" y="50"/>
                </a:cubicBezTo>
                <a:cubicBezTo>
                  <a:pt x="98" y="19"/>
                  <a:pt x="98" y="19"/>
                  <a:pt x="98" y="19"/>
                </a:cubicBezTo>
                <a:cubicBezTo>
                  <a:pt x="98" y="67"/>
                  <a:pt x="98" y="67"/>
                  <a:pt x="98" y="67"/>
                </a:cubicBezTo>
                <a:cubicBezTo>
                  <a:pt x="98" y="69"/>
                  <a:pt x="97" y="70"/>
                  <a:pt x="95" y="7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BBFA93D7-B264-46AF-9018-E378329940DE}"/>
              </a:ext>
            </a:extLst>
          </p:cNvPr>
          <p:cNvSpPr>
            <a:spLocks noEditPoints="1"/>
          </p:cNvSpPr>
          <p:nvPr/>
        </p:nvSpPr>
        <p:spPr bwMode="auto">
          <a:xfrm>
            <a:off x="3418863" y="2421016"/>
            <a:ext cx="275734" cy="245530"/>
          </a:xfrm>
          <a:custGeom>
            <a:avLst/>
            <a:gdLst>
              <a:gd name="T0" fmla="*/ 2 w 123"/>
              <a:gd name="T1" fmla="*/ 53 h 107"/>
              <a:gd name="T2" fmla="*/ 23 w 123"/>
              <a:gd name="T3" fmla="*/ 65 h 107"/>
              <a:gd name="T4" fmla="*/ 36 w 123"/>
              <a:gd name="T5" fmla="*/ 67 h 107"/>
              <a:gd name="T6" fmla="*/ 38 w 123"/>
              <a:gd name="T7" fmla="*/ 80 h 107"/>
              <a:gd name="T8" fmla="*/ 42 w 123"/>
              <a:gd name="T9" fmla="*/ 97 h 107"/>
              <a:gd name="T10" fmla="*/ 54 w 123"/>
              <a:gd name="T11" fmla="*/ 105 h 107"/>
              <a:gd name="T12" fmla="*/ 66 w 123"/>
              <a:gd name="T13" fmla="*/ 92 h 107"/>
              <a:gd name="T14" fmla="*/ 60 w 123"/>
              <a:gd name="T15" fmla="*/ 66 h 107"/>
              <a:gd name="T16" fmla="*/ 80 w 123"/>
              <a:gd name="T17" fmla="*/ 73 h 107"/>
              <a:gd name="T18" fmla="*/ 100 w 123"/>
              <a:gd name="T19" fmla="*/ 80 h 107"/>
              <a:gd name="T20" fmla="*/ 110 w 123"/>
              <a:gd name="T21" fmla="*/ 14 h 107"/>
              <a:gd name="T22" fmla="*/ 85 w 123"/>
              <a:gd name="T23" fmla="*/ 13 h 107"/>
              <a:gd name="T24" fmla="*/ 21 w 123"/>
              <a:gd name="T25" fmla="*/ 22 h 107"/>
              <a:gd name="T26" fmla="*/ 1 w 123"/>
              <a:gd name="T27" fmla="*/ 39 h 107"/>
              <a:gd name="T28" fmla="*/ 2 w 123"/>
              <a:gd name="T29" fmla="*/ 53 h 107"/>
              <a:gd name="T30" fmla="*/ 86 w 123"/>
              <a:gd name="T31" fmla="*/ 34 h 107"/>
              <a:gd name="T32" fmla="*/ 97 w 123"/>
              <a:gd name="T33" fmla="*/ 14 h 107"/>
              <a:gd name="T34" fmla="*/ 112 w 123"/>
              <a:gd name="T35" fmla="*/ 43 h 107"/>
              <a:gd name="T36" fmla="*/ 95 w 123"/>
              <a:gd name="T37" fmla="*/ 73 h 107"/>
              <a:gd name="T38" fmla="*/ 86 w 123"/>
              <a:gd name="T39" fmla="*/ 55 h 107"/>
              <a:gd name="T40" fmla="*/ 99 w 123"/>
              <a:gd name="T41" fmla="*/ 43 h 107"/>
              <a:gd name="T42" fmla="*/ 86 w 123"/>
              <a:gd name="T43" fmla="*/ 3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3" h="107">
                <a:moveTo>
                  <a:pt x="2" y="53"/>
                </a:moveTo>
                <a:cubicBezTo>
                  <a:pt x="9" y="65"/>
                  <a:pt x="23" y="65"/>
                  <a:pt x="23" y="65"/>
                </a:cubicBezTo>
                <a:cubicBezTo>
                  <a:pt x="36" y="67"/>
                  <a:pt x="36" y="67"/>
                  <a:pt x="36" y="67"/>
                </a:cubicBezTo>
                <a:cubicBezTo>
                  <a:pt x="36" y="67"/>
                  <a:pt x="37" y="74"/>
                  <a:pt x="38" y="80"/>
                </a:cubicBezTo>
                <a:cubicBezTo>
                  <a:pt x="42" y="97"/>
                  <a:pt x="42" y="97"/>
                  <a:pt x="42" y="97"/>
                </a:cubicBezTo>
                <a:cubicBezTo>
                  <a:pt x="42" y="97"/>
                  <a:pt x="43" y="107"/>
                  <a:pt x="54" y="105"/>
                </a:cubicBezTo>
                <a:cubicBezTo>
                  <a:pt x="71" y="102"/>
                  <a:pt x="66" y="92"/>
                  <a:pt x="66" y="92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6"/>
                  <a:pt x="73" y="66"/>
                  <a:pt x="80" y="73"/>
                </a:cubicBezTo>
                <a:cubicBezTo>
                  <a:pt x="84" y="76"/>
                  <a:pt x="90" y="80"/>
                  <a:pt x="100" y="80"/>
                </a:cubicBezTo>
                <a:cubicBezTo>
                  <a:pt x="123" y="79"/>
                  <a:pt x="118" y="27"/>
                  <a:pt x="110" y="14"/>
                </a:cubicBezTo>
                <a:cubicBezTo>
                  <a:pt x="102" y="0"/>
                  <a:pt x="88" y="6"/>
                  <a:pt x="85" y="13"/>
                </a:cubicBezTo>
                <a:cubicBezTo>
                  <a:pt x="65" y="21"/>
                  <a:pt x="32" y="23"/>
                  <a:pt x="21" y="22"/>
                </a:cubicBezTo>
                <a:cubicBezTo>
                  <a:pt x="6" y="21"/>
                  <a:pt x="1" y="39"/>
                  <a:pt x="1" y="39"/>
                </a:cubicBezTo>
                <a:cubicBezTo>
                  <a:pt x="1" y="39"/>
                  <a:pt x="0" y="45"/>
                  <a:pt x="2" y="53"/>
                </a:cubicBezTo>
                <a:close/>
                <a:moveTo>
                  <a:pt x="86" y="34"/>
                </a:moveTo>
                <a:cubicBezTo>
                  <a:pt x="87" y="23"/>
                  <a:pt x="92" y="16"/>
                  <a:pt x="97" y="14"/>
                </a:cubicBezTo>
                <a:cubicBezTo>
                  <a:pt x="101" y="13"/>
                  <a:pt x="111" y="14"/>
                  <a:pt x="112" y="43"/>
                </a:cubicBezTo>
                <a:cubicBezTo>
                  <a:pt x="114" y="72"/>
                  <a:pt x="102" y="76"/>
                  <a:pt x="95" y="73"/>
                </a:cubicBezTo>
                <a:cubicBezTo>
                  <a:pt x="85" y="69"/>
                  <a:pt x="86" y="55"/>
                  <a:pt x="86" y="55"/>
                </a:cubicBezTo>
                <a:cubicBezTo>
                  <a:pt x="89" y="55"/>
                  <a:pt x="101" y="53"/>
                  <a:pt x="99" y="43"/>
                </a:cubicBezTo>
                <a:cubicBezTo>
                  <a:pt x="98" y="35"/>
                  <a:pt x="93" y="33"/>
                  <a:pt x="86" y="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7">
            <a:extLst>
              <a:ext uri="{FF2B5EF4-FFF2-40B4-BE49-F238E27FC236}">
                <a16:creationId xmlns:a16="http://schemas.microsoft.com/office/drawing/2014/main" id="{14861EF0-A55D-4E77-9D96-ABB9E7F1B49C}"/>
              </a:ext>
            </a:extLst>
          </p:cNvPr>
          <p:cNvSpPr>
            <a:spLocks/>
          </p:cNvSpPr>
          <p:nvPr/>
        </p:nvSpPr>
        <p:spPr bwMode="auto">
          <a:xfrm>
            <a:off x="8571894" y="3574380"/>
            <a:ext cx="208505" cy="243581"/>
          </a:xfrm>
          <a:custGeom>
            <a:avLst/>
            <a:gdLst>
              <a:gd name="T0" fmla="*/ 72 w 93"/>
              <a:gd name="T1" fmla="*/ 68 h 106"/>
              <a:gd name="T2" fmla="*/ 61 w 93"/>
              <a:gd name="T3" fmla="*/ 74 h 106"/>
              <a:gd name="T4" fmla="*/ 37 w 93"/>
              <a:gd name="T5" fmla="*/ 61 h 106"/>
              <a:gd name="T6" fmla="*/ 37 w 93"/>
              <a:gd name="T7" fmla="*/ 58 h 106"/>
              <a:gd name="T8" fmla="*/ 36 w 93"/>
              <a:gd name="T9" fmla="*/ 53 h 106"/>
              <a:gd name="T10" fmla="*/ 63 w 93"/>
              <a:gd name="T11" fmla="*/ 33 h 106"/>
              <a:gd name="T12" fmla="*/ 75 w 93"/>
              <a:gd name="T13" fmla="*/ 38 h 106"/>
              <a:gd name="T14" fmla="*/ 93 w 93"/>
              <a:gd name="T15" fmla="*/ 18 h 106"/>
              <a:gd name="T16" fmla="*/ 73 w 93"/>
              <a:gd name="T17" fmla="*/ 1 h 106"/>
              <a:gd name="T18" fmla="*/ 56 w 93"/>
              <a:gd name="T19" fmla="*/ 20 h 106"/>
              <a:gd name="T20" fmla="*/ 56 w 93"/>
              <a:gd name="T21" fmla="*/ 24 h 106"/>
              <a:gd name="T22" fmla="*/ 29 w 93"/>
              <a:gd name="T23" fmla="*/ 44 h 106"/>
              <a:gd name="T24" fmla="*/ 17 w 93"/>
              <a:gd name="T25" fmla="*/ 40 h 106"/>
              <a:gd name="T26" fmla="*/ 0 w 93"/>
              <a:gd name="T27" fmla="*/ 60 h 106"/>
              <a:gd name="T28" fmla="*/ 20 w 93"/>
              <a:gd name="T29" fmla="*/ 77 h 106"/>
              <a:gd name="T30" fmla="*/ 32 w 93"/>
              <a:gd name="T31" fmla="*/ 71 h 106"/>
              <a:gd name="T32" fmla="*/ 55 w 93"/>
              <a:gd name="T33" fmla="*/ 84 h 106"/>
              <a:gd name="T34" fmla="*/ 55 w 93"/>
              <a:gd name="T35" fmla="*/ 88 h 106"/>
              <a:gd name="T36" fmla="*/ 74 w 93"/>
              <a:gd name="T37" fmla="*/ 105 h 106"/>
              <a:gd name="T38" fmla="*/ 92 w 93"/>
              <a:gd name="T39" fmla="*/ 86 h 106"/>
              <a:gd name="T40" fmla="*/ 72 w 93"/>
              <a:gd name="T41" fmla="*/ 68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3" h="106">
                <a:moveTo>
                  <a:pt x="72" y="68"/>
                </a:moveTo>
                <a:cubicBezTo>
                  <a:pt x="68" y="69"/>
                  <a:pt x="64" y="71"/>
                  <a:pt x="61" y="74"/>
                </a:cubicBezTo>
                <a:cubicBezTo>
                  <a:pt x="37" y="61"/>
                  <a:pt x="37" y="61"/>
                  <a:pt x="37" y="61"/>
                </a:cubicBezTo>
                <a:cubicBezTo>
                  <a:pt x="37" y="60"/>
                  <a:pt x="37" y="59"/>
                  <a:pt x="37" y="58"/>
                </a:cubicBezTo>
                <a:cubicBezTo>
                  <a:pt x="37" y="56"/>
                  <a:pt x="36" y="55"/>
                  <a:pt x="36" y="53"/>
                </a:cubicBezTo>
                <a:cubicBezTo>
                  <a:pt x="63" y="33"/>
                  <a:pt x="63" y="33"/>
                  <a:pt x="63" y="33"/>
                </a:cubicBezTo>
                <a:cubicBezTo>
                  <a:pt x="66" y="36"/>
                  <a:pt x="71" y="38"/>
                  <a:pt x="75" y="38"/>
                </a:cubicBezTo>
                <a:cubicBezTo>
                  <a:pt x="86" y="37"/>
                  <a:pt x="93" y="28"/>
                  <a:pt x="93" y="18"/>
                </a:cubicBezTo>
                <a:cubicBezTo>
                  <a:pt x="92" y="8"/>
                  <a:pt x="83" y="0"/>
                  <a:pt x="73" y="1"/>
                </a:cubicBezTo>
                <a:cubicBezTo>
                  <a:pt x="63" y="1"/>
                  <a:pt x="55" y="10"/>
                  <a:pt x="56" y="20"/>
                </a:cubicBezTo>
                <a:cubicBezTo>
                  <a:pt x="56" y="21"/>
                  <a:pt x="56" y="23"/>
                  <a:pt x="56" y="24"/>
                </a:cubicBezTo>
                <a:cubicBezTo>
                  <a:pt x="29" y="44"/>
                  <a:pt x="29" y="44"/>
                  <a:pt x="29" y="44"/>
                </a:cubicBezTo>
                <a:cubicBezTo>
                  <a:pt x="26" y="41"/>
                  <a:pt x="22" y="40"/>
                  <a:pt x="17" y="40"/>
                </a:cubicBezTo>
                <a:cubicBezTo>
                  <a:pt x="7" y="41"/>
                  <a:pt x="0" y="50"/>
                  <a:pt x="0" y="60"/>
                </a:cubicBezTo>
                <a:cubicBezTo>
                  <a:pt x="1" y="70"/>
                  <a:pt x="10" y="78"/>
                  <a:pt x="20" y="77"/>
                </a:cubicBezTo>
                <a:cubicBezTo>
                  <a:pt x="25" y="77"/>
                  <a:pt x="29" y="74"/>
                  <a:pt x="32" y="71"/>
                </a:cubicBezTo>
                <a:cubicBezTo>
                  <a:pt x="55" y="84"/>
                  <a:pt x="55" y="84"/>
                  <a:pt x="55" y="84"/>
                </a:cubicBezTo>
                <a:cubicBezTo>
                  <a:pt x="55" y="85"/>
                  <a:pt x="55" y="86"/>
                  <a:pt x="55" y="88"/>
                </a:cubicBezTo>
                <a:cubicBezTo>
                  <a:pt x="56" y="98"/>
                  <a:pt x="64" y="106"/>
                  <a:pt x="74" y="105"/>
                </a:cubicBezTo>
                <a:cubicBezTo>
                  <a:pt x="85" y="104"/>
                  <a:pt x="92" y="96"/>
                  <a:pt x="92" y="86"/>
                </a:cubicBezTo>
                <a:cubicBezTo>
                  <a:pt x="91" y="75"/>
                  <a:pt x="82" y="68"/>
                  <a:pt x="72" y="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8">
            <a:extLst>
              <a:ext uri="{FF2B5EF4-FFF2-40B4-BE49-F238E27FC236}">
                <a16:creationId xmlns:a16="http://schemas.microsoft.com/office/drawing/2014/main" id="{68B44B11-D533-4431-A67A-20C617ED4B3E}"/>
              </a:ext>
            </a:extLst>
          </p:cNvPr>
          <p:cNvSpPr>
            <a:spLocks noEditPoints="1"/>
          </p:cNvSpPr>
          <p:nvPr/>
        </p:nvSpPr>
        <p:spPr bwMode="auto">
          <a:xfrm>
            <a:off x="3457477" y="3558524"/>
            <a:ext cx="198762" cy="303014"/>
          </a:xfrm>
          <a:custGeom>
            <a:avLst/>
            <a:gdLst>
              <a:gd name="T0" fmla="*/ 78 w 89"/>
              <a:gd name="T1" fmla="*/ 0 h 132"/>
              <a:gd name="T2" fmla="*/ 49 w 89"/>
              <a:gd name="T3" fmla="*/ 0 h 132"/>
              <a:gd name="T4" fmla="*/ 38 w 89"/>
              <a:gd name="T5" fmla="*/ 11 h 132"/>
              <a:gd name="T6" fmla="*/ 38 w 89"/>
              <a:gd name="T7" fmla="*/ 27 h 132"/>
              <a:gd name="T8" fmla="*/ 13 w 89"/>
              <a:gd name="T9" fmla="*/ 27 h 132"/>
              <a:gd name="T10" fmla="*/ 0 w 89"/>
              <a:gd name="T11" fmla="*/ 40 h 132"/>
              <a:gd name="T12" fmla="*/ 0 w 89"/>
              <a:gd name="T13" fmla="*/ 120 h 132"/>
              <a:gd name="T14" fmla="*/ 13 w 89"/>
              <a:gd name="T15" fmla="*/ 132 h 132"/>
              <a:gd name="T16" fmla="*/ 55 w 89"/>
              <a:gd name="T17" fmla="*/ 132 h 132"/>
              <a:gd name="T18" fmla="*/ 67 w 89"/>
              <a:gd name="T19" fmla="*/ 120 h 132"/>
              <a:gd name="T20" fmla="*/ 67 w 89"/>
              <a:gd name="T21" fmla="*/ 45 h 132"/>
              <a:gd name="T22" fmla="*/ 69 w 89"/>
              <a:gd name="T23" fmla="*/ 43 h 132"/>
              <a:gd name="T24" fmla="*/ 78 w 89"/>
              <a:gd name="T25" fmla="*/ 43 h 132"/>
              <a:gd name="T26" fmla="*/ 89 w 89"/>
              <a:gd name="T27" fmla="*/ 32 h 132"/>
              <a:gd name="T28" fmla="*/ 89 w 89"/>
              <a:gd name="T29" fmla="*/ 11 h 132"/>
              <a:gd name="T30" fmla="*/ 78 w 89"/>
              <a:gd name="T31" fmla="*/ 0 h 132"/>
              <a:gd name="T32" fmla="*/ 34 w 89"/>
              <a:gd name="T33" fmla="*/ 125 h 132"/>
              <a:gd name="T34" fmla="*/ 27 w 89"/>
              <a:gd name="T35" fmla="*/ 119 h 132"/>
              <a:gd name="T36" fmla="*/ 34 w 89"/>
              <a:gd name="T37" fmla="*/ 112 h 132"/>
              <a:gd name="T38" fmla="*/ 40 w 89"/>
              <a:gd name="T39" fmla="*/ 119 h 132"/>
              <a:gd name="T40" fmla="*/ 34 w 89"/>
              <a:gd name="T41" fmla="*/ 125 h 132"/>
              <a:gd name="T42" fmla="*/ 8 w 89"/>
              <a:gd name="T43" fmla="*/ 107 h 132"/>
              <a:gd name="T44" fmla="*/ 8 w 89"/>
              <a:gd name="T45" fmla="*/ 37 h 132"/>
              <a:gd name="T46" fmla="*/ 39 w 89"/>
              <a:gd name="T47" fmla="*/ 37 h 132"/>
              <a:gd name="T48" fmla="*/ 49 w 89"/>
              <a:gd name="T49" fmla="*/ 43 h 132"/>
              <a:gd name="T50" fmla="*/ 54 w 89"/>
              <a:gd name="T51" fmla="*/ 43 h 132"/>
              <a:gd name="T52" fmla="*/ 48 w 89"/>
              <a:gd name="T53" fmla="*/ 52 h 132"/>
              <a:gd name="T54" fmla="*/ 46 w 89"/>
              <a:gd name="T55" fmla="*/ 55 h 132"/>
              <a:gd name="T56" fmla="*/ 50 w 89"/>
              <a:gd name="T57" fmla="*/ 55 h 132"/>
              <a:gd name="T58" fmla="*/ 60 w 89"/>
              <a:gd name="T59" fmla="*/ 52 h 132"/>
              <a:gd name="T60" fmla="*/ 60 w 89"/>
              <a:gd name="T61" fmla="*/ 107 h 132"/>
              <a:gd name="T62" fmla="*/ 8 w 89"/>
              <a:gd name="T63" fmla="*/ 107 h 132"/>
              <a:gd name="T64" fmla="*/ 86 w 89"/>
              <a:gd name="T65" fmla="*/ 32 h 132"/>
              <a:gd name="T66" fmla="*/ 78 w 89"/>
              <a:gd name="T67" fmla="*/ 39 h 132"/>
              <a:gd name="T68" fmla="*/ 67 w 89"/>
              <a:gd name="T69" fmla="*/ 39 h 132"/>
              <a:gd name="T70" fmla="*/ 67 w 89"/>
              <a:gd name="T71" fmla="*/ 40 h 132"/>
              <a:gd name="T72" fmla="*/ 54 w 89"/>
              <a:gd name="T73" fmla="*/ 51 h 132"/>
              <a:gd name="T74" fmla="*/ 57 w 89"/>
              <a:gd name="T75" fmla="*/ 41 h 132"/>
              <a:gd name="T76" fmla="*/ 57 w 89"/>
              <a:gd name="T77" fmla="*/ 39 h 132"/>
              <a:gd name="T78" fmla="*/ 49 w 89"/>
              <a:gd name="T79" fmla="*/ 39 h 132"/>
              <a:gd name="T80" fmla="*/ 41 w 89"/>
              <a:gd name="T81" fmla="*/ 32 h 132"/>
              <a:gd name="T82" fmla="*/ 41 w 89"/>
              <a:gd name="T83" fmla="*/ 11 h 132"/>
              <a:gd name="T84" fmla="*/ 49 w 89"/>
              <a:gd name="T85" fmla="*/ 4 h 132"/>
              <a:gd name="T86" fmla="*/ 78 w 89"/>
              <a:gd name="T87" fmla="*/ 4 h 132"/>
              <a:gd name="T88" fmla="*/ 86 w 89"/>
              <a:gd name="T89" fmla="*/ 11 h 132"/>
              <a:gd name="T90" fmla="*/ 86 w 89"/>
              <a:gd name="T91" fmla="*/ 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9" h="132">
                <a:moveTo>
                  <a:pt x="78" y="0"/>
                </a:moveTo>
                <a:cubicBezTo>
                  <a:pt x="49" y="0"/>
                  <a:pt x="49" y="0"/>
                  <a:pt x="49" y="0"/>
                </a:cubicBezTo>
                <a:cubicBezTo>
                  <a:pt x="43" y="0"/>
                  <a:pt x="38" y="5"/>
                  <a:pt x="38" y="11"/>
                </a:cubicBezTo>
                <a:cubicBezTo>
                  <a:pt x="38" y="27"/>
                  <a:pt x="38" y="27"/>
                  <a:pt x="38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6" y="27"/>
                  <a:pt x="0" y="33"/>
                  <a:pt x="0" y="4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7"/>
                  <a:pt x="6" y="132"/>
                  <a:pt x="13" y="132"/>
                </a:cubicBezTo>
                <a:cubicBezTo>
                  <a:pt x="55" y="132"/>
                  <a:pt x="55" y="132"/>
                  <a:pt x="55" y="132"/>
                </a:cubicBezTo>
                <a:cubicBezTo>
                  <a:pt x="62" y="132"/>
                  <a:pt x="67" y="127"/>
                  <a:pt x="67" y="120"/>
                </a:cubicBezTo>
                <a:cubicBezTo>
                  <a:pt x="67" y="45"/>
                  <a:pt x="67" y="45"/>
                  <a:pt x="67" y="45"/>
                </a:cubicBezTo>
                <a:cubicBezTo>
                  <a:pt x="68" y="45"/>
                  <a:pt x="69" y="44"/>
                  <a:pt x="69" y="43"/>
                </a:cubicBezTo>
                <a:cubicBezTo>
                  <a:pt x="78" y="43"/>
                  <a:pt x="78" y="43"/>
                  <a:pt x="78" y="43"/>
                </a:cubicBezTo>
                <a:cubicBezTo>
                  <a:pt x="84" y="43"/>
                  <a:pt x="89" y="38"/>
                  <a:pt x="89" y="32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5"/>
                  <a:pt x="84" y="0"/>
                  <a:pt x="78" y="0"/>
                </a:cubicBezTo>
                <a:close/>
                <a:moveTo>
                  <a:pt x="34" y="125"/>
                </a:moveTo>
                <a:cubicBezTo>
                  <a:pt x="30" y="125"/>
                  <a:pt x="27" y="122"/>
                  <a:pt x="27" y="119"/>
                </a:cubicBezTo>
                <a:cubicBezTo>
                  <a:pt x="27" y="115"/>
                  <a:pt x="30" y="112"/>
                  <a:pt x="34" y="112"/>
                </a:cubicBezTo>
                <a:cubicBezTo>
                  <a:pt x="37" y="112"/>
                  <a:pt x="40" y="115"/>
                  <a:pt x="40" y="119"/>
                </a:cubicBezTo>
                <a:cubicBezTo>
                  <a:pt x="40" y="122"/>
                  <a:pt x="37" y="125"/>
                  <a:pt x="34" y="125"/>
                </a:cubicBezTo>
                <a:close/>
                <a:moveTo>
                  <a:pt x="8" y="107"/>
                </a:moveTo>
                <a:cubicBezTo>
                  <a:pt x="8" y="37"/>
                  <a:pt x="8" y="37"/>
                  <a:pt x="8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1" y="41"/>
                  <a:pt x="44" y="43"/>
                  <a:pt x="49" y="43"/>
                </a:cubicBezTo>
                <a:cubicBezTo>
                  <a:pt x="54" y="43"/>
                  <a:pt x="54" y="43"/>
                  <a:pt x="54" y="43"/>
                </a:cubicBezTo>
                <a:cubicBezTo>
                  <a:pt x="53" y="46"/>
                  <a:pt x="50" y="51"/>
                  <a:pt x="48" y="52"/>
                </a:cubicBezTo>
                <a:cubicBezTo>
                  <a:pt x="46" y="55"/>
                  <a:pt x="46" y="55"/>
                  <a:pt x="46" y="55"/>
                </a:cubicBezTo>
                <a:cubicBezTo>
                  <a:pt x="50" y="55"/>
                  <a:pt x="50" y="55"/>
                  <a:pt x="50" y="55"/>
                </a:cubicBezTo>
                <a:cubicBezTo>
                  <a:pt x="53" y="55"/>
                  <a:pt x="57" y="54"/>
                  <a:pt x="60" y="52"/>
                </a:cubicBezTo>
                <a:cubicBezTo>
                  <a:pt x="60" y="107"/>
                  <a:pt x="60" y="107"/>
                  <a:pt x="60" y="107"/>
                </a:cubicBezTo>
                <a:lnTo>
                  <a:pt x="8" y="107"/>
                </a:lnTo>
                <a:close/>
                <a:moveTo>
                  <a:pt x="86" y="32"/>
                </a:moveTo>
                <a:cubicBezTo>
                  <a:pt x="86" y="36"/>
                  <a:pt x="82" y="39"/>
                  <a:pt x="78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40"/>
                  <a:pt x="67" y="40"/>
                  <a:pt x="67" y="40"/>
                </a:cubicBezTo>
                <a:cubicBezTo>
                  <a:pt x="64" y="43"/>
                  <a:pt x="60" y="48"/>
                  <a:pt x="54" y="51"/>
                </a:cubicBezTo>
                <a:cubicBezTo>
                  <a:pt x="56" y="48"/>
                  <a:pt x="58" y="44"/>
                  <a:pt x="57" y="41"/>
                </a:cubicBezTo>
                <a:cubicBezTo>
                  <a:pt x="57" y="39"/>
                  <a:pt x="57" y="39"/>
                  <a:pt x="57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5" y="39"/>
                  <a:pt x="41" y="36"/>
                  <a:pt x="41" y="32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5" y="4"/>
                  <a:pt x="49" y="4"/>
                </a:cubicBezTo>
                <a:cubicBezTo>
                  <a:pt x="78" y="4"/>
                  <a:pt x="78" y="4"/>
                  <a:pt x="78" y="4"/>
                </a:cubicBezTo>
                <a:cubicBezTo>
                  <a:pt x="82" y="4"/>
                  <a:pt x="86" y="7"/>
                  <a:pt x="86" y="11"/>
                </a:cubicBezTo>
                <a:lnTo>
                  <a:pt x="86" y="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192A5B-E98D-4AA8-A8DD-6FB48BD9DC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E9878D-E9DB-48DD-8C58-851D21E0BA15}"/>
              </a:ext>
            </a:extLst>
          </p:cNvPr>
          <p:cNvSpPr/>
          <p:nvPr/>
        </p:nvSpPr>
        <p:spPr>
          <a:xfrm>
            <a:off x="7122649" y="4129405"/>
            <a:ext cx="663664" cy="6636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8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27">
            <a:extLst>
              <a:ext uri="{FF2B5EF4-FFF2-40B4-BE49-F238E27FC236}">
                <a16:creationId xmlns:a16="http://schemas.microsoft.com/office/drawing/2014/main" id="{09A33C53-8A0E-4428-B72D-A88D71FE1BE8}"/>
              </a:ext>
            </a:extLst>
          </p:cNvPr>
          <p:cNvSpPr>
            <a:spLocks/>
          </p:cNvSpPr>
          <p:nvPr/>
        </p:nvSpPr>
        <p:spPr bwMode="auto">
          <a:xfrm>
            <a:off x="9355461" y="2331848"/>
            <a:ext cx="2836539" cy="4526151"/>
          </a:xfrm>
          <a:custGeom>
            <a:avLst/>
            <a:gdLst>
              <a:gd name="T0" fmla="*/ 722 w 722"/>
              <a:gd name="T1" fmla="*/ 1076 h 1156"/>
              <a:gd name="T2" fmla="*/ 661 w 722"/>
              <a:gd name="T3" fmla="*/ 1081 h 1156"/>
              <a:gd name="T4" fmla="*/ 240 w 722"/>
              <a:gd name="T5" fmla="*/ 661 h 1156"/>
              <a:gd name="T6" fmla="*/ 661 w 722"/>
              <a:gd name="T7" fmla="*/ 240 h 1156"/>
              <a:gd name="T8" fmla="*/ 722 w 722"/>
              <a:gd name="T9" fmla="*/ 245 h 1156"/>
              <a:gd name="T10" fmla="*/ 722 w 722"/>
              <a:gd name="T11" fmla="*/ 3 h 1156"/>
              <a:gd name="T12" fmla="*/ 661 w 722"/>
              <a:gd name="T13" fmla="*/ 0 h 1156"/>
              <a:gd name="T14" fmla="*/ 0 w 722"/>
              <a:gd name="T15" fmla="*/ 661 h 1156"/>
              <a:gd name="T16" fmla="*/ 225 w 722"/>
              <a:gd name="T17" fmla="*/ 1156 h 1156"/>
              <a:gd name="T18" fmla="*/ 722 w 722"/>
              <a:gd name="T19" fmla="*/ 1156 h 1156"/>
              <a:gd name="T20" fmla="*/ 722 w 722"/>
              <a:gd name="T21" fmla="*/ 107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156">
                <a:moveTo>
                  <a:pt x="722" y="1076"/>
                </a:moveTo>
                <a:cubicBezTo>
                  <a:pt x="702" y="1079"/>
                  <a:pt x="682" y="1081"/>
                  <a:pt x="661" y="1081"/>
                </a:cubicBezTo>
                <a:cubicBezTo>
                  <a:pt x="429" y="1081"/>
                  <a:pt x="240" y="892"/>
                  <a:pt x="240" y="661"/>
                </a:cubicBezTo>
                <a:cubicBezTo>
                  <a:pt x="240" y="429"/>
                  <a:pt x="429" y="240"/>
                  <a:pt x="661" y="240"/>
                </a:cubicBezTo>
                <a:cubicBezTo>
                  <a:pt x="682" y="240"/>
                  <a:pt x="702" y="242"/>
                  <a:pt x="722" y="245"/>
                </a:cubicBezTo>
                <a:cubicBezTo>
                  <a:pt x="722" y="3"/>
                  <a:pt x="722" y="3"/>
                  <a:pt x="722" y="3"/>
                </a:cubicBezTo>
                <a:cubicBezTo>
                  <a:pt x="702" y="1"/>
                  <a:pt x="682" y="0"/>
                  <a:pt x="661" y="0"/>
                </a:cubicBezTo>
                <a:cubicBezTo>
                  <a:pt x="297" y="0"/>
                  <a:pt x="0" y="297"/>
                  <a:pt x="0" y="661"/>
                </a:cubicBezTo>
                <a:cubicBezTo>
                  <a:pt x="0" y="858"/>
                  <a:pt x="87" y="1035"/>
                  <a:pt x="225" y="1156"/>
                </a:cubicBezTo>
                <a:cubicBezTo>
                  <a:pt x="722" y="1156"/>
                  <a:pt x="722" y="1156"/>
                  <a:pt x="722" y="1156"/>
                </a:cubicBezTo>
                <a:lnTo>
                  <a:pt x="722" y="1076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6F903F-601F-40A5-8641-702A495AD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SWOT </a:t>
            </a:r>
            <a:r>
              <a:rPr lang="en-US" b="1" dirty="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B47E5A9-CC32-4D19-8B5D-D4E73D597E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762842-962E-4D71-BB3B-69BCCDB0341B}"/>
              </a:ext>
            </a:extLst>
          </p:cNvPr>
          <p:cNvGrpSpPr/>
          <p:nvPr/>
        </p:nvGrpSpPr>
        <p:grpSpPr>
          <a:xfrm>
            <a:off x="7432903" y="1854343"/>
            <a:ext cx="3089792" cy="3642841"/>
            <a:chOff x="495300" y="2473819"/>
            <a:chExt cx="3089792" cy="3642841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8FBD910-869D-4C57-AB2A-DD5DBE058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692" y="3214798"/>
              <a:ext cx="1274584" cy="400192"/>
            </a:xfrm>
            <a:custGeom>
              <a:avLst/>
              <a:gdLst>
                <a:gd name="T0" fmla="*/ 433 w 433"/>
                <a:gd name="T1" fmla="*/ 136 h 136"/>
                <a:gd name="T2" fmla="*/ 163 w 433"/>
                <a:gd name="T3" fmla="*/ 66 h 136"/>
                <a:gd name="T4" fmla="*/ 0 w 433"/>
                <a:gd name="T5" fmla="*/ 0 h 136"/>
                <a:gd name="T6" fmla="*/ 270 w 433"/>
                <a:gd name="T7" fmla="*/ 69 h 136"/>
                <a:gd name="T8" fmla="*/ 433 w 433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136">
                  <a:moveTo>
                    <a:pt x="433" y="136"/>
                  </a:moveTo>
                  <a:cubicBezTo>
                    <a:pt x="163" y="66"/>
                    <a:pt x="163" y="66"/>
                    <a:pt x="163" y="66"/>
                  </a:cubicBezTo>
                  <a:cubicBezTo>
                    <a:pt x="113" y="37"/>
                    <a:pt x="55" y="14"/>
                    <a:pt x="0" y="0"/>
                  </a:cubicBezTo>
                  <a:cubicBezTo>
                    <a:pt x="270" y="69"/>
                    <a:pt x="270" y="69"/>
                    <a:pt x="270" y="69"/>
                  </a:cubicBezTo>
                  <a:cubicBezTo>
                    <a:pt x="324" y="84"/>
                    <a:pt x="382" y="107"/>
                    <a:pt x="433" y="136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7C52F01-9DA8-4BA6-8007-DF6CE84A1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767" y="3745661"/>
              <a:ext cx="1170424" cy="293292"/>
            </a:xfrm>
            <a:custGeom>
              <a:avLst/>
              <a:gdLst>
                <a:gd name="T0" fmla="*/ 270 w 397"/>
                <a:gd name="T1" fmla="*/ 70 h 99"/>
                <a:gd name="T2" fmla="*/ 0 w 397"/>
                <a:gd name="T3" fmla="*/ 0 h 99"/>
                <a:gd name="T4" fmla="*/ 127 w 397"/>
                <a:gd name="T5" fmla="*/ 29 h 99"/>
                <a:gd name="T6" fmla="*/ 397 w 397"/>
                <a:gd name="T7" fmla="*/ 99 h 99"/>
                <a:gd name="T8" fmla="*/ 270 w 397"/>
                <a:gd name="T9" fmla="*/ 7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7" h="99">
                  <a:moveTo>
                    <a:pt x="270" y="7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" y="10"/>
                    <a:pt x="83" y="18"/>
                    <a:pt x="127" y="29"/>
                  </a:cubicBezTo>
                  <a:cubicBezTo>
                    <a:pt x="397" y="99"/>
                    <a:pt x="397" y="99"/>
                    <a:pt x="397" y="99"/>
                  </a:cubicBezTo>
                  <a:cubicBezTo>
                    <a:pt x="352" y="88"/>
                    <a:pt x="308" y="80"/>
                    <a:pt x="270" y="70"/>
                  </a:cubicBezTo>
                </a:path>
              </a:pathLst>
            </a:custGeom>
            <a:solidFill>
              <a:srgbClr val="7A79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17C030CB-3A56-4870-AFC1-3AF95B4B1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363" y="4548784"/>
              <a:ext cx="2362775" cy="1148496"/>
            </a:xfrm>
            <a:custGeom>
              <a:avLst/>
              <a:gdLst>
                <a:gd name="T0" fmla="*/ 801 w 802"/>
                <a:gd name="T1" fmla="*/ 172 h 390"/>
                <a:gd name="T2" fmla="*/ 698 w 802"/>
                <a:gd name="T3" fmla="*/ 69 h 390"/>
                <a:gd name="T4" fmla="*/ 532 w 802"/>
                <a:gd name="T5" fmla="*/ 102 h 390"/>
                <a:gd name="T6" fmla="*/ 531 w 802"/>
                <a:gd name="T7" fmla="*/ 111 h 390"/>
                <a:gd name="T8" fmla="*/ 529 w 802"/>
                <a:gd name="T9" fmla="*/ 123 h 390"/>
                <a:gd name="T10" fmla="*/ 527 w 802"/>
                <a:gd name="T11" fmla="*/ 130 h 390"/>
                <a:gd name="T12" fmla="*/ 524 w 802"/>
                <a:gd name="T13" fmla="*/ 137 h 390"/>
                <a:gd name="T14" fmla="*/ 520 w 802"/>
                <a:gd name="T15" fmla="*/ 144 h 390"/>
                <a:gd name="T16" fmla="*/ 514 w 802"/>
                <a:gd name="T17" fmla="*/ 154 h 390"/>
                <a:gd name="T18" fmla="*/ 509 w 802"/>
                <a:gd name="T19" fmla="*/ 161 h 390"/>
                <a:gd name="T20" fmla="*/ 501 w 802"/>
                <a:gd name="T21" fmla="*/ 168 h 390"/>
                <a:gd name="T22" fmla="*/ 495 w 802"/>
                <a:gd name="T23" fmla="*/ 173 h 390"/>
                <a:gd name="T24" fmla="*/ 488 w 802"/>
                <a:gd name="T25" fmla="*/ 179 h 390"/>
                <a:gd name="T26" fmla="*/ 481 w 802"/>
                <a:gd name="T27" fmla="*/ 183 h 390"/>
                <a:gd name="T28" fmla="*/ 472 w 802"/>
                <a:gd name="T29" fmla="*/ 187 h 390"/>
                <a:gd name="T30" fmla="*/ 464 w 802"/>
                <a:gd name="T31" fmla="*/ 191 h 390"/>
                <a:gd name="T32" fmla="*/ 454 w 802"/>
                <a:gd name="T33" fmla="*/ 195 h 390"/>
                <a:gd name="T34" fmla="*/ 445 w 802"/>
                <a:gd name="T35" fmla="*/ 198 h 390"/>
                <a:gd name="T36" fmla="*/ 435 w 802"/>
                <a:gd name="T37" fmla="*/ 200 h 390"/>
                <a:gd name="T38" fmla="*/ 425 w 802"/>
                <a:gd name="T39" fmla="*/ 202 h 390"/>
                <a:gd name="T40" fmla="*/ 405 w 802"/>
                <a:gd name="T41" fmla="*/ 205 h 390"/>
                <a:gd name="T42" fmla="*/ 378 w 802"/>
                <a:gd name="T43" fmla="*/ 205 h 390"/>
                <a:gd name="T44" fmla="*/ 363 w 802"/>
                <a:gd name="T45" fmla="*/ 204 h 390"/>
                <a:gd name="T46" fmla="*/ 343 w 802"/>
                <a:gd name="T47" fmla="*/ 202 h 390"/>
                <a:gd name="T48" fmla="*/ 0 w 802"/>
                <a:gd name="T49" fmla="*/ 321 h 390"/>
                <a:gd name="T50" fmla="*/ 571 w 802"/>
                <a:gd name="T51" fmla="*/ 263 h 390"/>
                <a:gd name="T52" fmla="*/ 600 w 802"/>
                <a:gd name="T53" fmla="*/ 269 h 390"/>
                <a:gd name="T54" fmla="*/ 617 w 802"/>
                <a:gd name="T55" fmla="*/ 272 h 390"/>
                <a:gd name="T56" fmla="*/ 632 w 802"/>
                <a:gd name="T57" fmla="*/ 274 h 390"/>
                <a:gd name="T58" fmla="*/ 660 w 802"/>
                <a:gd name="T59" fmla="*/ 275 h 390"/>
                <a:gd name="T60" fmla="*/ 676 w 802"/>
                <a:gd name="T61" fmla="*/ 274 h 390"/>
                <a:gd name="T62" fmla="*/ 695 w 802"/>
                <a:gd name="T63" fmla="*/ 272 h 390"/>
                <a:gd name="T64" fmla="*/ 704 w 802"/>
                <a:gd name="T65" fmla="*/ 270 h 390"/>
                <a:gd name="T66" fmla="*/ 714 w 802"/>
                <a:gd name="T67" fmla="*/ 267 h 390"/>
                <a:gd name="T68" fmla="*/ 723 w 802"/>
                <a:gd name="T69" fmla="*/ 265 h 390"/>
                <a:gd name="T70" fmla="*/ 734 w 802"/>
                <a:gd name="T71" fmla="*/ 261 h 390"/>
                <a:gd name="T72" fmla="*/ 742 w 802"/>
                <a:gd name="T73" fmla="*/ 257 h 390"/>
                <a:gd name="T74" fmla="*/ 750 w 802"/>
                <a:gd name="T75" fmla="*/ 252 h 390"/>
                <a:gd name="T76" fmla="*/ 757 w 802"/>
                <a:gd name="T77" fmla="*/ 248 h 390"/>
                <a:gd name="T78" fmla="*/ 765 w 802"/>
                <a:gd name="T79" fmla="*/ 243 h 390"/>
                <a:gd name="T80" fmla="*/ 770 w 802"/>
                <a:gd name="T81" fmla="*/ 238 h 390"/>
                <a:gd name="T82" fmla="*/ 778 w 802"/>
                <a:gd name="T83" fmla="*/ 230 h 390"/>
                <a:gd name="T84" fmla="*/ 782 w 802"/>
                <a:gd name="T85" fmla="*/ 225 h 390"/>
                <a:gd name="T86" fmla="*/ 787 w 802"/>
                <a:gd name="T87" fmla="*/ 218 h 390"/>
                <a:gd name="T88" fmla="*/ 791 w 802"/>
                <a:gd name="T89" fmla="*/ 212 h 390"/>
                <a:gd name="T90" fmla="*/ 793 w 802"/>
                <a:gd name="T91" fmla="*/ 207 h 390"/>
                <a:gd name="T92" fmla="*/ 796 w 802"/>
                <a:gd name="T93" fmla="*/ 199 h 390"/>
                <a:gd name="T94" fmla="*/ 798 w 802"/>
                <a:gd name="T95" fmla="*/ 194 h 390"/>
                <a:gd name="T96" fmla="*/ 800 w 802"/>
                <a:gd name="T97" fmla="*/ 187 h 390"/>
                <a:gd name="T98" fmla="*/ 801 w 802"/>
                <a:gd name="T99" fmla="*/ 17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2" h="390">
                  <a:moveTo>
                    <a:pt x="801" y="178"/>
                  </a:moveTo>
                  <a:cubicBezTo>
                    <a:pt x="801" y="177"/>
                    <a:pt x="801" y="175"/>
                    <a:pt x="801" y="172"/>
                  </a:cubicBezTo>
                  <a:cubicBezTo>
                    <a:pt x="801" y="172"/>
                    <a:pt x="801" y="172"/>
                    <a:pt x="801" y="172"/>
                  </a:cubicBezTo>
                  <a:cubicBezTo>
                    <a:pt x="801" y="172"/>
                    <a:pt x="801" y="172"/>
                    <a:pt x="801" y="172"/>
                  </a:cubicBezTo>
                  <a:cubicBezTo>
                    <a:pt x="802" y="170"/>
                    <a:pt x="802" y="168"/>
                    <a:pt x="802" y="166"/>
                  </a:cubicBezTo>
                  <a:cubicBezTo>
                    <a:pt x="802" y="108"/>
                    <a:pt x="759" y="85"/>
                    <a:pt x="698" y="69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89" y="15"/>
                    <a:pt x="533" y="39"/>
                    <a:pt x="532" y="96"/>
                  </a:cubicBezTo>
                  <a:cubicBezTo>
                    <a:pt x="532" y="98"/>
                    <a:pt x="532" y="100"/>
                    <a:pt x="532" y="102"/>
                  </a:cubicBezTo>
                  <a:cubicBezTo>
                    <a:pt x="532" y="102"/>
                    <a:pt x="532" y="103"/>
                    <a:pt x="532" y="103"/>
                  </a:cubicBezTo>
                  <a:cubicBezTo>
                    <a:pt x="532" y="105"/>
                    <a:pt x="532" y="107"/>
                    <a:pt x="532" y="109"/>
                  </a:cubicBezTo>
                  <a:cubicBezTo>
                    <a:pt x="532" y="109"/>
                    <a:pt x="531" y="110"/>
                    <a:pt x="531" y="111"/>
                  </a:cubicBezTo>
                  <a:cubicBezTo>
                    <a:pt x="531" y="113"/>
                    <a:pt x="531" y="115"/>
                    <a:pt x="530" y="116"/>
                  </a:cubicBezTo>
                  <a:cubicBezTo>
                    <a:pt x="530" y="117"/>
                    <a:pt x="530" y="117"/>
                    <a:pt x="530" y="117"/>
                  </a:cubicBezTo>
                  <a:cubicBezTo>
                    <a:pt x="530" y="119"/>
                    <a:pt x="529" y="121"/>
                    <a:pt x="529" y="123"/>
                  </a:cubicBezTo>
                  <a:cubicBezTo>
                    <a:pt x="529" y="123"/>
                    <a:pt x="529" y="123"/>
                    <a:pt x="529" y="124"/>
                  </a:cubicBezTo>
                  <a:cubicBezTo>
                    <a:pt x="528" y="125"/>
                    <a:pt x="528" y="127"/>
                    <a:pt x="527" y="128"/>
                  </a:cubicBezTo>
                  <a:cubicBezTo>
                    <a:pt x="527" y="128"/>
                    <a:pt x="527" y="129"/>
                    <a:pt x="527" y="130"/>
                  </a:cubicBezTo>
                  <a:cubicBezTo>
                    <a:pt x="526" y="131"/>
                    <a:pt x="526" y="132"/>
                    <a:pt x="526" y="133"/>
                  </a:cubicBezTo>
                  <a:cubicBezTo>
                    <a:pt x="525" y="133"/>
                    <a:pt x="525" y="134"/>
                    <a:pt x="525" y="135"/>
                  </a:cubicBezTo>
                  <a:cubicBezTo>
                    <a:pt x="525" y="136"/>
                    <a:pt x="524" y="137"/>
                    <a:pt x="524" y="137"/>
                  </a:cubicBezTo>
                  <a:cubicBezTo>
                    <a:pt x="523" y="138"/>
                    <a:pt x="523" y="139"/>
                    <a:pt x="523" y="139"/>
                  </a:cubicBezTo>
                  <a:cubicBezTo>
                    <a:pt x="522" y="140"/>
                    <a:pt x="522" y="141"/>
                    <a:pt x="521" y="142"/>
                  </a:cubicBezTo>
                  <a:cubicBezTo>
                    <a:pt x="521" y="143"/>
                    <a:pt x="521" y="144"/>
                    <a:pt x="520" y="144"/>
                  </a:cubicBezTo>
                  <a:cubicBezTo>
                    <a:pt x="520" y="145"/>
                    <a:pt x="519" y="146"/>
                    <a:pt x="519" y="147"/>
                  </a:cubicBezTo>
                  <a:cubicBezTo>
                    <a:pt x="518" y="148"/>
                    <a:pt x="518" y="148"/>
                    <a:pt x="518" y="149"/>
                  </a:cubicBezTo>
                  <a:cubicBezTo>
                    <a:pt x="516" y="151"/>
                    <a:pt x="515" y="152"/>
                    <a:pt x="514" y="154"/>
                  </a:cubicBezTo>
                  <a:cubicBezTo>
                    <a:pt x="514" y="155"/>
                    <a:pt x="513" y="155"/>
                    <a:pt x="513" y="155"/>
                  </a:cubicBezTo>
                  <a:cubicBezTo>
                    <a:pt x="512" y="157"/>
                    <a:pt x="511" y="158"/>
                    <a:pt x="509" y="160"/>
                  </a:cubicBezTo>
                  <a:cubicBezTo>
                    <a:pt x="509" y="160"/>
                    <a:pt x="509" y="160"/>
                    <a:pt x="509" y="161"/>
                  </a:cubicBezTo>
                  <a:cubicBezTo>
                    <a:pt x="508" y="162"/>
                    <a:pt x="507" y="163"/>
                    <a:pt x="506" y="164"/>
                  </a:cubicBezTo>
                  <a:cubicBezTo>
                    <a:pt x="505" y="164"/>
                    <a:pt x="505" y="164"/>
                    <a:pt x="505" y="165"/>
                  </a:cubicBezTo>
                  <a:cubicBezTo>
                    <a:pt x="504" y="166"/>
                    <a:pt x="502" y="167"/>
                    <a:pt x="501" y="168"/>
                  </a:cubicBezTo>
                  <a:cubicBezTo>
                    <a:pt x="501" y="169"/>
                    <a:pt x="500" y="169"/>
                    <a:pt x="500" y="169"/>
                  </a:cubicBezTo>
                  <a:cubicBezTo>
                    <a:pt x="499" y="170"/>
                    <a:pt x="498" y="171"/>
                    <a:pt x="497" y="172"/>
                  </a:cubicBezTo>
                  <a:cubicBezTo>
                    <a:pt x="496" y="172"/>
                    <a:pt x="496" y="173"/>
                    <a:pt x="495" y="173"/>
                  </a:cubicBezTo>
                  <a:cubicBezTo>
                    <a:pt x="494" y="174"/>
                    <a:pt x="494" y="175"/>
                    <a:pt x="493" y="175"/>
                  </a:cubicBezTo>
                  <a:cubicBezTo>
                    <a:pt x="492" y="176"/>
                    <a:pt x="491" y="176"/>
                    <a:pt x="491" y="177"/>
                  </a:cubicBezTo>
                  <a:cubicBezTo>
                    <a:pt x="490" y="177"/>
                    <a:pt x="489" y="178"/>
                    <a:pt x="488" y="179"/>
                  </a:cubicBezTo>
                  <a:cubicBezTo>
                    <a:pt x="487" y="179"/>
                    <a:pt x="487" y="179"/>
                    <a:pt x="486" y="180"/>
                  </a:cubicBezTo>
                  <a:cubicBezTo>
                    <a:pt x="485" y="180"/>
                    <a:pt x="484" y="181"/>
                    <a:pt x="483" y="182"/>
                  </a:cubicBezTo>
                  <a:cubicBezTo>
                    <a:pt x="483" y="182"/>
                    <a:pt x="482" y="182"/>
                    <a:pt x="481" y="183"/>
                  </a:cubicBezTo>
                  <a:cubicBezTo>
                    <a:pt x="480" y="183"/>
                    <a:pt x="479" y="184"/>
                    <a:pt x="478" y="185"/>
                  </a:cubicBezTo>
                  <a:cubicBezTo>
                    <a:pt x="477" y="185"/>
                    <a:pt x="477" y="185"/>
                    <a:pt x="476" y="186"/>
                  </a:cubicBezTo>
                  <a:cubicBezTo>
                    <a:pt x="475" y="186"/>
                    <a:pt x="474" y="187"/>
                    <a:pt x="472" y="187"/>
                  </a:cubicBezTo>
                  <a:cubicBezTo>
                    <a:pt x="472" y="188"/>
                    <a:pt x="471" y="188"/>
                    <a:pt x="471" y="188"/>
                  </a:cubicBezTo>
                  <a:cubicBezTo>
                    <a:pt x="469" y="189"/>
                    <a:pt x="467" y="190"/>
                    <a:pt x="465" y="191"/>
                  </a:cubicBezTo>
                  <a:cubicBezTo>
                    <a:pt x="465" y="191"/>
                    <a:pt x="465" y="191"/>
                    <a:pt x="464" y="191"/>
                  </a:cubicBezTo>
                  <a:cubicBezTo>
                    <a:pt x="463" y="192"/>
                    <a:pt x="461" y="192"/>
                    <a:pt x="460" y="193"/>
                  </a:cubicBezTo>
                  <a:cubicBezTo>
                    <a:pt x="459" y="193"/>
                    <a:pt x="458" y="193"/>
                    <a:pt x="458" y="194"/>
                  </a:cubicBezTo>
                  <a:cubicBezTo>
                    <a:pt x="456" y="194"/>
                    <a:pt x="455" y="195"/>
                    <a:pt x="454" y="195"/>
                  </a:cubicBezTo>
                  <a:cubicBezTo>
                    <a:pt x="453" y="195"/>
                    <a:pt x="452" y="195"/>
                    <a:pt x="451" y="196"/>
                  </a:cubicBezTo>
                  <a:cubicBezTo>
                    <a:pt x="450" y="196"/>
                    <a:pt x="449" y="197"/>
                    <a:pt x="448" y="197"/>
                  </a:cubicBezTo>
                  <a:cubicBezTo>
                    <a:pt x="447" y="197"/>
                    <a:pt x="446" y="197"/>
                    <a:pt x="445" y="198"/>
                  </a:cubicBezTo>
                  <a:cubicBezTo>
                    <a:pt x="444" y="198"/>
                    <a:pt x="443" y="198"/>
                    <a:pt x="441" y="199"/>
                  </a:cubicBezTo>
                  <a:cubicBezTo>
                    <a:pt x="440" y="199"/>
                    <a:pt x="440" y="199"/>
                    <a:pt x="439" y="199"/>
                  </a:cubicBezTo>
                  <a:cubicBezTo>
                    <a:pt x="437" y="200"/>
                    <a:pt x="436" y="200"/>
                    <a:pt x="435" y="200"/>
                  </a:cubicBezTo>
                  <a:cubicBezTo>
                    <a:pt x="434" y="200"/>
                    <a:pt x="433" y="201"/>
                    <a:pt x="432" y="201"/>
                  </a:cubicBezTo>
                  <a:cubicBezTo>
                    <a:pt x="431" y="201"/>
                    <a:pt x="429" y="201"/>
                    <a:pt x="428" y="202"/>
                  </a:cubicBezTo>
                  <a:cubicBezTo>
                    <a:pt x="427" y="202"/>
                    <a:pt x="426" y="202"/>
                    <a:pt x="425" y="202"/>
                  </a:cubicBezTo>
                  <a:cubicBezTo>
                    <a:pt x="423" y="202"/>
                    <a:pt x="421" y="203"/>
                    <a:pt x="419" y="203"/>
                  </a:cubicBezTo>
                  <a:cubicBezTo>
                    <a:pt x="415" y="204"/>
                    <a:pt x="411" y="204"/>
                    <a:pt x="406" y="204"/>
                  </a:cubicBezTo>
                  <a:cubicBezTo>
                    <a:pt x="406" y="204"/>
                    <a:pt x="405" y="204"/>
                    <a:pt x="405" y="205"/>
                  </a:cubicBezTo>
                  <a:cubicBezTo>
                    <a:pt x="401" y="205"/>
                    <a:pt x="397" y="205"/>
                    <a:pt x="393" y="205"/>
                  </a:cubicBezTo>
                  <a:cubicBezTo>
                    <a:pt x="392" y="205"/>
                    <a:pt x="391" y="205"/>
                    <a:pt x="391" y="205"/>
                  </a:cubicBezTo>
                  <a:cubicBezTo>
                    <a:pt x="386" y="205"/>
                    <a:pt x="382" y="205"/>
                    <a:pt x="378" y="205"/>
                  </a:cubicBezTo>
                  <a:cubicBezTo>
                    <a:pt x="378" y="205"/>
                    <a:pt x="377" y="205"/>
                    <a:pt x="376" y="205"/>
                  </a:cubicBezTo>
                  <a:cubicBezTo>
                    <a:pt x="372" y="205"/>
                    <a:pt x="368" y="204"/>
                    <a:pt x="363" y="204"/>
                  </a:cubicBezTo>
                  <a:cubicBezTo>
                    <a:pt x="363" y="204"/>
                    <a:pt x="363" y="204"/>
                    <a:pt x="363" y="204"/>
                  </a:cubicBezTo>
                  <a:cubicBezTo>
                    <a:pt x="358" y="204"/>
                    <a:pt x="354" y="203"/>
                    <a:pt x="349" y="203"/>
                  </a:cubicBezTo>
                  <a:cubicBezTo>
                    <a:pt x="349" y="203"/>
                    <a:pt x="348" y="202"/>
                    <a:pt x="347" y="202"/>
                  </a:cubicBezTo>
                  <a:cubicBezTo>
                    <a:pt x="346" y="202"/>
                    <a:pt x="344" y="202"/>
                    <a:pt x="343" y="202"/>
                  </a:cubicBezTo>
                  <a:cubicBezTo>
                    <a:pt x="363" y="150"/>
                    <a:pt x="363" y="150"/>
                    <a:pt x="363" y="150"/>
                  </a:cubicBezTo>
                  <a:cubicBezTo>
                    <a:pt x="94" y="80"/>
                    <a:pt x="94" y="80"/>
                    <a:pt x="94" y="80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270" y="390"/>
                    <a:pt x="270" y="390"/>
                    <a:pt x="270" y="390"/>
                  </a:cubicBezTo>
                  <a:cubicBezTo>
                    <a:pt x="342" y="204"/>
                    <a:pt x="342" y="204"/>
                    <a:pt x="342" y="204"/>
                  </a:cubicBezTo>
                  <a:cubicBezTo>
                    <a:pt x="571" y="263"/>
                    <a:pt x="571" y="263"/>
                    <a:pt x="571" y="263"/>
                  </a:cubicBezTo>
                  <a:cubicBezTo>
                    <a:pt x="576" y="264"/>
                    <a:pt x="580" y="265"/>
                    <a:pt x="585" y="266"/>
                  </a:cubicBezTo>
                  <a:cubicBezTo>
                    <a:pt x="586" y="267"/>
                    <a:pt x="588" y="267"/>
                    <a:pt x="589" y="267"/>
                  </a:cubicBezTo>
                  <a:cubicBezTo>
                    <a:pt x="592" y="268"/>
                    <a:pt x="596" y="269"/>
                    <a:pt x="600" y="269"/>
                  </a:cubicBezTo>
                  <a:cubicBezTo>
                    <a:pt x="601" y="270"/>
                    <a:pt x="602" y="270"/>
                    <a:pt x="603" y="270"/>
                  </a:cubicBezTo>
                  <a:cubicBezTo>
                    <a:pt x="607" y="271"/>
                    <a:pt x="611" y="271"/>
                    <a:pt x="616" y="272"/>
                  </a:cubicBezTo>
                  <a:cubicBezTo>
                    <a:pt x="616" y="272"/>
                    <a:pt x="616" y="272"/>
                    <a:pt x="617" y="272"/>
                  </a:cubicBezTo>
                  <a:cubicBezTo>
                    <a:pt x="617" y="272"/>
                    <a:pt x="618" y="272"/>
                    <a:pt x="618" y="272"/>
                  </a:cubicBezTo>
                  <a:cubicBezTo>
                    <a:pt x="623" y="273"/>
                    <a:pt x="627" y="273"/>
                    <a:pt x="632" y="274"/>
                  </a:cubicBezTo>
                  <a:cubicBezTo>
                    <a:pt x="632" y="274"/>
                    <a:pt x="632" y="274"/>
                    <a:pt x="632" y="274"/>
                  </a:cubicBezTo>
                  <a:cubicBezTo>
                    <a:pt x="637" y="274"/>
                    <a:pt x="641" y="274"/>
                    <a:pt x="646" y="275"/>
                  </a:cubicBezTo>
                  <a:cubicBezTo>
                    <a:pt x="646" y="275"/>
                    <a:pt x="647" y="275"/>
                    <a:pt x="647" y="275"/>
                  </a:cubicBezTo>
                  <a:cubicBezTo>
                    <a:pt x="652" y="275"/>
                    <a:pt x="656" y="275"/>
                    <a:pt x="660" y="275"/>
                  </a:cubicBezTo>
                  <a:cubicBezTo>
                    <a:pt x="660" y="275"/>
                    <a:pt x="661" y="275"/>
                    <a:pt x="662" y="275"/>
                  </a:cubicBezTo>
                  <a:cubicBezTo>
                    <a:pt x="666" y="275"/>
                    <a:pt x="670" y="274"/>
                    <a:pt x="674" y="274"/>
                  </a:cubicBezTo>
                  <a:cubicBezTo>
                    <a:pt x="674" y="274"/>
                    <a:pt x="675" y="274"/>
                    <a:pt x="676" y="274"/>
                  </a:cubicBezTo>
                  <a:cubicBezTo>
                    <a:pt x="677" y="274"/>
                    <a:pt x="678" y="274"/>
                    <a:pt x="680" y="274"/>
                  </a:cubicBezTo>
                  <a:cubicBezTo>
                    <a:pt x="682" y="273"/>
                    <a:pt x="685" y="273"/>
                    <a:pt x="688" y="273"/>
                  </a:cubicBezTo>
                  <a:cubicBezTo>
                    <a:pt x="690" y="272"/>
                    <a:pt x="692" y="272"/>
                    <a:pt x="695" y="272"/>
                  </a:cubicBezTo>
                  <a:cubicBezTo>
                    <a:pt x="695" y="272"/>
                    <a:pt x="696" y="271"/>
                    <a:pt x="697" y="271"/>
                  </a:cubicBezTo>
                  <a:cubicBezTo>
                    <a:pt x="698" y="271"/>
                    <a:pt x="700" y="271"/>
                    <a:pt x="701" y="270"/>
                  </a:cubicBezTo>
                  <a:cubicBezTo>
                    <a:pt x="702" y="270"/>
                    <a:pt x="703" y="270"/>
                    <a:pt x="704" y="270"/>
                  </a:cubicBezTo>
                  <a:cubicBezTo>
                    <a:pt x="705" y="270"/>
                    <a:pt x="707" y="269"/>
                    <a:pt x="708" y="269"/>
                  </a:cubicBezTo>
                  <a:cubicBezTo>
                    <a:pt x="709" y="269"/>
                    <a:pt x="710" y="268"/>
                    <a:pt x="711" y="268"/>
                  </a:cubicBezTo>
                  <a:cubicBezTo>
                    <a:pt x="712" y="268"/>
                    <a:pt x="713" y="268"/>
                    <a:pt x="714" y="267"/>
                  </a:cubicBezTo>
                  <a:cubicBezTo>
                    <a:pt x="715" y="267"/>
                    <a:pt x="716" y="267"/>
                    <a:pt x="717" y="267"/>
                  </a:cubicBezTo>
                  <a:cubicBezTo>
                    <a:pt x="718" y="266"/>
                    <a:pt x="719" y="266"/>
                    <a:pt x="721" y="265"/>
                  </a:cubicBezTo>
                  <a:cubicBezTo>
                    <a:pt x="721" y="265"/>
                    <a:pt x="722" y="265"/>
                    <a:pt x="723" y="265"/>
                  </a:cubicBezTo>
                  <a:cubicBezTo>
                    <a:pt x="724" y="264"/>
                    <a:pt x="726" y="264"/>
                    <a:pt x="727" y="263"/>
                  </a:cubicBezTo>
                  <a:cubicBezTo>
                    <a:pt x="728" y="263"/>
                    <a:pt x="728" y="263"/>
                    <a:pt x="729" y="263"/>
                  </a:cubicBezTo>
                  <a:cubicBezTo>
                    <a:pt x="730" y="262"/>
                    <a:pt x="732" y="261"/>
                    <a:pt x="734" y="261"/>
                  </a:cubicBezTo>
                  <a:cubicBezTo>
                    <a:pt x="734" y="261"/>
                    <a:pt x="734" y="260"/>
                    <a:pt x="735" y="260"/>
                  </a:cubicBezTo>
                  <a:cubicBezTo>
                    <a:pt x="736" y="260"/>
                    <a:pt x="738" y="259"/>
                    <a:pt x="740" y="258"/>
                  </a:cubicBezTo>
                  <a:cubicBezTo>
                    <a:pt x="741" y="258"/>
                    <a:pt x="741" y="257"/>
                    <a:pt x="742" y="257"/>
                  </a:cubicBezTo>
                  <a:cubicBezTo>
                    <a:pt x="743" y="256"/>
                    <a:pt x="744" y="256"/>
                    <a:pt x="745" y="255"/>
                  </a:cubicBezTo>
                  <a:cubicBezTo>
                    <a:pt x="746" y="255"/>
                    <a:pt x="747" y="255"/>
                    <a:pt x="747" y="254"/>
                  </a:cubicBezTo>
                  <a:cubicBezTo>
                    <a:pt x="748" y="254"/>
                    <a:pt x="749" y="253"/>
                    <a:pt x="750" y="252"/>
                  </a:cubicBezTo>
                  <a:cubicBezTo>
                    <a:pt x="751" y="252"/>
                    <a:pt x="752" y="252"/>
                    <a:pt x="752" y="251"/>
                  </a:cubicBezTo>
                  <a:cubicBezTo>
                    <a:pt x="753" y="251"/>
                    <a:pt x="754" y="250"/>
                    <a:pt x="755" y="249"/>
                  </a:cubicBezTo>
                  <a:cubicBezTo>
                    <a:pt x="756" y="249"/>
                    <a:pt x="757" y="249"/>
                    <a:pt x="757" y="248"/>
                  </a:cubicBezTo>
                  <a:cubicBezTo>
                    <a:pt x="758" y="248"/>
                    <a:pt x="759" y="247"/>
                    <a:pt x="760" y="246"/>
                  </a:cubicBezTo>
                  <a:cubicBezTo>
                    <a:pt x="761" y="246"/>
                    <a:pt x="761" y="245"/>
                    <a:pt x="762" y="245"/>
                  </a:cubicBezTo>
                  <a:cubicBezTo>
                    <a:pt x="763" y="244"/>
                    <a:pt x="764" y="244"/>
                    <a:pt x="765" y="243"/>
                  </a:cubicBezTo>
                  <a:cubicBezTo>
                    <a:pt x="765" y="242"/>
                    <a:pt x="766" y="242"/>
                    <a:pt x="766" y="242"/>
                  </a:cubicBezTo>
                  <a:cubicBezTo>
                    <a:pt x="767" y="241"/>
                    <a:pt x="768" y="240"/>
                    <a:pt x="769" y="239"/>
                  </a:cubicBezTo>
                  <a:cubicBezTo>
                    <a:pt x="770" y="239"/>
                    <a:pt x="770" y="238"/>
                    <a:pt x="770" y="238"/>
                  </a:cubicBezTo>
                  <a:cubicBezTo>
                    <a:pt x="772" y="237"/>
                    <a:pt x="773" y="236"/>
                    <a:pt x="774" y="234"/>
                  </a:cubicBezTo>
                  <a:cubicBezTo>
                    <a:pt x="774" y="234"/>
                    <a:pt x="775" y="234"/>
                    <a:pt x="775" y="234"/>
                  </a:cubicBezTo>
                  <a:cubicBezTo>
                    <a:pt x="776" y="233"/>
                    <a:pt x="777" y="231"/>
                    <a:pt x="778" y="230"/>
                  </a:cubicBezTo>
                  <a:cubicBezTo>
                    <a:pt x="778" y="230"/>
                    <a:pt x="778" y="230"/>
                    <a:pt x="778" y="230"/>
                  </a:cubicBezTo>
                  <a:cubicBezTo>
                    <a:pt x="778" y="230"/>
                    <a:pt x="778" y="230"/>
                    <a:pt x="779" y="229"/>
                  </a:cubicBezTo>
                  <a:cubicBezTo>
                    <a:pt x="780" y="228"/>
                    <a:pt x="781" y="226"/>
                    <a:pt x="782" y="225"/>
                  </a:cubicBezTo>
                  <a:cubicBezTo>
                    <a:pt x="783" y="225"/>
                    <a:pt x="783" y="224"/>
                    <a:pt x="783" y="224"/>
                  </a:cubicBezTo>
                  <a:cubicBezTo>
                    <a:pt x="784" y="222"/>
                    <a:pt x="786" y="220"/>
                    <a:pt x="787" y="218"/>
                  </a:cubicBezTo>
                  <a:cubicBezTo>
                    <a:pt x="787" y="218"/>
                    <a:pt x="787" y="218"/>
                    <a:pt x="787" y="218"/>
                  </a:cubicBezTo>
                  <a:cubicBezTo>
                    <a:pt x="787" y="218"/>
                    <a:pt x="788" y="217"/>
                    <a:pt x="788" y="217"/>
                  </a:cubicBezTo>
                  <a:cubicBezTo>
                    <a:pt x="788" y="216"/>
                    <a:pt x="789" y="215"/>
                    <a:pt x="790" y="214"/>
                  </a:cubicBezTo>
                  <a:cubicBezTo>
                    <a:pt x="790" y="213"/>
                    <a:pt x="790" y="213"/>
                    <a:pt x="791" y="212"/>
                  </a:cubicBezTo>
                  <a:cubicBezTo>
                    <a:pt x="791" y="211"/>
                    <a:pt x="792" y="210"/>
                    <a:pt x="792" y="209"/>
                  </a:cubicBezTo>
                  <a:cubicBezTo>
                    <a:pt x="792" y="209"/>
                    <a:pt x="792" y="208"/>
                    <a:pt x="793" y="208"/>
                  </a:cubicBezTo>
                  <a:cubicBezTo>
                    <a:pt x="793" y="208"/>
                    <a:pt x="793" y="207"/>
                    <a:pt x="793" y="207"/>
                  </a:cubicBezTo>
                  <a:cubicBezTo>
                    <a:pt x="793" y="206"/>
                    <a:pt x="794" y="205"/>
                    <a:pt x="794" y="204"/>
                  </a:cubicBezTo>
                  <a:cubicBezTo>
                    <a:pt x="794" y="204"/>
                    <a:pt x="795" y="203"/>
                    <a:pt x="795" y="202"/>
                  </a:cubicBezTo>
                  <a:cubicBezTo>
                    <a:pt x="795" y="201"/>
                    <a:pt x="796" y="200"/>
                    <a:pt x="796" y="199"/>
                  </a:cubicBezTo>
                  <a:cubicBezTo>
                    <a:pt x="796" y="199"/>
                    <a:pt x="796" y="198"/>
                    <a:pt x="797" y="198"/>
                  </a:cubicBezTo>
                  <a:cubicBezTo>
                    <a:pt x="797" y="198"/>
                    <a:pt x="797" y="198"/>
                    <a:pt x="797" y="197"/>
                  </a:cubicBezTo>
                  <a:cubicBezTo>
                    <a:pt x="797" y="196"/>
                    <a:pt x="798" y="195"/>
                    <a:pt x="798" y="194"/>
                  </a:cubicBezTo>
                  <a:cubicBezTo>
                    <a:pt x="798" y="193"/>
                    <a:pt x="798" y="193"/>
                    <a:pt x="798" y="192"/>
                  </a:cubicBezTo>
                  <a:cubicBezTo>
                    <a:pt x="799" y="191"/>
                    <a:pt x="799" y="189"/>
                    <a:pt x="800" y="187"/>
                  </a:cubicBezTo>
                  <a:cubicBezTo>
                    <a:pt x="800" y="187"/>
                    <a:pt x="800" y="187"/>
                    <a:pt x="800" y="187"/>
                  </a:cubicBezTo>
                  <a:cubicBezTo>
                    <a:pt x="800" y="187"/>
                    <a:pt x="800" y="186"/>
                    <a:pt x="800" y="186"/>
                  </a:cubicBezTo>
                  <a:cubicBezTo>
                    <a:pt x="800" y="184"/>
                    <a:pt x="800" y="182"/>
                    <a:pt x="801" y="180"/>
                  </a:cubicBezTo>
                  <a:cubicBezTo>
                    <a:pt x="801" y="180"/>
                    <a:pt x="801" y="179"/>
                    <a:pt x="801" y="17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205A728-9593-4BA0-9F40-9E6581D0E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" y="5494443"/>
              <a:ext cx="1403412" cy="520797"/>
            </a:xfrm>
            <a:custGeom>
              <a:avLst/>
              <a:gdLst>
                <a:gd name="T0" fmla="*/ 315 w 476"/>
                <a:gd name="T1" fmla="*/ 105 h 177"/>
                <a:gd name="T2" fmla="*/ 270 w 476"/>
                <a:gd name="T3" fmla="*/ 69 h 177"/>
                <a:gd name="T4" fmla="*/ 0 w 476"/>
                <a:gd name="T5" fmla="*/ 0 h 177"/>
                <a:gd name="T6" fmla="*/ 58 w 476"/>
                <a:gd name="T7" fmla="*/ 43 h 177"/>
                <a:gd name="T8" fmla="*/ 83 w 476"/>
                <a:gd name="T9" fmla="*/ 58 h 177"/>
                <a:gd name="T10" fmla="*/ 137 w 476"/>
                <a:gd name="T11" fmla="*/ 84 h 177"/>
                <a:gd name="T12" fmla="*/ 164 w 476"/>
                <a:gd name="T13" fmla="*/ 95 h 177"/>
                <a:gd name="T14" fmla="*/ 193 w 476"/>
                <a:gd name="T15" fmla="*/ 104 h 177"/>
                <a:gd name="T16" fmla="*/ 207 w 476"/>
                <a:gd name="T17" fmla="*/ 108 h 177"/>
                <a:gd name="T18" fmla="*/ 476 w 476"/>
                <a:gd name="T19" fmla="*/ 177 h 177"/>
                <a:gd name="T20" fmla="*/ 315 w 476"/>
                <a:gd name="T21" fmla="*/ 10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6" h="177">
                  <a:moveTo>
                    <a:pt x="315" y="105"/>
                  </a:moveTo>
                  <a:cubicBezTo>
                    <a:pt x="299" y="94"/>
                    <a:pt x="284" y="82"/>
                    <a:pt x="270" y="6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16"/>
                    <a:pt x="38" y="30"/>
                    <a:pt x="58" y="43"/>
                  </a:cubicBezTo>
                  <a:cubicBezTo>
                    <a:pt x="66" y="49"/>
                    <a:pt x="75" y="54"/>
                    <a:pt x="83" y="58"/>
                  </a:cubicBezTo>
                  <a:cubicBezTo>
                    <a:pt x="101" y="68"/>
                    <a:pt x="118" y="77"/>
                    <a:pt x="137" y="84"/>
                  </a:cubicBezTo>
                  <a:cubicBezTo>
                    <a:pt x="146" y="88"/>
                    <a:pt x="155" y="91"/>
                    <a:pt x="164" y="95"/>
                  </a:cubicBezTo>
                  <a:cubicBezTo>
                    <a:pt x="174" y="98"/>
                    <a:pt x="183" y="101"/>
                    <a:pt x="193" y="104"/>
                  </a:cubicBezTo>
                  <a:cubicBezTo>
                    <a:pt x="198" y="105"/>
                    <a:pt x="202" y="107"/>
                    <a:pt x="207" y="108"/>
                  </a:cubicBezTo>
                  <a:cubicBezTo>
                    <a:pt x="476" y="177"/>
                    <a:pt x="476" y="177"/>
                    <a:pt x="476" y="177"/>
                  </a:cubicBezTo>
                  <a:cubicBezTo>
                    <a:pt x="418" y="162"/>
                    <a:pt x="363" y="138"/>
                    <a:pt x="315" y="1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5CD467C4-3250-40FE-B1F5-2E269FCF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209" y="2473819"/>
              <a:ext cx="2497087" cy="2181867"/>
            </a:xfrm>
            <a:custGeom>
              <a:avLst/>
              <a:gdLst>
                <a:gd name="T0" fmla="*/ 685 w 848"/>
                <a:gd name="T1" fmla="*/ 70 h 741"/>
                <a:gd name="T2" fmla="*/ 708 w 848"/>
                <a:gd name="T3" fmla="*/ 70 h 741"/>
                <a:gd name="T4" fmla="*/ 734 w 848"/>
                <a:gd name="T5" fmla="*/ 70 h 741"/>
                <a:gd name="T6" fmla="*/ 755 w 848"/>
                <a:gd name="T7" fmla="*/ 72 h 741"/>
                <a:gd name="T8" fmla="*/ 784 w 848"/>
                <a:gd name="T9" fmla="*/ 75 h 741"/>
                <a:gd name="T10" fmla="*/ 804 w 848"/>
                <a:gd name="T11" fmla="*/ 78 h 741"/>
                <a:gd name="T12" fmla="*/ 829 w 848"/>
                <a:gd name="T13" fmla="*/ 83 h 741"/>
                <a:gd name="T14" fmla="*/ 848 w 848"/>
                <a:gd name="T15" fmla="*/ 87 h 741"/>
                <a:gd name="T16" fmla="*/ 579 w 848"/>
                <a:gd name="T17" fmla="*/ 18 h 741"/>
                <a:gd name="T18" fmla="*/ 550 w 848"/>
                <a:gd name="T19" fmla="*/ 11 h 741"/>
                <a:gd name="T20" fmla="*/ 530 w 848"/>
                <a:gd name="T21" fmla="*/ 7 h 741"/>
                <a:gd name="T22" fmla="*/ 515 w 848"/>
                <a:gd name="T23" fmla="*/ 5 h 741"/>
                <a:gd name="T24" fmla="*/ 485 w 848"/>
                <a:gd name="T25" fmla="*/ 2 h 741"/>
                <a:gd name="T26" fmla="*/ 465 w 848"/>
                <a:gd name="T27" fmla="*/ 1 h 741"/>
                <a:gd name="T28" fmla="*/ 438 w 848"/>
                <a:gd name="T29" fmla="*/ 0 h 741"/>
                <a:gd name="T30" fmla="*/ 416 w 848"/>
                <a:gd name="T31" fmla="*/ 1 h 741"/>
                <a:gd name="T32" fmla="*/ 389 w 848"/>
                <a:gd name="T33" fmla="*/ 2 h 741"/>
                <a:gd name="T34" fmla="*/ 365 w 848"/>
                <a:gd name="T35" fmla="*/ 5 h 741"/>
                <a:gd name="T36" fmla="*/ 324 w 848"/>
                <a:gd name="T37" fmla="*/ 13 h 741"/>
                <a:gd name="T38" fmla="*/ 296 w 848"/>
                <a:gd name="T39" fmla="*/ 20 h 741"/>
                <a:gd name="T40" fmla="*/ 267 w 848"/>
                <a:gd name="T41" fmla="*/ 29 h 741"/>
                <a:gd name="T42" fmla="*/ 240 w 848"/>
                <a:gd name="T43" fmla="*/ 39 h 741"/>
                <a:gd name="T44" fmla="*/ 214 w 848"/>
                <a:gd name="T45" fmla="*/ 51 h 741"/>
                <a:gd name="T46" fmla="*/ 190 w 848"/>
                <a:gd name="T47" fmla="*/ 64 h 741"/>
                <a:gd name="T48" fmla="*/ 166 w 848"/>
                <a:gd name="T49" fmla="*/ 80 h 741"/>
                <a:gd name="T50" fmla="*/ 145 w 848"/>
                <a:gd name="T51" fmla="*/ 95 h 741"/>
                <a:gd name="T52" fmla="*/ 124 w 848"/>
                <a:gd name="T53" fmla="*/ 113 h 741"/>
                <a:gd name="T54" fmla="*/ 105 w 848"/>
                <a:gd name="T55" fmla="*/ 132 h 741"/>
                <a:gd name="T56" fmla="*/ 93 w 848"/>
                <a:gd name="T57" fmla="*/ 145 h 741"/>
                <a:gd name="T58" fmla="*/ 79 w 848"/>
                <a:gd name="T59" fmla="*/ 163 h 741"/>
                <a:gd name="T60" fmla="*/ 60 w 848"/>
                <a:gd name="T61" fmla="*/ 189 h 741"/>
                <a:gd name="T62" fmla="*/ 52 w 848"/>
                <a:gd name="T63" fmla="*/ 203 h 741"/>
                <a:gd name="T64" fmla="*/ 43 w 848"/>
                <a:gd name="T65" fmla="*/ 220 h 741"/>
                <a:gd name="T66" fmla="*/ 35 w 848"/>
                <a:gd name="T67" fmla="*/ 237 h 741"/>
                <a:gd name="T68" fmla="*/ 23 w 848"/>
                <a:gd name="T69" fmla="*/ 267 h 741"/>
                <a:gd name="T70" fmla="*/ 18 w 848"/>
                <a:gd name="T71" fmla="*/ 284 h 741"/>
                <a:gd name="T72" fmla="*/ 13 w 848"/>
                <a:gd name="T73" fmla="*/ 303 h 741"/>
                <a:gd name="T74" fmla="*/ 8 w 848"/>
                <a:gd name="T75" fmla="*/ 324 h 741"/>
                <a:gd name="T76" fmla="*/ 4 w 848"/>
                <a:gd name="T77" fmla="*/ 357 h 741"/>
                <a:gd name="T78" fmla="*/ 2 w 848"/>
                <a:gd name="T79" fmla="*/ 376 h 741"/>
                <a:gd name="T80" fmla="*/ 219 w 848"/>
                <a:gd name="T81" fmla="*/ 672 h 741"/>
                <a:gd name="T82" fmla="*/ 272 w 848"/>
                <a:gd name="T83" fmla="*/ 449 h 741"/>
                <a:gd name="T84" fmla="*/ 273 w 848"/>
                <a:gd name="T85" fmla="*/ 427 h 741"/>
                <a:gd name="T86" fmla="*/ 278 w 848"/>
                <a:gd name="T87" fmla="*/ 394 h 741"/>
                <a:gd name="T88" fmla="*/ 282 w 848"/>
                <a:gd name="T89" fmla="*/ 373 h 741"/>
                <a:gd name="T90" fmla="*/ 292 w 848"/>
                <a:gd name="T91" fmla="*/ 339 h 741"/>
                <a:gd name="T92" fmla="*/ 298 w 848"/>
                <a:gd name="T93" fmla="*/ 321 h 741"/>
                <a:gd name="T94" fmla="*/ 312 w 848"/>
                <a:gd name="T95" fmla="*/ 290 h 741"/>
                <a:gd name="T96" fmla="*/ 322 w 848"/>
                <a:gd name="T97" fmla="*/ 272 h 741"/>
                <a:gd name="T98" fmla="*/ 338 w 848"/>
                <a:gd name="T99" fmla="*/ 245 h 741"/>
                <a:gd name="T100" fmla="*/ 352 w 848"/>
                <a:gd name="T101" fmla="*/ 228 h 741"/>
                <a:gd name="T102" fmla="*/ 368 w 848"/>
                <a:gd name="T103" fmla="*/ 208 h 741"/>
                <a:gd name="T104" fmla="*/ 387 w 848"/>
                <a:gd name="T105" fmla="*/ 189 h 741"/>
                <a:gd name="T106" fmla="*/ 407 w 848"/>
                <a:gd name="T107" fmla="*/ 171 h 741"/>
                <a:gd name="T108" fmla="*/ 428 w 848"/>
                <a:gd name="T109" fmla="*/ 154 h 741"/>
                <a:gd name="T110" fmla="*/ 451 w 848"/>
                <a:gd name="T111" fmla="*/ 139 h 741"/>
                <a:gd name="T112" fmla="*/ 475 w 848"/>
                <a:gd name="T113" fmla="*/ 125 h 741"/>
                <a:gd name="T114" fmla="*/ 500 w 848"/>
                <a:gd name="T115" fmla="*/ 113 h 741"/>
                <a:gd name="T116" fmla="*/ 528 w 848"/>
                <a:gd name="T117" fmla="*/ 102 h 741"/>
                <a:gd name="T118" fmla="*/ 555 w 848"/>
                <a:gd name="T119" fmla="*/ 92 h 741"/>
                <a:gd name="T120" fmla="*/ 585 w 848"/>
                <a:gd name="T121" fmla="*/ 84 h 741"/>
                <a:gd name="T122" fmla="*/ 613 w 848"/>
                <a:gd name="T123" fmla="*/ 78 h 741"/>
                <a:gd name="T124" fmla="*/ 658 w 848"/>
                <a:gd name="T125" fmla="*/ 7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48" h="741">
                  <a:moveTo>
                    <a:pt x="668" y="71"/>
                  </a:moveTo>
                  <a:cubicBezTo>
                    <a:pt x="670" y="71"/>
                    <a:pt x="671" y="71"/>
                    <a:pt x="673" y="71"/>
                  </a:cubicBezTo>
                  <a:cubicBezTo>
                    <a:pt x="677" y="71"/>
                    <a:pt x="681" y="70"/>
                    <a:pt x="685" y="70"/>
                  </a:cubicBezTo>
                  <a:cubicBezTo>
                    <a:pt x="686" y="70"/>
                    <a:pt x="687" y="70"/>
                    <a:pt x="688" y="70"/>
                  </a:cubicBezTo>
                  <a:cubicBezTo>
                    <a:pt x="693" y="70"/>
                    <a:pt x="698" y="70"/>
                    <a:pt x="703" y="70"/>
                  </a:cubicBezTo>
                  <a:cubicBezTo>
                    <a:pt x="705" y="70"/>
                    <a:pt x="706" y="70"/>
                    <a:pt x="708" y="70"/>
                  </a:cubicBezTo>
                  <a:cubicBezTo>
                    <a:pt x="711" y="70"/>
                    <a:pt x="715" y="70"/>
                    <a:pt x="719" y="70"/>
                  </a:cubicBezTo>
                  <a:cubicBezTo>
                    <a:pt x="720" y="70"/>
                    <a:pt x="722" y="70"/>
                    <a:pt x="724" y="70"/>
                  </a:cubicBezTo>
                  <a:cubicBezTo>
                    <a:pt x="727" y="70"/>
                    <a:pt x="731" y="70"/>
                    <a:pt x="734" y="70"/>
                  </a:cubicBezTo>
                  <a:cubicBezTo>
                    <a:pt x="736" y="70"/>
                    <a:pt x="738" y="70"/>
                    <a:pt x="739" y="71"/>
                  </a:cubicBezTo>
                  <a:cubicBezTo>
                    <a:pt x="743" y="71"/>
                    <a:pt x="746" y="71"/>
                    <a:pt x="749" y="71"/>
                  </a:cubicBezTo>
                  <a:cubicBezTo>
                    <a:pt x="751" y="71"/>
                    <a:pt x="753" y="71"/>
                    <a:pt x="755" y="72"/>
                  </a:cubicBezTo>
                  <a:cubicBezTo>
                    <a:pt x="758" y="72"/>
                    <a:pt x="762" y="72"/>
                    <a:pt x="766" y="73"/>
                  </a:cubicBezTo>
                  <a:cubicBezTo>
                    <a:pt x="767" y="73"/>
                    <a:pt x="768" y="73"/>
                    <a:pt x="769" y="73"/>
                  </a:cubicBezTo>
                  <a:cubicBezTo>
                    <a:pt x="774" y="73"/>
                    <a:pt x="779" y="74"/>
                    <a:pt x="784" y="75"/>
                  </a:cubicBezTo>
                  <a:cubicBezTo>
                    <a:pt x="785" y="75"/>
                    <a:pt x="786" y="75"/>
                    <a:pt x="787" y="75"/>
                  </a:cubicBezTo>
                  <a:cubicBezTo>
                    <a:pt x="791" y="76"/>
                    <a:pt x="795" y="76"/>
                    <a:pt x="799" y="77"/>
                  </a:cubicBezTo>
                  <a:cubicBezTo>
                    <a:pt x="801" y="77"/>
                    <a:pt x="802" y="78"/>
                    <a:pt x="804" y="78"/>
                  </a:cubicBezTo>
                  <a:cubicBezTo>
                    <a:pt x="807" y="78"/>
                    <a:pt x="810" y="79"/>
                    <a:pt x="814" y="80"/>
                  </a:cubicBezTo>
                  <a:cubicBezTo>
                    <a:pt x="816" y="80"/>
                    <a:pt x="817" y="80"/>
                    <a:pt x="819" y="81"/>
                  </a:cubicBezTo>
                  <a:cubicBezTo>
                    <a:pt x="822" y="81"/>
                    <a:pt x="826" y="82"/>
                    <a:pt x="829" y="83"/>
                  </a:cubicBezTo>
                  <a:cubicBezTo>
                    <a:pt x="831" y="83"/>
                    <a:pt x="832" y="83"/>
                    <a:pt x="834" y="84"/>
                  </a:cubicBezTo>
                  <a:cubicBezTo>
                    <a:pt x="838" y="85"/>
                    <a:pt x="843" y="86"/>
                    <a:pt x="848" y="87"/>
                  </a:cubicBezTo>
                  <a:cubicBezTo>
                    <a:pt x="848" y="87"/>
                    <a:pt x="848" y="87"/>
                    <a:pt x="848" y="87"/>
                  </a:cubicBezTo>
                  <a:cubicBezTo>
                    <a:pt x="848" y="87"/>
                    <a:pt x="848" y="87"/>
                    <a:pt x="848" y="87"/>
                  </a:cubicBezTo>
                  <a:cubicBezTo>
                    <a:pt x="848" y="87"/>
                    <a:pt x="848" y="87"/>
                    <a:pt x="848" y="87"/>
                  </a:cubicBezTo>
                  <a:cubicBezTo>
                    <a:pt x="579" y="18"/>
                    <a:pt x="579" y="18"/>
                    <a:pt x="579" y="18"/>
                  </a:cubicBezTo>
                  <a:cubicBezTo>
                    <a:pt x="574" y="16"/>
                    <a:pt x="569" y="15"/>
                    <a:pt x="564" y="14"/>
                  </a:cubicBezTo>
                  <a:cubicBezTo>
                    <a:pt x="563" y="14"/>
                    <a:pt x="561" y="13"/>
                    <a:pt x="560" y="13"/>
                  </a:cubicBezTo>
                  <a:cubicBezTo>
                    <a:pt x="556" y="12"/>
                    <a:pt x="553" y="12"/>
                    <a:pt x="550" y="11"/>
                  </a:cubicBezTo>
                  <a:cubicBezTo>
                    <a:pt x="548" y="11"/>
                    <a:pt x="546" y="10"/>
                    <a:pt x="545" y="10"/>
                  </a:cubicBezTo>
                  <a:cubicBezTo>
                    <a:pt x="541" y="9"/>
                    <a:pt x="538" y="9"/>
                    <a:pt x="535" y="8"/>
                  </a:cubicBezTo>
                  <a:cubicBezTo>
                    <a:pt x="533" y="8"/>
                    <a:pt x="531" y="8"/>
                    <a:pt x="530" y="7"/>
                  </a:cubicBezTo>
                  <a:cubicBezTo>
                    <a:pt x="526" y="7"/>
                    <a:pt x="522" y="6"/>
                    <a:pt x="518" y="6"/>
                  </a:cubicBezTo>
                  <a:cubicBezTo>
                    <a:pt x="517" y="5"/>
                    <a:pt x="516" y="5"/>
                    <a:pt x="515" y="5"/>
                  </a:cubicBezTo>
                  <a:cubicBezTo>
                    <a:pt x="515" y="5"/>
                    <a:pt x="515" y="5"/>
                    <a:pt x="515" y="5"/>
                  </a:cubicBezTo>
                  <a:cubicBezTo>
                    <a:pt x="510" y="4"/>
                    <a:pt x="505" y="4"/>
                    <a:pt x="500" y="3"/>
                  </a:cubicBezTo>
                  <a:cubicBezTo>
                    <a:pt x="499" y="3"/>
                    <a:pt x="498" y="3"/>
                    <a:pt x="496" y="3"/>
                  </a:cubicBezTo>
                  <a:cubicBezTo>
                    <a:pt x="493" y="3"/>
                    <a:pt x="489" y="2"/>
                    <a:pt x="485" y="2"/>
                  </a:cubicBezTo>
                  <a:cubicBezTo>
                    <a:pt x="483" y="2"/>
                    <a:pt x="482" y="2"/>
                    <a:pt x="480" y="1"/>
                  </a:cubicBezTo>
                  <a:cubicBezTo>
                    <a:pt x="477" y="1"/>
                    <a:pt x="473" y="1"/>
                    <a:pt x="470" y="1"/>
                  </a:cubicBezTo>
                  <a:cubicBezTo>
                    <a:pt x="468" y="1"/>
                    <a:pt x="466" y="1"/>
                    <a:pt x="465" y="1"/>
                  </a:cubicBezTo>
                  <a:cubicBezTo>
                    <a:pt x="461" y="0"/>
                    <a:pt x="458" y="0"/>
                    <a:pt x="455" y="0"/>
                  </a:cubicBezTo>
                  <a:cubicBezTo>
                    <a:pt x="453" y="0"/>
                    <a:pt x="451" y="0"/>
                    <a:pt x="449" y="0"/>
                  </a:cubicBezTo>
                  <a:cubicBezTo>
                    <a:pt x="446" y="0"/>
                    <a:pt x="442" y="0"/>
                    <a:pt x="438" y="0"/>
                  </a:cubicBezTo>
                  <a:cubicBezTo>
                    <a:pt x="437" y="0"/>
                    <a:pt x="436" y="0"/>
                    <a:pt x="434" y="0"/>
                  </a:cubicBezTo>
                  <a:cubicBezTo>
                    <a:pt x="429" y="0"/>
                    <a:pt x="424" y="0"/>
                    <a:pt x="419" y="0"/>
                  </a:cubicBezTo>
                  <a:cubicBezTo>
                    <a:pt x="418" y="0"/>
                    <a:pt x="417" y="1"/>
                    <a:pt x="416" y="1"/>
                  </a:cubicBezTo>
                  <a:cubicBezTo>
                    <a:pt x="412" y="1"/>
                    <a:pt x="408" y="1"/>
                    <a:pt x="404" y="1"/>
                  </a:cubicBezTo>
                  <a:cubicBezTo>
                    <a:pt x="402" y="1"/>
                    <a:pt x="400" y="1"/>
                    <a:pt x="399" y="2"/>
                  </a:cubicBezTo>
                  <a:cubicBezTo>
                    <a:pt x="395" y="2"/>
                    <a:pt x="392" y="2"/>
                    <a:pt x="389" y="2"/>
                  </a:cubicBezTo>
                  <a:cubicBezTo>
                    <a:pt x="388" y="3"/>
                    <a:pt x="387" y="3"/>
                    <a:pt x="386" y="3"/>
                  </a:cubicBezTo>
                  <a:cubicBezTo>
                    <a:pt x="385" y="3"/>
                    <a:pt x="384" y="3"/>
                    <a:pt x="384" y="3"/>
                  </a:cubicBezTo>
                  <a:cubicBezTo>
                    <a:pt x="377" y="4"/>
                    <a:pt x="371" y="4"/>
                    <a:pt x="365" y="5"/>
                  </a:cubicBezTo>
                  <a:cubicBezTo>
                    <a:pt x="358" y="6"/>
                    <a:pt x="351" y="7"/>
                    <a:pt x="344" y="9"/>
                  </a:cubicBezTo>
                  <a:cubicBezTo>
                    <a:pt x="342" y="9"/>
                    <a:pt x="340" y="9"/>
                    <a:pt x="337" y="10"/>
                  </a:cubicBezTo>
                  <a:cubicBezTo>
                    <a:pt x="333" y="11"/>
                    <a:pt x="328" y="12"/>
                    <a:pt x="324" y="13"/>
                  </a:cubicBezTo>
                  <a:cubicBezTo>
                    <a:pt x="321" y="13"/>
                    <a:pt x="319" y="14"/>
                    <a:pt x="316" y="14"/>
                  </a:cubicBezTo>
                  <a:cubicBezTo>
                    <a:pt x="312" y="15"/>
                    <a:pt x="308" y="16"/>
                    <a:pt x="304" y="17"/>
                  </a:cubicBezTo>
                  <a:cubicBezTo>
                    <a:pt x="302" y="18"/>
                    <a:pt x="299" y="19"/>
                    <a:pt x="296" y="20"/>
                  </a:cubicBezTo>
                  <a:cubicBezTo>
                    <a:pt x="293" y="21"/>
                    <a:pt x="289" y="22"/>
                    <a:pt x="285" y="23"/>
                  </a:cubicBezTo>
                  <a:cubicBezTo>
                    <a:pt x="283" y="24"/>
                    <a:pt x="280" y="25"/>
                    <a:pt x="277" y="25"/>
                  </a:cubicBezTo>
                  <a:cubicBezTo>
                    <a:pt x="274" y="27"/>
                    <a:pt x="270" y="28"/>
                    <a:pt x="267" y="29"/>
                  </a:cubicBezTo>
                  <a:cubicBezTo>
                    <a:pt x="264" y="30"/>
                    <a:pt x="261" y="31"/>
                    <a:pt x="258" y="32"/>
                  </a:cubicBezTo>
                  <a:cubicBezTo>
                    <a:pt x="255" y="33"/>
                    <a:pt x="252" y="34"/>
                    <a:pt x="249" y="36"/>
                  </a:cubicBezTo>
                  <a:cubicBezTo>
                    <a:pt x="246" y="37"/>
                    <a:pt x="243" y="38"/>
                    <a:pt x="240" y="39"/>
                  </a:cubicBezTo>
                  <a:cubicBezTo>
                    <a:pt x="237" y="40"/>
                    <a:pt x="234" y="42"/>
                    <a:pt x="231" y="43"/>
                  </a:cubicBezTo>
                  <a:cubicBezTo>
                    <a:pt x="228" y="44"/>
                    <a:pt x="226" y="46"/>
                    <a:pt x="223" y="47"/>
                  </a:cubicBezTo>
                  <a:cubicBezTo>
                    <a:pt x="220" y="48"/>
                    <a:pt x="217" y="50"/>
                    <a:pt x="214" y="51"/>
                  </a:cubicBezTo>
                  <a:cubicBezTo>
                    <a:pt x="211" y="53"/>
                    <a:pt x="209" y="54"/>
                    <a:pt x="206" y="55"/>
                  </a:cubicBezTo>
                  <a:cubicBezTo>
                    <a:pt x="203" y="57"/>
                    <a:pt x="200" y="58"/>
                    <a:pt x="197" y="60"/>
                  </a:cubicBezTo>
                  <a:cubicBezTo>
                    <a:pt x="195" y="62"/>
                    <a:pt x="192" y="63"/>
                    <a:pt x="190" y="64"/>
                  </a:cubicBezTo>
                  <a:cubicBezTo>
                    <a:pt x="187" y="66"/>
                    <a:pt x="184" y="68"/>
                    <a:pt x="182" y="70"/>
                  </a:cubicBezTo>
                  <a:cubicBezTo>
                    <a:pt x="179" y="71"/>
                    <a:pt x="177" y="73"/>
                    <a:pt x="174" y="74"/>
                  </a:cubicBezTo>
                  <a:cubicBezTo>
                    <a:pt x="172" y="76"/>
                    <a:pt x="169" y="78"/>
                    <a:pt x="166" y="80"/>
                  </a:cubicBezTo>
                  <a:cubicBezTo>
                    <a:pt x="164" y="81"/>
                    <a:pt x="162" y="83"/>
                    <a:pt x="159" y="84"/>
                  </a:cubicBezTo>
                  <a:cubicBezTo>
                    <a:pt x="157" y="86"/>
                    <a:pt x="154" y="88"/>
                    <a:pt x="151" y="90"/>
                  </a:cubicBezTo>
                  <a:cubicBezTo>
                    <a:pt x="149" y="92"/>
                    <a:pt x="147" y="94"/>
                    <a:pt x="145" y="95"/>
                  </a:cubicBezTo>
                  <a:cubicBezTo>
                    <a:pt x="142" y="97"/>
                    <a:pt x="140" y="99"/>
                    <a:pt x="137" y="101"/>
                  </a:cubicBezTo>
                  <a:cubicBezTo>
                    <a:pt x="135" y="103"/>
                    <a:pt x="133" y="105"/>
                    <a:pt x="131" y="107"/>
                  </a:cubicBezTo>
                  <a:cubicBezTo>
                    <a:pt x="128" y="109"/>
                    <a:pt x="126" y="111"/>
                    <a:pt x="124" y="113"/>
                  </a:cubicBezTo>
                  <a:cubicBezTo>
                    <a:pt x="122" y="115"/>
                    <a:pt x="120" y="117"/>
                    <a:pt x="118" y="119"/>
                  </a:cubicBezTo>
                  <a:cubicBezTo>
                    <a:pt x="115" y="121"/>
                    <a:pt x="113" y="123"/>
                    <a:pt x="111" y="126"/>
                  </a:cubicBezTo>
                  <a:cubicBezTo>
                    <a:pt x="109" y="128"/>
                    <a:pt x="107" y="130"/>
                    <a:pt x="105" y="132"/>
                  </a:cubicBezTo>
                  <a:cubicBezTo>
                    <a:pt x="103" y="134"/>
                    <a:pt x="101" y="136"/>
                    <a:pt x="99" y="139"/>
                  </a:cubicBezTo>
                  <a:cubicBezTo>
                    <a:pt x="97" y="140"/>
                    <a:pt x="96" y="141"/>
                    <a:pt x="95" y="142"/>
                  </a:cubicBezTo>
                  <a:cubicBezTo>
                    <a:pt x="94" y="143"/>
                    <a:pt x="94" y="144"/>
                    <a:pt x="93" y="145"/>
                  </a:cubicBezTo>
                  <a:cubicBezTo>
                    <a:pt x="91" y="147"/>
                    <a:pt x="90" y="148"/>
                    <a:pt x="89" y="150"/>
                  </a:cubicBezTo>
                  <a:cubicBezTo>
                    <a:pt x="87" y="152"/>
                    <a:pt x="84" y="155"/>
                    <a:pt x="82" y="158"/>
                  </a:cubicBezTo>
                  <a:cubicBezTo>
                    <a:pt x="81" y="159"/>
                    <a:pt x="80" y="161"/>
                    <a:pt x="79" y="163"/>
                  </a:cubicBezTo>
                  <a:cubicBezTo>
                    <a:pt x="76" y="166"/>
                    <a:pt x="74" y="169"/>
                    <a:pt x="72" y="172"/>
                  </a:cubicBezTo>
                  <a:cubicBezTo>
                    <a:pt x="71" y="173"/>
                    <a:pt x="70" y="174"/>
                    <a:pt x="69" y="176"/>
                  </a:cubicBezTo>
                  <a:cubicBezTo>
                    <a:pt x="66" y="180"/>
                    <a:pt x="63" y="185"/>
                    <a:pt x="60" y="189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7" y="194"/>
                    <a:pt x="55" y="198"/>
                    <a:pt x="52" y="203"/>
                  </a:cubicBezTo>
                  <a:cubicBezTo>
                    <a:pt x="52" y="204"/>
                    <a:pt x="51" y="205"/>
                    <a:pt x="50" y="206"/>
                  </a:cubicBezTo>
                  <a:cubicBezTo>
                    <a:pt x="48" y="210"/>
                    <a:pt x="45" y="215"/>
                    <a:pt x="43" y="220"/>
                  </a:cubicBezTo>
                  <a:cubicBezTo>
                    <a:pt x="43" y="220"/>
                    <a:pt x="43" y="220"/>
                    <a:pt x="43" y="220"/>
                  </a:cubicBezTo>
                  <a:cubicBezTo>
                    <a:pt x="41" y="223"/>
                    <a:pt x="40" y="227"/>
                    <a:pt x="38" y="230"/>
                  </a:cubicBezTo>
                  <a:cubicBezTo>
                    <a:pt x="38" y="231"/>
                    <a:pt x="37" y="233"/>
                    <a:pt x="36" y="234"/>
                  </a:cubicBezTo>
                  <a:cubicBezTo>
                    <a:pt x="36" y="235"/>
                    <a:pt x="35" y="236"/>
                    <a:pt x="35" y="237"/>
                  </a:cubicBezTo>
                  <a:cubicBezTo>
                    <a:pt x="33" y="242"/>
                    <a:pt x="31" y="246"/>
                    <a:pt x="29" y="251"/>
                  </a:cubicBezTo>
                  <a:cubicBezTo>
                    <a:pt x="29" y="252"/>
                    <a:pt x="28" y="253"/>
                    <a:pt x="28" y="254"/>
                  </a:cubicBezTo>
                  <a:cubicBezTo>
                    <a:pt x="26" y="258"/>
                    <a:pt x="25" y="263"/>
                    <a:pt x="23" y="267"/>
                  </a:cubicBezTo>
                  <a:cubicBezTo>
                    <a:pt x="23" y="268"/>
                    <a:pt x="23" y="269"/>
                    <a:pt x="23" y="269"/>
                  </a:cubicBezTo>
                  <a:cubicBezTo>
                    <a:pt x="22" y="269"/>
                    <a:pt x="22" y="270"/>
                    <a:pt x="22" y="270"/>
                  </a:cubicBezTo>
                  <a:cubicBezTo>
                    <a:pt x="21" y="275"/>
                    <a:pt x="19" y="279"/>
                    <a:pt x="18" y="284"/>
                  </a:cubicBezTo>
                  <a:cubicBezTo>
                    <a:pt x="18" y="285"/>
                    <a:pt x="17" y="287"/>
                    <a:pt x="17" y="288"/>
                  </a:cubicBezTo>
                  <a:cubicBezTo>
                    <a:pt x="15" y="293"/>
                    <a:pt x="14" y="298"/>
                    <a:pt x="13" y="303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12" y="307"/>
                    <a:pt x="11" y="311"/>
                    <a:pt x="10" y="315"/>
                  </a:cubicBezTo>
                  <a:cubicBezTo>
                    <a:pt x="10" y="316"/>
                    <a:pt x="10" y="318"/>
                    <a:pt x="10" y="319"/>
                  </a:cubicBezTo>
                  <a:cubicBezTo>
                    <a:pt x="9" y="321"/>
                    <a:pt x="9" y="323"/>
                    <a:pt x="8" y="324"/>
                  </a:cubicBezTo>
                  <a:cubicBezTo>
                    <a:pt x="8" y="328"/>
                    <a:pt x="7" y="332"/>
                    <a:pt x="7" y="336"/>
                  </a:cubicBezTo>
                  <a:cubicBezTo>
                    <a:pt x="6" y="338"/>
                    <a:pt x="6" y="340"/>
                    <a:pt x="6" y="342"/>
                  </a:cubicBezTo>
                  <a:cubicBezTo>
                    <a:pt x="5" y="347"/>
                    <a:pt x="4" y="352"/>
                    <a:pt x="4" y="357"/>
                  </a:cubicBezTo>
                  <a:cubicBezTo>
                    <a:pt x="4" y="358"/>
                    <a:pt x="4" y="358"/>
                    <a:pt x="4" y="359"/>
                  </a:cubicBezTo>
                  <a:cubicBezTo>
                    <a:pt x="3" y="364"/>
                    <a:pt x="3" y="369"/>
                    <a:pt x="3" y="374"/>
                  </a:cubicBezTo>
                  <a:cubicBezTo>
                    <a:pt x="3" y="375"/>
                    <a:pt x="2" y="375"/>
                    <a:pt x="2" y="376"/>
                  </a:cubicBezTo>
                  <a:cubicBezTo>
                    <a:pt x="2" y="377"/>
                    <a:pt x="2" y="378"/>
                    <a:pt x="2" y="379"/>
                  </a:cubicBezTo>
                  <a:cubicBezTo>
                    <a:pt x="2" y="385"/>
                    <a:pt x="2" y="391"/>
                    <a:pt x="2" y="397"/>
                  </a:cubicBezTo>
                  <a:cubicBezTo>
                    <a:pt x="0" y="585"/>
                    <a:pt x="107" y="643"/>
                    <a:pt x="219" y="672"/>
                  </a:cubicBezTo>
                  <a:cubicBezTo>
                    <a:pt x="488" y="741"/>
                    <a:pt x="488" y="741"/>
                    <a:pt x="488" y="741"/>
                  </a:cubicBezTo>
                  <a:cubicBezTo>
                    <a:pt x="376" y="712"/>
                    <a:pt x="269" y="655"/>
                    <a:pt x="271" y="467"/>
                  </a:cubicBezTo>
                  <a:cubicBezTo>
                    <a:pt x="271" y="461"/>
                    <a:pt x="271" y="455"/>
                    <a:pt x="272" y="449"/>
                  </a:cubicBezTo>
                  <a:cubicBezTo>
                    <a:pt x="272" y="448"/>
                    <a:pt x="272" y="447"/>
                    <a:pt x="272" y="446"/>
                  </a:cubicBezTo>
                  <a:cubicBezTo>
                    <a:pt x="272" y="440"/>
                    <a:pt x="272" y="434"/>
                    <a:pt x="273" y="428"/>
                  </a:cubicBezTo>
                  <a:cubicBezTo>
                    <a:pt x="273" y="428"/>
                    <a:pt x="273" y="427"/>
                    <a:pt x="273" y="427"/>
                  </a:cubicBezTo>
                  <a:cubicBezTo>
                    <a:pt x="274" y="421"/>
                    <a:pt x="274" y="416"/>
                    <a:pt x="275" y="411"/>
                  </a:cubicBezTo>
                  <a:cubicBezTo>
                    <a:pt x="275" y="409"/>
                    <a:pt x="276" y="408"/>
                    <a:pt x="276" y="406"/>
                  </a:cubicBezTo>
                  <a:cubicBezTo>
                    <a:pt x="276" y="402"/>
                    <a:pt x="277" y="398"/>
                    <a:pt x="278" y="394"/>
                  </a:cubicBezTo>
                  <a:cubicBezTo>
                    <a:pt x="278" y="392"/>
                    <a:pt x="278" y="390"/>
                    <a:pt x="279" y="389"/>
                  </a:cubicBezTo>
                  <a:cubicBezTo>
                    <a:pt x="280" y="383"/>
                    <a:pt x="281" y="378"/>
                    <a:pt x="282" y="373"/>
                  </a:cubicBezTo>
                  <a:cubicBezTo>
                    <a:pt x="282" y="373"/>
                    <a:pt x="282" y="373"/>
                    <a:pt x="282" y="373"/>
                  </a:cubicBezTo>
                  <a:cubicBezTo>
                    <a:pt x="283" y="367"/>
                    <a:pt x="285" y="362"/>
                    <a:pt x="286" y="357"/>
                  </a:cubicBezTo>
                  <a:cubicBezTo>
                    <a:pt x="286" y="356"/>
                    <a:pt x="287" y="355"/>
                    <a:pt x="287" y="354"/>
                  </a:cubicBezTo>
                  <a:cubicBezTo>
                    <a:pt x="289" y="349"/>
                    <a:pt x="290" y="344"/>
                    <a:pt x="292" y="339"/>
                  </a:cubicBezTo>
                  <a:cubicBezTo>
                    <a:pt x="292" y="338"/>
                    <a:pt x="292" y="338"/>
                    <a:pt x="292" y="337"/>
                  </a:cubicBezTo>
                  <a:cubicBezTo>
                    <a:pt x="294" y="332"/>
                    <a:pt x="296" y="328"/>
                    <a:pt x="297" y="323"/>
                  </a:cubicBezTo>
                  <a:cubicBezTo>
                    <a:pt x="298" y="322"/>
                    <a:pt x="298" y="322"/>
                    <a:pt x="298" y="321"/>
                  </a:cubicBezTo>
                  <a:cubicBezTo>
                    <a:pt x="300" y="316"/>
                    <a:pt x="302" y="311"/>
                    <a:pt x="304" y="307"/>
                  </a:cubicBezTo>
                  <a:cubicBezTo>
                    <a:pt x="305" y="306"/>
                    <a:pt x="305" y="305"/>
                    <a:pt x="306" y="304"/>
                  </a:cubicBezTo>
                  <a:cubicBezTo>
                    <a:pt x="308" y="299"/>
                    <a:pt x="310" y="294"/>
                    <a:pt x="312" y="290"/>
                  </a:cubicBezTo>
                  <a:cubicBezTo>
                    <a:pt x="312" y="290"/>
                    <a:pt x="312" y="289"/>
                    <a:pt x="312" y="289"/>
                  </a:cubicBezTo>
                  <a:cubicBezTo>
                    <a:pt x="315" y="285"/>
                    <a:pt x="317" y="280"/>
                    <a:pt x="320" y="276"/>
                  </a:cubicBezTo>
                  <a:cubicBezTo>
                    <a:pt x="320" y="274"/>
                    <a:pt x="321" y="273"/>
                    <a:pt x="322" y="272"/>
                  </a:cubicBezTo>
                  <a:cubicBezTo>
                    <a:pt x="324" y="268"/>
                    <a:pt x="327" y="263"/>
                    <a:pt x="329" y="259"/>
                  </a:cubicBezTo>
                  <a:cubicBezTo>
                    <a:pt x="329" y="259"/>
                    <a:pt x="329" y="259"/>
                    <a:pt x="329" y="259"/>
                  </a:cubicBezTo>
                  <a:cubicBezTo>
                    <a:pt x="332" y="254"/>
                    <a:pt x="335" y="250"/>
                    <a:pt x="338" y="245"/>
                  </a:cubicBezTo>
                  <a:cubicBezTo>
                    <a:pt x="339" y="244"/>
                    <a:pt x="340" y="243"/>
                    <a:pt x="341" y="241"/>
                  </a:cubicBezTo>
                  <a:cubicBezTo>
                    <a:pt x="343" y="238"/>
                    <a:pt x="346" y="235"/>
                    <a:pt x="348" y="232"/>
                  </a:cubicBezTo>
                  <a:cubicBezTo>
                    <a:pt x="349" y="231"/>
                    <a:pt x="350" y="229"/>
                    <a:pt x="352" y="228"/>
                  </a:cubicBezTo>
                  <a:cubicBezTo>
                    <a:pt x="354" y="225"/>
                    <a:pt x="356" y="222"/>
                    <a:pt x="358" y="219"/>
                  </a:cubicBezTo>
                  <a:cubicBezTo>
                    <a:pt x="359" y="218"/>
                    <a:pt x="361" y="216"/>
                    <a:pt x="362" y="215"/>
                  </a:cubicBezTo>
                  <a:cubicBezTo>
                    <a:pt x="364" y="213"/>
                    <a:pt x="366" y="210"/>
                    <a:pt x="368" y="208"/>
                  </a:cubicBezTo>
                  <a:cubicBezTo>
                    <a:pt x="370" y="206"/>
                    <a:pt x="372" y="204"/>
                    <a:pt x="374" y="201"/>
                  </a:cubicBezTo>
                  <a:cubicBezTo>
                    <a:pt x="376" y="199"/>
                    <a:pt x="378" y="197"/>
                    <a:pt x="380" y="195"/>
                  </a:cubicBezTo>
                  <a:cubicBezTo>
                    <a:pt x="382" y="193"/>
                    <a:pt x="385" y="191"/>
                    <a:pt x="387" y="189"/>
                  </a:cubicBezTo>
                  <a:cubicBezTo>
                    <a:pt x="389" y="187"/>
                    <a:pt x="391" y="185"/>
                    <a:pt x="393" y="183"/>
                  </a:cubicBezTo>
                  <a:cubicBezTo>
                    <a:pt x="395" y="181"/>
                    <a:pt x="398" y="179"/>
                    <a:pt x="400" y="177"/>
                  </a:cubicBezTo>
                  <a:cubicBezTo>
                    <a:pt x="402" y="175"/>
                    <a:pt x="404" y="173"/>
                    <a:pt x="407" y="171"/>
                  </a:cubicBezTo>
                  <a:cubicBezTo>
                    <a:pt x="409" y="169"/>
                    <a:pt x="411" y="167"/>
                    <a:pt x="414" y="165"/>
                  </a:cubicBezTo>
                  <a:cubicBezTo>
                    <a:pt x="416" y="163"/>
                    <a:pt x="418" y="162"/>
                    <a:pt x="421" y="160"/>
                  </a:cubicBezTo>
                  <a:cubicBezTo>
                    <a:pt x="423" y="158"/>
                    <a:pt x="426" y="156"/>
                    <a:pt x="428" y="154"/>
                  </a:cubicBezTo>
                  <a:cubicBezTo>
                    <a:pt x="431" y="152"/>
                    <a:pt x="433" y="151"/>
                    <a:pt x="435" y="149"/>
                  </a:cubicBezTo>
                  <a:cubicBezTo>
                    <a:pt x="438" y="147"/>
                    <a:pt x="441" y="146"/>
                    <a:pt x="444" y="144"/>
                  </a:cubicBezTo>
                  <a:cubicBezTo>
                    <a:pt x="446" y="142"/>
                    <a:pt x="448" y="141"/>
                    <a:pt x="451" y="139"/>
                  </a:cubicBezTo>
                  <a:cubicBezTo>
                    <a:pt x="454" y="137"/>
                    <a:pt x="456" y="136"/>
                    <a:pt x="459" y="134"/>
                  </a:cubicBezTo>
                  <a:cubicBezTo>
                    <a:pt x="462" y="133"/>
                    <a:pt x="464" y="131"/>
                    <a:pt x="467" y="130"/>
                  </a:cubicBezTo>
                  <a:cubicBezTo>
                    <a:pt x="470" y="128"/>
                    <a:pt x="473" y="127"/>
                    <a:pt x="475" y="125"/>
                  </a:cubicBezTo>
                  <a:cubicBezTo>
                    <a:pt x="478" y="124"/>
                    <a:pt x="481" y="122"/>
                    <a:pt x="483" y="121"/>
                  </a:cubicBezTo>
                  <a:cubicBezTo>
                    <a:pt x="486" y="119"/>
                    <a:pt x="489" y="118"/>
                    <a:pt x="492" y="117"/>
                  </a:cubicBezTo>
                  <a:cubicBezTo>
                    <a:pt x="495" y="115"/>
                    <a:pt x="498" y="114"/>
                    <a:pt x="500" y="113"/>
                  </a:cubicBezTo>
                  <a:cubicBezTo>
                    <a:pt x="503" y="111"/>
                    <a:pt x="507" y="110"/>
                    <a:pt x="510" y="109"/>
                  </a:cubicBezTo>
                  <a:cubicBezTo>
                    <a:pt x="512" y="108"/>
                    <a:pt x="515" y="106"/>
                    <a:pt x="518" y="105"/>
                  </a:cubicBezTo>
                  <a:cubicBezTo>
                    <a:pt x="521" y="104"/>
                    <a:pt x="524" y="103"/>
                    <a:pt x="528" y="102"/>
                  </a:cubicBezTo>
                  <a:cubicBezTo>
                    <a:pt x="530" y="101"/>
                    <a:pt x="533" y="100"/>
                    <a:pt x="536" y="99"/>
                  </a:cubicBezTo>
                  <a:cubicBezTo>
                    <a:pt x="539" y="97"/>
                    <a:pt x="543" y="96"/>
                    <a:pt x="546" y="95"/>
                  </a:cubicBezTo>
                  <a:cubicBezTo>
                    <a:pt x="549" y="94"/>
                    <a:pt x="552" y="93"/>
                    <a:pt x="555" y="92"/>
                  </a:cubicBezTo>
                  <a:cubicBezTo>
                    <a:pt x="558" y="91"/>
                    <a:pt x="562" y="90"/>
                    <a:pt x="565" y="89"/>
                  </a:cubicBezTo>
                  <a:cubicBezTo>
                    <a:pt x="568" y="88"/>
                    <a:pt x="571" y="88"/>
                    <a:pt x="574" y="87"/>
                  </a:cubicBezTo>
                  <a:cubicBezTo>
                    <a:pt x="578" y="86"/>
                    <a:pt x="582" y="85"/>
                    <a:pt x="585" y="84"/>
                  </a:cubicBezTo>
                  <a:cubicBezTo>
                    <a:pt x="588" y="83"/>
                    <a:pt x="591" y="83"/>
                    <a:pt x="593" y="82"/>
                  </a:cubicBezTo>
                  <a:cubicBezTo>
                    <a:pt x="598" y="81"/>
                    <a:pt x="602" y="80"/>
                    <a:pt x="607" y="80"/>
                  </a:cubicBezTo>
                  <a:cubicBezTo>
                    <a:pt x="609" y="79"/>
                    <a:pt x="611" y="79"/>
                    <a:pt x="613" y="78"/>
                  </a:cubicBezTo>
                  <a:cubicBezTo>
                    <a:pt x="620" y="77"/>
                    <a:pt x="627" y="76"/>
                    <a:pt x="634" y="75"/>
                  </a:cubicBezTo>
                  <a:cubicBezTo>
                    <a:pt x="640" y="74"/>
                    <a:pt x="646" y="73"/>
                    <a:pt x="653" y="73"/>
                  </a:cubicBezTo>
                  <a:cubicBezTo>
                    <a:pt x="654" y="72"/>
                    <a:pt x="656" y="72"/>
                    <a:pt x="658" y="72"/>
                  </a:cubicBezTo>
                  <a:cubicBezTo>
                    <a:pt x="661" y="72"/>
                    <a:pt x="664" y="72"/>
                    <a:pt x="668" y="7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7DEFBEF-2678-41BC-960D-DB60023C1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138" y="2638281"/>
              <a:ext cx="2307954" cy="3478379"/>
            </a:xfrm>
            <a:custGeom>
              <a:avLst/>
              <a:gdLst>
                <a:gd name="T0" fmla="*/ 425 w 783"/>
                <a:gd name="T1" fmla="*/ 19 h 1180"/>
                <a:gd name="T2" fmla="*/ 783 w 783"/>
                <a:gd name="T3" fmla="*/ 94 h 1180"/>
                <a:gd name="T4" fmla="*/ 693 w 783"/>
                <a:gd name="T5" fmla="*/ 338 h 1180"/>
                <a:gd name="T6" fmla="*/ 403 w 783"/>
                <a:gd name="T7" fmla="*/ 259 h 1180"/>
                <a:gd name="T8" fmla="*/ 309 w 783"/>
                <a:gd name="T9" fmla="*/ 349 h 1180"/>
                <a:gd name="T10" fmla="*/ 778 w 783"/>
                <a:gd name="T11" fmla="*/ 763 h 1180"/>
                <a:gd name="T12" fmla="*/ 413 w 783"/>
                <a:gd name="T13" fmla="*/ 1159 h 1180"/>
                <a:gd name="T14" fmla="*/ 0 w 783"/>
                <a:gd name="T15" fmla="*/ 1038 h 1180"/>
                <a:gd name="T16" fmla="*/ 93 w 783"/>
                <a:gd name="T17" fmla="*/ 798 h 1180"/>
                <a:gd name="T18" fmla="*/ 418 w 783"/>
                <a:gd name="T19" fmla="*/ 921 h 1180"/>
                <a:gd name="T20" fmla="*/ 532 w 783"/>
                <a:gd name="T21" fmla="*/ 814 h 1180"/>
                <a:gd name="T22" fmla="*/ 62 w 783"/>
                <a:gd name="T23" fmla="*/ 411 h 1180"/>
                <a:gd name="T24" fmla="*/ 425 w 783"/>
                <a:gd name="T25" fmla="*/ 19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3" h="1180">
                  <a:moveTo>
                    <a:pt x="425" y="19"/>
                  </a:moveTo>
                  <a:cubicBezTo>
                    <a:pt x="557" y="0"/>
                    <a:pt x="690" y="33"/>
                    <a:pt x="783" y="94"/>
                  </a:cubicBezTo>
                  <a:cubicBezTo>
                    <a:pt x="693" y="338"/>
                    <a:pt x="693" y="338"/>
                    <a:pt x="693" y="338"/>
                  </a:cubicBezTo>
                  <a:cubicBezTo>
                    <a:pt x="598" y="284"/>
                    <a:pt x="478" y="249"/>
                    <a:pt x="403" y="259"/>
                  </a:cubicBezTo>
                  <a:cubicBezTo>
                    <a:pt x="347" y="267"/>
                    <a:pt x="309" y="298"/>
                    <a:pt x="309" y="349"/>
                  </a:cubicBezTo>
                  <a:cubicBezTo>
                    <a:pt x="307" y="534"/>
                    <a:pt x="782" y="362"/>
                    <a:pt x="778" y="763"/>
                  </a:cubicBezTo>
                  <a:cubicBezTo>
                    <a:pt x="776" y="991"/>
                    <a:pt x="613" y="1130"/>
                    <a:pt x="413" y="1159"/>
                  </a:cubicBezTo>
                  <a:cubicBezTo>
                    <a:pt x="263" y="1180"/>
                    <a:pt x="107" y="1133"/>
                    <a:pt x="0" y="1038"/>
                  </a:cubicBezTo>
                  <a:cubicBezTo>
                    <a:pt x="93" y="798"/>
                    <a:pt x="93" y="798"/>
                    <a:pt x="93" y="798"/>
                  </a:cubicBezTo>
                  <a:cubicBezTo>
                    <a:pt x="185" y="883"/>
                    <a:pt x="324" y="934"/>
                    <a:pt x="418" y="921"/>
                  </a:cubicBezTo>
                  <a:cubicBezTo>
                    <a:pt x="487" y="911"/>
                    <a:pt x="531" y="873"/>
                    <a:pt x="532" y="814"/>
                  </a:cubicBezTo>
                  <a:cubicBezTo>
                    <a:pt x="533" y="624"/>
                    <a:pt x="58" y="806"/>
                    <a:pt x="62" y="411"/>
                  </a:cubicBezTo>
                  <a:cubicBezTo>
                    <a:pt x="64" y="202"/>
                    <a:pt x="208" y="49"/>
                    <a:pt x="425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244816-BBDB-4703-A247-83DBC637B2E6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C524640-C07C-442C-B033-9FF22BEC74B5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D98787D-9495-47B5-8888-664275CC37C4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F9E71A7-5883-4CD9-B27D-AC06E6DEABF1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9F56AF3-4DC4-43A8-B88A-DF5DCD6A03AA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48" name="Freeform 10">
                <a:extLst>
                  <a:ext uri="{FF2B5EF4-FFF2-40B4-BE49-F238E27FC236}">
                    <a16:creationId xmlns:a16="http://schemas.microsoft.com/office/drawing/2014/main" id="{60894115-66E7-41EC-A8E9-F96B38651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1">
                <a:extLst>
                  <a:ext uri="{FF2B5EF4-FFF2-40B4-BE49-F238E27FC236}">
                    <a16:creationId xmlns:a16="http://schemas.microsoft.com/office/drawing/2014/main" id="{E77C8A90-E6AA-465D-940B-A70D63B29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4C3E94E-6EDD-4B9A-9EA6-456048315DB6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43" name="Freeform 15">
                <a:extLst>
                  <a:ext uri="{FF2B5EF4-FFF2-40B4-BE49-F238E27FC236}">
                    <a16:creationId xmlns:a16="http://schemas.microsoft.com/office/drawing/2014/main" id="{F831883D-857E-4AC4-BA4A-8068DF830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6">
                <a:extLst>
                  <a:ext uri="{FF2B5EF4-FFF2-40B4-BE49-F238E27FC236}">
                    <a16:creationId xmlns:a16="http://schemas.microsoft.com/office/drawing/2014/main" id="{33EC3A72-1F09-4605-9479-5EF3CF1BE4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7">
                <a:extLst>
                  <a:ext uri="{FF2B5EF4-FFF2-40B4-BE49-F238E27FC236}">
                    <a16:creationId xmlns:a16="http://schemas.microsoft.com/office/drawing/2014/main" id="{7808D17A-22C1-47D2-AA8A-F21634715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01B53425-FC60-4B48-8C44-DA9C99BC4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9">
                <a:extLst>
                  <a:ext uri="{FF2B5EF4-FFF2-40B4-BE49-F238E27FC236}">
                    <a16:creationId xmlns:a16="http://schemas.microsoft.com/office/drawing/2014/main" id="{2DE91124-A28F-4D38-BDCD-5B1903571F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17F55D8-9420-4F50-AD08-83243260BA6E}"/>
              </a:ext>
            </a:extLst>
          </p:cNvPr>
          <p:cNvSpPr txBox="1"/>
          <p:nvPr/>
        </p:nvSpPr>
        <p:spPr>
          <a:xfrm>
            <a:off x="2334216" y="2383466"/>
            <a:ext cx="4070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BE THE FIRST AGENT IN THE WORLD</a:t>
            </a: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A01D7BFD-A06C-41E0-B294-53F40CE47BCB}"/>
              </a:ext>
            </a:extLst>
          </p:cNvPr>
          <p:cNvSpPr txBox="1"/>
          <p:nvPr/>
        </p:nvSpPr>
        <p:spPr>
          <a:xfrm>
            <a:off x="2341177" y="3337573"/>
            <a:ext cx="4583078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eaque ipsa quae ab illo eaque ipsa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Far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far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away, behind the word mountains, far from the countries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C23196-B51B-4108-AB41-C79592A47FED}"/>
              </a:ext>
            </a:extLst>
          </p:cNvPr>
          <p:cNvSpPr txBox="1"/>
          <p:nvPr/>
        </p:nvSpPr>
        <p:spPr>
          <a:xfrm>
            <a:off x="2694922" y="1911059"/>
            <a:ext cx="1262703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S T R E N G T H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4B3BBC-CBCC-4C23-8174-7A82E178DF76}"/>
              </a:ext>
            </a:extLst>
          </p:cNvPr>
          <p:cNvSpPr/>
          <p:nvPr/>
        </p:nvSpPr>
        <p:spPr>
          <a:xfrm>
            <a:off x="2424989" y="1992004"/>
            <a:ext cx="212194" cy="212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631C4D-4020-4C2B-A454-51425E4E1B93}"/>
              </a:ext>
            </a:extLst>
          </p:cNvPr>
          <p:cNvSpPr/>
          <p:nvPr/>
        </p:nvSpPr>
        <p:spPr>
          <a:xfrm>
            <a:off x="2463163" y="4540211"/>
            <a:ext cx="1268553" cy="12685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83CB62-D02C-4415-A54C-8A6824F24551}"/>
              </a:ext>
            </a:extLst>
          </p:cNvPr>
          <p:cNvSpPr/>
          <p:nvPr/>
        </p:nvSpPr>
        <p:spPr>
          <a:xfrm>
            <a:off x="2463164" y="4540211"/>
            <a:ext cx="1268552" cy="1411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500E2E-DB7C-4F77-8DF9-79DC72A21886}"/>
              </a:ext>
            </a:extLst>
          </p:cNvPr>
          <p:cNvGrpSpPr/>
          <p:nvPr/>
        </p:nvGrpSpPr>
        <p:grpSpPr>
          <a:xfrm>
            <a:off x="2742094" y="4983382"/>
            <a:ext cx="655522" cy="611160"/>
            <a:chOff x="5505450" y="1069975"/>
            <a:chExt cx="633413" cy="590550"/>
          </a:xfrm>
          <a:solidFill>
            <a:schemeClr val="accent1"/>
          </a:solidFill>
        </p:grpSpPr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857FB5C4-7CFD-40D9-80FC-5FC08F3E87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9425" y="1069975"/>
              <a:ext cx="579438" cy="566738"/>
            </a:xfrm>
            <a:custGeom>
              <a:avLst/>
              <a:gdLst>
                <a:gd name="T0" fmla="*/ 207 w 212"/>
                <a:gd name="T1" fmla="*/ 37 h 208"/>
                <a:gd name="T2" fmla="*/ 181 w 212"/>
                <a:gd name="T3" fmla="*/ 5 h 208"/>
                <a:gd name="T4" fmla="*/ 171 w 212"/>
                <a:gd name="T5" fmla="*/ 0 h 208"/>
                <a:gd name="T6" fmla="*/ 41 w 212"/>
                <a:gd name="T7" fmla="*/ 0 h 208"/>
                <a:gd name="T8" fmla="*/ 31 w 212"/>
                <a:gd name="T9" fmla="*/ 5 h 208"/>
                <a:gd name="T10" fmla="*/ 6 w 212"/>
                <a:gd name="T11" fmla="*/ 37 h 208"/>
                <a:gd name="T12" fmla="*/ 0 w 212"/>
                <a:gd name="T13" fmla="*/ 51 h 208"/>
                <a:gd name="T14" fmla="*/ 0 w 212"/>
                <a:gd name="T15" fmla="*/ 74 h 208"/>
                <a:gd name="T16" fmla="*/ 9 w 212"/>
                <a:gd name="T17" fmla="*/ 67 h 208"/>
                <a:gd name="T18" fmla="*/ 12 w 212"/>
                <a:gd name="T19" fmla="*/ 60 h 208"/>
                <a:gd name="T20" fmla="*/ 23 w 212"/>
                <a:gd name="T21" fmla="*/ 52 h 208"/>
                <a:gd name="T22" fmla="*/ 28 w 212"/>
                <a:gd name="T23" fmla="*/ 51 h 208"/>
                <a:gd name="T24" fmla="*/ 42 w 212"/>
                <a:gd name="T25" fmla="*/ 59 h 208"/>
                <a:gd name="T26" fmla="*/ 45 w 212"/>
                <a:gd name="T27" fmla="*/ 59 h 208"/>
                <a:gd name="T28" fmla="*/ 53 w 212"/>
                <a:gd name="T29" fmla="*/ 61 h 208"/>
                <a:gd name="T30" fmla="*/ 67 w 212"/>
                <a:gd name="T31" fmla="*/ 57 h 208"/>
                <a:gd name="T32" fmla="*/ 73 w 212"/>
                <a:gd name="T33" fmla="*/ 57 h 208"/>
                <a:gd name="T34" fmla="*/ 93 w 212"/>
                <a:gd name="T35" fmla="*/ 72 h 208"/>
                <a:gd name="T36" fmla="*/ 120 w 212"/>
                <a:gd name="T37" fmla="*/ 178 h 208"/>
                <a:gd name="T38" fmla="*/ 118 w 212"/>
                <a:gd name="T39" fmla="*/ 194 h 208"/>
                <a:gd name="T40" fmla="*/ 105 w 212"/>
                <a:gd name="T41" fmla="*/ 204 h 208"/>
                <a:gd name="T42" fmla="*/ 93 w 212"/>
                <a:gd name="T43" fmla="*/ 208 h 208"/>
                <a:gd name="T44" fmla="*/ 195 w 212"/>
                <a:gd name="T45" fmla="*/ 208 h 208"/>
                <a:gd name="T46" fmla="*/ 212 w 212"/>
                <a:gd name="T47" fmla="*/ 191 h 208"/>
                <a:gd name="T48" fmla="*/ 212 w 212"/>
                <a:gd name="T49" fmla="*/ 51 h 208"/>
                <a:gd name="T50" fmla="*/ 207 w 212"/>
                <a:gd name="T51" fmla="*/ 37 h 208"/>
                <a:gd name="T52" fmla="*/ 15 w 212"/>
                <a:gd name="T53" fmla="*/ 36 h 208"/>
                <a:gd name="T54" fmla="*/ 23 w 212"/>
                <a:gd name="T55" fmla="*/ 28 h 208"/>
                <a:gd name="T56" fmla="*/ 80 w 212"/>
                <a:gd name="T57" fmla="*/ 28 h 208"/>
                <a:gd name="T58" fmla="*/ 85 w 212"/>
                <a:gd name="T59" fmla="*/ 16 h 208"/>
                <a:gd name="T60" fmla="*/ 30 w 212"/>
                <a:gd name="T61" fmla="*/ 16 h 208"/>
                <a:gd name="T62" fmla="*/ 36 w 212"/>
                <a:gd name="T63" fmla="*/ 9 h 208"/>
                <a:gd name="T64" fmla="*/ 41 w 212"/>
                <a:gd name="T65" fmla="*/ 8 h 208"/>
                <a:gd name="T66" fmla="*/ 171 w 212"/>
                <a:gd name="T67" fmla="*/ 8 h 208"/>
                <a:gd name="T68" fmla="*/ 176 w 212"/>
                <a:gd name="T69" fmla="*/ 9 h 208"/>
                <a:gd name="T70" fmla="*/ 182 w 212"/>
                <a:gd name="T71" fmla="*/ 16 h 208"/>
                <a:gd name="T72" fmla="*/ 126 w 212"/>
                <a:gd name="T73" fmla="*/ 16 h 208"/>
                <a:gd name="T74" fmla="*/ 129 w 212"/>
                <a:gd name="T75" fmla="*/ 28 h 208"/>
                <a:gd name="T76" fmla="*/ 190 w 212"/>
                <a:gd name="T77" fmla="*/ 28 h 208"/>
                <a:gd name="T78" fmla="*/ 198 w 212"/>
                <a:gd name="T79" fmla="*/ 36 h 208"/>
                <a:gd name="T80" fmla="*/ 15 w 212"/>
                <a:gd name="T81" fmla="*/ 3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2" h="208">
                  <a:moveTo>
                    <a:pt x="207" y="37"/>
                  </a:moveTo>
                  <a:cubicBezTo>
                    <a:pt x="181" y="5"/>
                    <a:pt x="181" y="5"/>
                    <a:pt x="181" y="5"/>
                  </a:cubicBezTo>
                  <a:cubicBezTo>
                    <a:pt x="179" y="2"/>
                    <a:pt x="175" y="0"/>
                    <a:pt x="17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7" y="0"/>
                    <a:pt x="34" y="2"/>
                    <a:pt x="31" y="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3" y="40"/>
                    <a:pt x="0" y="46"/>
                    <a:pt x="0" y="5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" y="71"/>
                    <a:pt x="6" y="69"/>
                    <a:pt x="9" y="67"/>
                  </a:cubicBezTo>
                  <a:cubicBezTo>
                    <a:pt x="9" y="65"/>
                    <a:pt x="11" y="62"/>
                    <a:pt x="12" y="60"/>
                  </a:cubicBezTo>
                  <a:cubicBezTo>
                    <a:pt x="14" y="56"/>
                    <a:pt x="18" y="53"/>
                    <a:pt x="23" y="52"/>
                  </a:cubicBezTo>
                  <a:cubicBezTo>
                    <a:pt x="24" y="51"/>
                    <a:pt x="26" y="51"/>
                    <a:pt x="28" y="51"/>
                  </a:cubicBezTo>
                  <a:cubicBezTo>
                    <a:pt x="34" y="51"/>
                    <a:pt x="39" y="54"/>
                    <a:pt x="42" y="59"/>
                  </a:cubicBezTo>
                  <a:cubicBezTo>
                    <a:pt x="43" y="59"/>
                    <a:pt x="44" y="59"/>
                    <a:pt x="45" y="59"/>
                  </a:cubicBezTo>
                  <a:cubicBezTo>
                    <a:pt x="48" y="59"/>
                    <a:pt x="51" y="60"/>
                    <a:pt x="53" y="61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9" y="57"/>
                    <a:pt x="71" y="57"/>
                    <a:pt x="73" y="57"/>
                  </a:cubicBezTo>
                  <a:cubicBezTo>
                    <a:pt x="82" y="57"/>
                    <a:pt x="91" y="63"/>
                    <a:pt x="93" y="72"/>
                  </a:cubicBezTo>
                  <a:cubicBezTo>
                    <a:pt x="120" y="178"/>
                    <a:pt x="120" y="178"/>
                    <a:pt x="120" y="178"/>
                  </a:cubicBezTo>
                  <a:cubicBezTo>
                    <a:pt x="122" y="183"/>
                    <a:pt x="121" y="189"/>
                    <a:pt x="118" y="194"/>
                  </a:cubicBezTo>
                  <a:cubicBezTo>
                    <a:pt x="115" y="198"/>
                    <a:pt x="111" y="203"/>
                    <a:pt x="105" y="204"/>
                  </a:cubicBezTo>
                  <a:cubicBezTo>
                    <a:pt x="93" y="208"/>
                    <a:pt x="93" y="208"/>
                    <a:pt x="93" y="208"/>
                  </a:cubicBezTo>
                  <a:cubicBezTo>
                    <a:pt x="195" y="208"/>
                    <a:pt x="195" y="208"/>
                    <a:pt x="195" y="208"/>
                  </a:cubicBezTo>
                  <a:cubicBezTo>
                    <a:pt x="204" y="208"/>
                    <a:pt x="212" y="200"/>
                    <a:pt x="212" y="191"/>
                  </a:cubicBezTo>
                  <a:cubicBezTo>
                    <a:pt x="212" y="51"/>
                    <a:pt x="212" y="51"/>
                    <a:pt x="212" y="51"/>
                  </a:cubicBezTo>
                  <a:cubicBezTo>
                    <a:pt x="212" y="46"/>
                    <a:pt x="209" y="40"/>
                    <a:pt x="207" y="37"/>
                  </a:cubicBezTo>
                  <a:close/>
                  <a:moveTo>
                    <a:pt x="15" y="36"/>
                  </a:moveTo>
                  <a:cubicBezTo>
                    <a:pt x="23" y="28"/>
                    <a:pt x="23" y="28"/>
                    <a:pt x="23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8" y="8"/>
                    <a:pt x="39" y="8"/>
                    <a:pt x="41" y="8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3" y="8"/>
                    <a:pt x="175" y="8"/>
                    <a:pt x="176" y="9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26" y="16"/>
                    <a:pt x="126" y="16"/>
                    <a:pt x="126" y="16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90" y="28"/>
                    <a:pt x="190" y="28"/>
                    <a:pt x="190" y="28"/>
                  </a:cubicBezTo>
                  <a:cubicBezTo>
                    <a:pt x="198" y="36"/>
                    <a:pt x="198" y="36"/>
                    <a:pt x="198" y="36"/>
                  </a:cubicBez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09C1FC46-EEAF-4F87-BA9E-795F5EBE5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1650" y="1233487"/>
              <a:ext cx="122238" cy="84138"/>
            </a:xfrm>
            <a:custGeom>
              <a:avLst/>
              <a:gdLst>
                <a:gd name="T0" fmla="*/ 9 w 45"/>
                <a:gd name="T1" fmla="*/ 15 h 31"/>
                <a:gd name="T2" fmla="*/ 6 w 45"/>
                <a:gd name="T3" fmla="*/ 16 h 31"/>
                <a:gd name="T4" fmla="*/ 1 w 45"/>
                <a:gd name="T5" fmla="*/ 25 h 31"/>
                <a:gd name="T6" fmla="*/ 1 w 45"/>
                <a:gd name="T7" fmla="*/ 25 h 31"/>
                <a:gd name="T8" fmla="*/ 9 w 45"/>
                <a:gd name="T9" fmla="*/ 30 h 31"/>
                <a:gd name="T10" fmla="*/ 39 w 45"/>
                <a:gd name="T11" fmla="*/ 22 h 31"/>
                <a:gd name="T12" fmla="*/ 44 w 45"/>
                <a:gd name="T13" fmla="*/ 14 h 31"/>
                <a:gd name="T14" fmla="*/ 44 w 45"/>
                <a:gd name="T15" fmla="*/ 13 h 31"/>
                <a:gd name="T16" fmla="*/ 35 w 45"/>
                <a:gd name="T17" fmla="*/ 8 h 31"/>
                <a:gd name="T18" fmla="*/ 32 w 45"/>
                <a:gd name="T19" fmla="*/ 9 h 31"/>
                <a:gd name="T20" fmla="*/ 28 w 45"/>
                <a:gd name="T21" fmla="*/ 7 h 31"/>
                <a:gd name="T22" fmla="*/ 28 w 45"/>
                <a:gd name="T23" fmla="*/ 7 h 31"/>
                <a:gd name="T24" fmla="*/ 18 w 45"/>
                <a:gd name="T25" fmla="*/ 1 h 31"/>
                <a:gd name="T26" fmla="*/ 17 w 45"/>
                <a:gd name="T27" fmla="*/ 1 h 31"/>
                <a:gd name="T28" fmla="*/ 12 w 45"/>
                <a:gd name="T29" fmla="*/ 11 h 31"/>
                <a:gd name="T30" fmla="*/ 12 w 45"/>
                <a:gd name="T31" fmla="*/ 11 h 31"/>
                <a:gd name="T32" fmla="*/ 9 w 45"/>
                <a:gd name="T3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31">
                  <a:moveTo>
                    <a:pt x="9" y="15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2" y="17"/>
                    <a:pt x="0" y="21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2" y="29"/>
                    <a:pt x="5" y="31"/>
                    <a:pt x="9" y="3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3" y="21"/>
                    <a:pt x="45" y="17"/>
                    <a:pt x="44" y="14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0"/>
                    <a:pt x="39" y="7"/>
                    <a:pt x="35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10"/>
                    <a:pt x="28" y="9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6" y="2"/>
                    <a:pt x="22" y="0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3" y="2"/>
                    <a:pt x="10" y="6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1" y="15"/>
                    <a:pt x="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6DC16D08-172F-49F3-95AC-28F7E6307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6100" y="1246187"/>
              <a:ext cx="19050" cy="22225"/>
            </a:xfrm>
            <a:custGeom>
              <a:avLst/>
              <a:gdLst>
                <a:gd name="T0" fmla="*/ 3 w 7"/>
                <a:gd name="T1" fmla="*/ 0 h 8"/>
                <a:gd name="T2" fmla="*/ 7 w 7"/>
                <a:gd name="T3" fmla="*/ 3 h 8"/>
                <a:gd name="T4" fmla="*/ 4 w 7"/>
                <a:gd name="T5" fmla="*/ 7 h 8"/>
                <a:gd name="T6" fmla="*/ 0 w 7"/>
                <a:gd name="T7" fmla="*/ 5 h 8"/>
                <a:gd name="T8" fmla="*/ 3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5" y="0"/>
                    <a:pt x="7" y="1"/>
                    <a:pt x="7" y="3"/>
                  </a:cubicBezTo>
                  <a:cubicBezTo>
                    <a:pt x="7" y="5"/>
                    <a:pt x="6" y="7"/>
                    <a:pt x="4" y="7"/>
                  </a:cubicBezTo>
                  <a:cubicBezTo>
                    <a:pt x="3" y="8"/>
                    <a:pt x="1" y="7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94A5C3F7-8CA8-4BE9-898D-B1ACA1893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750" y="1530350"/>
              <a:ext cx="133350" cy="50800"/>
            </a:xfrm>
            <a:custGeom>
              <a:avLst/>
              <a:gdLst>
                <a:gd name="T0" fmla="*/ 49 w 49"/>
                <a:gd name="T1" fmla="*/ 4 h 19"/>
                <a:gd name="T2" fmla="*/ 47 w 49"/>
                <a:gd name="T3" fmla="*/ 7 h 19"/>
                <a:gd name="T4" fmla="*/ 4 w 49"/>
                <a:gd name="T5" fmla="*/ 19 h 19"/>
                <a:gd name="T6" fmla="*/ 1 w 49"/>
                <a:gd name="T7" fmla="*/ 17 h 19"/>
                <a:gd name="T8" fmla="*/ 0 w 49"/>
                <a:gd name="T9" fmla="*/ 15 h 19"/>
                <a:gd name="T10" fmla="*/ 2 w 49"/>
                <a:gd name="T11" fmla="*/ 12 h 19"/>
                <a:gd name="T12" fmla="*/ 45 w 49"/>
                <a:gd name="T13" fmla="*/ 0 h 19"/>
                <a:gd name="T14" fmla="*/ 48 w 49"/>
                <a:gd name="T15" fmla="*/ 2 h 19"/>
                <a:gd name="T16" fmla="*/ 49 w 49"/>
                <a:gd name="T1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9">
                  <a:moveTo>
                    <a:pt x="49" y="4"/>
                  </a:moveTo>
                  <a:cubicBezTo>
                    <a:pt x="49" y="6"/>
                    <a:pt x="48" y="7"/>
                    <a:pt x="47" y="7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1" y="18"/>
                    <a:pt x="1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2"/>
                    <a:pt x="2" y="1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8" y="1"/>
                    <a:pt x="48" y="2"/>
                  </a:cubicBezTo>
                  <a:lnTo>
                    <a:pt x="49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8911EAFB-20A9-4ACA-B1C6-6A34FD7F2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2763" y="1412875"/>
              <a:ext cx="177800" cy="61913"/>
            </a:xfrm>
            <a:custGeom>
              <a:avLst/>
              <a:gdLst>
                <a:gd name="T0" fmla="*/ 64 w 65"/>
                <a:gd name="T1" fmla="*/ 2 h 23"/>
                <a:gd name="T2" fmla="*/ 65 w 65"/>
                <a:gd name="T3" fmla="*/ 4 h 23"/>
                <a:gd name="T4" fmla="*/ 63 w 65"/>
                <a:gd name="T5" fmla="*/ 7 h 23"/>
                <a:gd name="T6" fmla="*/ 3 w 65"/>
                <a:gd name="T7" fmla="*/ 23 h 23"/>
                <a:gd name="T8" fmla="*/ 1 w 65"/>
                <a:gd name="T9" fmla="*/ 21 h 23"/>
                <a:gd name="T10" fmla="*/ 0 w 65"/>
                <a:gd name="T11" fmla="*/ 19 h 23"/>
                <a:gd name="T12" fmla="*/ 2 w 65"/>
                <a:gd name="T13" fmla="*/ 16 h 23"/>
                <a:gd name="T14" fmla="*/ 61 w 65"/>
                <a:gd name="T15" fmla="*/ 0 h 23"/>
                <a:gd name="T16" fmla="*/ 64 w 65"/>
                <a:gd name="T17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3">
                  <a:moveTo>
                    <a:pt x="64" y="2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6"/>
                    <a:pt x="64" y="7"/>
                    <a:pt x="63" y="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3"/>
                    <a:pt x="1" y="22"/>
                    <a:pt x="1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8"/>
                    <a:pt x="0" y="16"/>
                    <a:pt x="2" y="16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0"/>
                    <a:pt x="64" y="1"/>
                    <a:pt x="6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F5A4EF83-35CD-46F8-98FC-1824AA705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1358900"/>
              <a:ext cx="176213" cy="61913"/>
            </a:xfrm>
            <a:custGeom>
              <a:avLst/>
              <a:gdLst>
                <a:gd name="T0" fmla="*/ 63 w 65"/>
                <a:gd name="T1" fmla="*/ 7 h 23"/>
                <a:gd name="T2" fmla="*/ 4 w 65"/>
                <a:gd name="T3" fmla="*/ 22 h 23"/>
                <a:gd name="T4" fmla="*/ 1 w 65"/>
                <a:gd name="T5" fmla="*/ 21 h 23"/>
                <a:gd name="T6" fmla="*/ 1 w 65"/>
                <a:gd name="T7" fmla="*/ 18 h 23"/>
                <a:gd name="T8" fmla="*/ 2 w 65"/>
                <a:gd name="T9" fmla="*/ 15 h 23"/>
                <a:gd name="T10" fmla="*/ 62 w 65"/>
                <a:gd name="T11" fmla="*/ 0 h 23"/>
                <a:gd name="T12" fmla="*/ 65 w 65"/>
                <a:gd name="T13" fmla="*/ 2 h 23"/>
                <a:gd name="T14" fmla="*/ 65 w 65"/>
                <a:gd name="T15" fmla="*/ 4 h 23"/>
                <a:gd name="T16" fmla="*/ 63 w 65"/>
                <a:gd name="T1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3">
                  <a:moveTo>
                    <a:pt x="63" y="7"/>
                  </a:moveTo>
                  <a:cubicBezTo>
                    <a:pt x="4" y="22"/>
                    <a:pt x="4" y="22"/>
                    <a:pt x="4" y="22"/>
                  </a:cubicBezTo>
                  <a:cubicBezTo>
                    <a:pt x="3" y="23"/>
                    <a:pt x="2" y="22"/>
                    <a:pt x="1" y="2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3" y="0"/>
                    <a:pt x="64" y="0"/>
                    <a:pt x="65" y="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5"/>
                    <a:pt x="65" y="6"/>
                    <a:pt x="6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CB836D78-8328-4B62-897E-1CE571201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875" y="1470025"/>
              <a:ext cx="147638" cy="53975"/>
            </a:xfrm>
            <a:custGeom>
              <a:avLst/>
              <a:gdLst>
                <a:gd name="T0" fmla="*/ 52 w 54"/>
                <a:gd name="T1" fmla="*/ 8 h 20"/>
                <a:gd name="T2" fmla="*/ 4 w 54"/>
                <a:gd name="T3" fmla="*/ 20 h 20"/>
                <a:gd name="T4" fmla="*/ 1 w 54"/>
                <a:gd name="T5" fmla="*/ 18 h 20"/>
                <a:gd name="T6" fmla="*/ 1 w 54"/>
                <a:gd name="T7" fmla="*/ 16 h 20"/>
                <a:gd name="T8" fmla="*/ 2 w 54"/>
                <a:gd name="T9" fmla="*/ 13 h 20"/>
                <a:gd name="T10" fmla="*/ 50 w 54"/>
                <a:gd name="T11" fmla="*/ 1 h 20"/>
                <a:gd name="T12" fmla="*/ 53 w 54"/>
                <a:gd name="T13" fmla="*/ 2 h 20"/>
                <a:gd name="T14" fmla="*/ 54 w 54"/>
                <a:gd name="T15" fmla="*/ 5 h 20"/>
                <a:gd name="T16" fmla="*/ 52 w 54"/>
                <a:gd name="T17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20">
                  <a:moveTo>
                    <a:pt x="52" y="8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2" y="20"/>
                    <a:pt x="1" y="1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1" y="14"/>
                    <a:pt x="2" y="1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6"/>
                    <a:pt x="53" y="7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B9BC7C79-0DFA-4B19-82F2-7FE31E479F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5450" y="1246187"/>
              <a:ext cx="361950" cy="414338"/>
            </a:xfrm>
            <a:custGeom>
              <a:avLst/>
              <a:gdLst>
                <a:gd name="T0" fmla="*/ 131 w 133"/>
                <a:gd name="T1" fmla="*/ 115 h 152"/>
                <a:gd name="T2" fmla="*/ 104 w 133"/>
                <a:gd name="T3" fmla="*/ 10 h 152"/>
                <a:gd name="T4" fmla="*/ 90 w 133"/>
                <a:gd name="T5" fmla="*/ 1 h 152"/>
                <a:gd name="T6" fmla="*/ 76 w 133"/>
                <a:gd name="T7" fmla="*/ 5 h 152"/>
                <a:gd name="T8" fmla="*/ 76 w 133"/>
                <a:gd name="T9" fmla="*/ 7 h 152"/>
                <a:gd name="T10" fmla="*/ 68 w 133"/>
                <a:gd name="T11" fmla="*/ 22 h 152"/>
                <a:gd name="T12" fmla="*/ 39 w 133"/>
                <a:gd name="T13" fmla="*/ 29 h 152"/>
                <a:gd name="T14" fmla="*/ 24 w 133"/>
                <a:gd name="T15" fmla="*/ 22 h 152"/>
                <a:gd name="T16" fmla="*/ 24 w 133"/>
                <a:gd name="T17" fmla="*/ 19 h 152"/>
                <a:gd name="T18" fmla="*/ 10 w 133"/>
                <a:gd name="T19" fmla="*/ 22 h 152"/>
                <a:gd name="T20" fmla="*/ 1 w 133"/>
                <a:gd name="T21" fmla="*/ 37 h 152"/>
                <a:gd name="T22" fmla="*/ 29 w 133"/>
                <a:gd name="T23" fmla="*/ 142 h 152"/>
                <a:gd name="T24" fmla="*/ 43 w 133"/>
                <a:gd name="T25" fmla="*/ 150 h 152"/>
                <a:gd name="T26" fmla="*/ 123 w 133"/>
                <a:gd name="T27" fmla="*/ 129 h 152"/>
                <a:gd name="T28" fmla="*/ 131 w 133"/>
                <a:gd name="T29" fmla="*/ 115 h 152"/>
                <a:gd name="T30" fmla="*/ 40 w 133"/>
                <a:gd name="T31" fmla="*/ 139 h 152"/>
                <a:gd name="T32" fmla="*/ 16 w 133"/>
                <a:gd name="T33" fmla="*/ 47 h 152"/>
                <a:gd name="T34" fmla="*/ 96 w 133"/>
                <a:gd name="T35" fmla="*/ 27 h 152"/>
                <a:gd name="T36" fmla="*/ 120 w 133"/>
                <a:gd name="T37" fmla="*/ 118 h 152"/>
                <a:gd name="T38" fmla="*/ 40 w 133"/>
                <a:gd name="T39" fmla="*/ 1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" h="152">
                  <a:moveTo>
                    <a:pt x="131" y="115"/>
                  </a:moveTo>
                  <a:cubicBezTo>
                    <a:pt x="104" y="10"/>
                    <a:pt x="104" y="10"/>
                    <a:pt x="104" y="10"/>
                  </a:cubicBezTo>
                  <a:cubicBezTo>
                    <a:pt x="102" y="4"/>
                    <a:pt x="96" y="0"/>
                    <a:pt x="90" y="1"/>
                  </a:cubicBezTo>
                  <a:cubicBezTo>
                    <a:pt x="76" y="5"/>
                    <a:pt x="76" y="5"/>
                    <a:pt x="76" y="5"/>
                  </a:cubicBezTo>
                  <a:cubicBezTo>
                    <a:pt x="76" y="6"/>
                    <a:pt x="76" y="6"/>
                    <a:pt x="76" y="7"/>
                  </a:cubicBezTo>
                  <a:cubicBezTo>
                    <a:pt x="78" y="14"/>
                    <a:pt x="74" y="20"/>
                    <a:pt x="68" y="22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3" y="31"/>
                    <a:pt x="26" y="28"/>
                    <a:pt x="24" y="22"/>
                  </a:cubicBezTo>
                  <a:cubicBezTo>
                    <a:pt x="24" y="21"/>
                    <a:pt x="24" y="20"/>
                    <a:pt x="24" y="19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3" y="24"/>
                    <a:pt x="0" y="30"/>
                    <a:pt x="1" y="37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30" y="148"/>
                    <a:pt x="37" y="152"/>
                    <a:pt x="43" y="150"/>
                  </a:cubicBezTo>
                  <a:cubicBezTo>
                    <a:pt x="123" y="129"/>
                    <a:pt x="123" y="129"/>
                    <a:pt x="123" y="129"/>
                  </a:cubicBezTo>
                  <a:cubicBezTo>
                    <a:pt x="129" y="128"/>
                    <a:pt x="133" y="121"/>
                    <a:pt x="131" y="115"/>
                  </a:cubicBezTo>
                  <a:close/>
                  <a:moveTo>
                    <a:pt x="40" y="139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120" y="118"/>
                    <a:pt x="120" y="118"/>
                    <a:pt x="120" y="118"/>
                  </a:cubicBezTo>
                  <a:lnTo>
                    <a:pt x="40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93F15F2A-91D9-445D-8C95-AB69A27ADABE}"/>
              </a:ext>
            </a:extLst>
          </p:cNvPr>
          <p:cNvSpPr txBox="1"/>
          <p:nvPr/>
        </p:nvSpPr>
        <p:spPr>
          <a:xfrm>
            <a:off x="3957625" y="4231407"/>
            <a:ext cx="1681873" cy="75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1"/>
                </a:solidFill>
              </a:rPr>
              <a:t>4.224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EC8C5-77CB-4B86-8220-D40B7CD7B0B8}"/>
              </a:ext>
            </a:extLst>
          </p:cNvPr>
          <p:cNvSpPr/>
          <p:nvPr/>
        </p:nvSpPr>
        <p:spPr>
          <a:xfrm>
            <a:off x="3957451" y="5260586"/>
            <a:ext cx="2073460" cy="551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Suitable for all categories business </a:t>
            </a:r>
            <a:endParaRPr lang="en-US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23C198-49E5-4DEC-9ABB-F4D029992A26}"/>
              </a:ext>
            </a:extLst>
          </p:cNvPr>
          <p:cNvSpPr txBox="1"/>
          <p:nvPr/>
        </p:nvSpPr>
        <p:spPr>
          <a:xfrm>
            <a:off x="3957450" y="5009801"/>
            <a:ext cx="1554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Descriptions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4B16106-225B-46F5-B2E4-AFD0923E34DC}"/>
              </a:ext>
            </a:extLst>
          </p:cNvPr>
          <p:cNvSpPr/>
          <p:nvPr/>
        </p:nvSpPr>
        <p:spPr>
          <a:xfrm>
            <a:off x="818147" y="2022057"/>
            <a:ext cx="786064" cy="366382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25">
            <a:extLst>
              <a:ext uri="{FF2B5EF4-FFF2-40B4-BE49-F238E27FC236}">
                <a16:creationId xmlns:a16="http://schemas.microsoft.com/office/drawing/2014/main" id="{D6914349-A17C-4C48-BA5A-8A90B85DD660}"/>
              </a:ext>
            </a:extLst>
          </p:cNvPr>
          <p:cNvSpPr txBox="1"/>
          <p:nvPr/>
        </p:nvSpPr>
        <p:spPr>
          <a:xfrm rot="16200000">
            <a:off x="64544" y="3601559"/>
            <a:ext cx="2293269" cy="5048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 E T A I L S</a:t>
            </a:r>
            <a:endParaRPr lang="en-GB" sz="2000" b="1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3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7">
            <a:extLst>
              <a:ext uri="{FF2B5EF4-FFF2-40B4-BE49-F238E27FC236}">
                <a16:creationId xmlns:a16="http://schemas.microsoft.com/office/drawing/2014/main" id="{F1D313D6-1CF7-4CA8-8EFA-3A6116F06B05}"/>
              </a:ext>
            </a:extLst>
          </p:cNvPr>
          <p:cNvSpPr>
            <a:spLocks/>
          </p:cNvSpPr>
          <p:nvPr/>
        </p:nvSpPr>
        <p:spPr bwMode="auto">
          <a:xfrm>
            <a:off x="9355461" y="2331848"/>
            <a:ext cx="2836539" cy="4526151"/>
          </a:xfrm>
          <a:custGeom>
            <a:avLst/>
            <a:gdLst>
              <a:gd name="T0" fmla="*/ 722 w 722"/>
              <a:gd name="T1" fmla="*/ 1076 h 1156"/>
              <a:gd name="T2" fmla="*/ 661 w 722"/>
              <a:gd name="T3" fmla="*/ 1081 h 1156"/>
              <a:gd name="T4" fmla="*/ 240 w 722"/>
              <a:gd name="T5" fmla="*/ 661 h 1156"/>
              <a:gd name="T6" fmla="*/ 661 w 722"/>
              <a:gd name="T7" fmla="*/ 240 h 1156"/>
              <a:gd name="T8" fmla="*/ 722 w 722"/>
              <a:gd name="T9" fmla="*/ 245 h 1156"/>
              <a:gd name="T10" fmla="*/ 722 w 722"/>
              <a:gd name="T11" fmla="*/ 3 h 1156"/>
              <a:gd name="T12" fmla="*/ 661 w 722"/>
              <a:gd name="T13" fmla="*/ 0 h 1156"/>
              <a:gd name="T14" fmla="*/ 0 w 722"/>
              <a:gd name="T15" fmla="*/ 661 h 1156"/>
              <a:gd name="T16" fmla="*/ 225 w 722"/>
              <a:gd name="T17" fmla="*/ 1156 h 1156"/>
              <a:gd name="T18" fmla="*/ 722 w 722"/>
              <a:gd name="T19" fmla="*/ 1156 h 1156"/>
              <a:gd name="T20" fmla="*/ 722 w 722"/>
              <a:gd name="T21" fmla="*/ 107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156">
                <a:moveTo>
                  <a:pt x="722" y="1076"/>
                </a:moveTo>
                <a:cubicBezTo>
                  <a:pt x="702" y="1079"/>
                  <a:pt x="682" y="1081"/>
                  <a:pt x="661" y="1081"/>
                </a:cubicBezTo>
                <a:cubicBezTo>
                  <a:pt x="429" y="1081"/>
                  <a:pt x="240" y="892"/>
                  <a:pt x="240" y="661"/>
                </a:cubicBezTo>
                <a:cubicBezTo>
                  <a:pt x="240" y="429"/>
                  <a:pt x="429" y="240"/>
                  <a:pt x="661" y="240"/>
                </a:cubicBezTo>
                <a:cubicBezTo>
                  <a:pt x="682" y="240"/>
                  <a:pt x="702" y="242"/>
                  <a:pt x="722" y="245"/>
                </a:cubicBezTo>
                <a:cubicBezTo>
                  <a:pt x="722" y="3"/>
                  <a:pt x="722" y="3"/>
                  <a:pt x="722" y="3"/>
                </a:cubicBezTo>
                <a:cubicBezTo>
                  <a:pt x="702" y="1"/>
                  <a:pt x="682" y="0"/>
                  <a:pt x="661" y="0"/>
                </a:cubicBezTo>
                <a:cubicBezTo>
                  <a:pt x="297" y="0"/>
                  <a:pt x="0" y="297"/>
                  <a:pt x="0" y="661"/>
                </a:cubicBezTo>
                <a:cubicBezTo>
                  <a:pt x="0" y="858"/>
                  <a:pt x="87" y="1035"/>
                  <a:pt x="225" y="1156"/>
                </a:cubicBezTo>
                <a:cubicBezTo>
                  <a:pt x="722" y="1156"/>
                  <a:pt x="722" y="1156"/>
                  <a:pt x="722" y="1156"/>
                </a:cubicBezTo>
                <a:lnTo>
                  <a:pt x="722" y="1076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9B040E-8ED9-449A-91D3-2BA2503F86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SWOT </a:t>
            </a:r>
            <a:r>
              <a:rPr lang="en-US" b="1" dirty="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76451-8EC4-457F-B1E4-9719D8FA73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DFD6AB-9031-4AD8-8472-D30CE29C46A2}"/>
              </a:ext>
            </a:extLst>
          </p:cNvPr>
          <p:cNvGrpSpPr/>
          <p:nvPr/>
        </p:nvGrpSpPr>
        <p:grpSpPr>
          <a:xfrm>
            <a:off x="6529730" y="1778963"/>
            <a:ext cx="4931129" cy="3958061"/>
            <a:chOff x="6892884" y="2246312"/>
            <a:chExt cx="4931129" cy="3958061"/>
          </a:xfrm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ED125799-9260-423C-810A-F5526BE8B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1924" y="2246312"/>
              <a:ext cx="1502089" cy="306996"/>
            </a:xfrm>
            <a:custGeom>
              <a:avLst/>
              <a:gdLst>
                <a:gd name="T0" fmla="*/ 289 w 548"/>
                <a:gd name="T1" fmla="*/ 112 h 112"/>
                <a:gd name="T2" fmla="*/ 0 w 548"/>
                <a:gd name="T3" fmla="*/ 37 h 112"/>
                <a:gd name="T4" fmla="*/ 259 w 548"/>
                <a:gd name="T5" fmla="*/ 0 h 112"/>
                <a:gd name="T6" fmla="*/ 548 w 548"/>
                <a:gd name="T7" fmla="*/ 75 h 112"/>
                <a:gd name="T8" fmla="*/ 289 w 548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8" h="112">
                  <a:moveTo>
                    <a:pt x="289" y="112"/>
                  </a:moveTo>
                  <a:lnTo>
                    <a:pt x="0" y="37"/>
                  </a:lnTo>
                  <a:lnTo>
                    <a:pt x="259" y="0"/>
                  </a:lnTo>
                  <a:lnTo>
                    <a:pt x="548" y="75"/>
                  </a:lnTo>
                  <a:lnTo>
                    <a:pt x="289" y="11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CF0FEA90-B6E7-4EF7-8981-2059FCBF3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8385" y="2347731"/>
              <a:ext cx="1315698" cy="2656067"/>
            </a:xfrm>
            <a:custGeom>
              <a:avLst/>
              <a:gdLst>
                <a:gd name="T0" fmla="*/ 290 w 480"/>
                <a:gd name="T1" fmla="*/ 969 h 969"/>
                <a:gd name="T2" fmla="*/ 0 w 480"/>
                <a:gd name="T3" fmla="*/ 894 h 969"/>
                <a:gd name="T4" fmla="*/ 191 w 480"/>
                <a:gd name="T5" fmla="*/ 0 h 969"/>
                <a:gd name="T6" fmla="*/ 480 w 480"/>
                <a:gd name="T7" fmla="*/ 75 h 969"/>
                <a:gd name="T8" fmla="*/ 290 w 480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969">
                  <a:moveTo>
                    <a:pt x="290" y="969"/>
                  </a:moveTo>
                  <a:lnTo>
                    <a:pt x="0" y="894"/>
                  </a:lnTo>
                  <a:lnTo>
                    <a:pt x="191" y="0"/>
                  </a:lnTo>
                  <a:lnTo>
                    <a:pt x="480" y="75"/>
                  </a:lnTo>
                  <a:lnTo>
                    <a:pt x="290" y="96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10479A5E-D9A5-4604-BCE6-0CC7466C3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4145" y="3608609"/>
              <a:ext cx="1249914" cy="2360035"/>
            </a:xfrm>
            <a:custGeom>
              <a:avLst/>
              <a:gdLst>
                <a:gd name="T0" fmla="*/ 456 w 456"/>
                <a:gd name="T1" fmla="*/ 861 h 861"/>
                <a:gd name="T2" fmla="*/ 167 w 456"/>
                <a:gd name="T3" fmla="*/ 786 h 861"/>
                <a:gd name="T4" fmla="*/ 0 w 456"/>
                <a:gd name="T5" fmla="*/ 0 h 861"/>
                <a:gd name="T6" fmla="*/ 289 w 456"/>
                <a:gd name="T7" fmla="*/ 75 h 861"/>
                <a:gd name="T8" fmla="*/ 456 w 456"/>
                <a:gd name="T9" fmla="*/ 861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861">
                  <a:moveTo>
                    <a:pt x="456" y="861"/>
                  </a:moveTo>
                  <a:lnTo>
                    <a:pt x="167" y="786"/>
                  </a:lnTo>
                  <a:lnTo>
                    <a:pt x="0" y="0"/>
                  </a:lnTo>
                  <a:lnTo>
                    <a:pt x="289" y="75"/>
                  </a:lnTo>
                  <a:lnTo>
                    <a:pt x="456" y="86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31486F2E-167D-47D8-A0FB-B93314F98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8129" y="2583461"/>
              <a:ext cx="1312958" cy="2656067"/>
            </a:xfrm>
            <a:custGeom>
              <a:avLst/>
              <a:gdLst>
                <a:gd name="T0" fmla="*/ 289 w 479"/>
                <a:gd name="T1" fmla="*/ 969 h 969"/>
                <a:gd name="T2" fmla="*/ 0 w 479"/>
                <a:gd name="T3" fmla="*/ 894 h 969"/>
                <a:gd name="T4" fmla="*/ 190 w 479"/>
                <a:gd name="T5" fmla="*/ 0 h 969"/>
                <a:gd name="T6" fmla="*/ 479 w 479"/>
                <a:gd name="T7" fmla="*/ 75 h 969"/>
                <a:gd name="T8" fmla="*/ 289 w 479"/>
                <a:gd name="T9" fmla="*/ 969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9" h="969">
                  <a:moveTo>
                    <a:pt x="289" y="969"/>
                  </a:moveTo>
                  <a:lnTo>
                    <a:pt x="0" y="894"/>
                  </a:lnTo>
                  <a:lnTo>
                    <a:pt x="190" y="0"/>
                  </a:lnTo>
                  <a:lnTo>
                    <a:pt x="479" y="75"/>
                  </a:lnTo>
                  <a:lnTo>
                    <a:pt x="289" y="96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EDB011C1-8941-4BF2-918F-75EAEC220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8926" y="2487523"/>
              <a:ext cx="1469197" cy="301514"/>
            </a:xfrm>
            <a:custGeom>
              <a:avLst/>
              <a:gdLst>
                <a:gd name="T0" fmla="*/ 289 w 536"/>
                <a:gd name="T1" fmla="*/ 110 h 110"/>
                <a:gd name="T2" fmla="*/ 0 w 536"/>
                <a:gd name="T3" fmla="*/ 35 h 110"/>
                <a:gd name="T4" fmla="*/ 247 w 536"/>
                <a:gd name="T5" fmla="*/ 0 h 110"/>
                <a:gd name="T6" fmla="*/ 536 w 536"/>
                <a:gd name="T7" fmla="*/ 75 h 110"/>
                <a:gd name="T8" fmla="*/ 289 w 536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6" h="110">
                  <a:moveTo>
                    <a:pt x="289" y="110"/>
                  </a:moveTo>
                  <a:lnTo>
                    <a:pt x="0" y="35"/>
                  </a:lnTo>
                  <a:lnTo>
                    <a:pt x="247" y="0"/>
                  </a:lnTo>
                  <a:lnTo>
                    <a:pt x="536" y="75"/>
                  </a:lnTo>
                  <a:lnTo>
                    <a:pt x="289" y="11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93B03215-6672-4C1B-B71B-32A2EFD6A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884" y="2723253"/>
              <a:ext cx="1537723" cy="309738"/>
            </a:xfrm>
            <a:custGeom>
              <a:avLst/>
              <a:gdLst>
                <a:gd name="T0" fmla="*/ 289 w 561"/>
                <a:gd name="T1" fmla="*/ 113 h 113"/>
                <a:gd name="T2" fmla="*/ 0 w 561"/>
                <a:gd name="T3" fmla="*/ 39 h 113"/>
                <a:gd name="T4" fmla="*/ 272 w 561"/>
                <a:gd name="T5" fmla="*/ 0 h 113"/>
                <a:gd name="T6" fmla="*/ 561 w 561"/>
                <a:gd name="T7" fmla="*/ 75 h 113"/>
                <a:gd name="T8" fmla="*/ 289 w 561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1" h="113">
                  <a:moveTo>
                    <a:pt x="289" y="113"/>
                  </a:moveTo>
                  <a:lnTo>
                    <a:pt x="0" y="39"/>
                  </a:lnTo>
                  <a:lnTo>
                    <a:pt x="272" y="0"/>
                  </a:lnTo>
                  <a:lnTo>
                    <a:pt x="561" y="75"/>
                  </a:lnTo>
                  <a:lnTo>
                    <a:pt x="289" y="11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3AE2BD4A-7D75-444C-8D29-FFEF0DB4C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884" y="2830154"/>
              <a:ext cx="1630919" cy="3374219"/>
            </a:xfrm>
            <a:custGeom>
              <a:avLst/>
              <a:gdLst>
                <a:gd name="T0" fmla="*/ 595 w 595"/>
                <a:gd name="T1" fmla="*/ 1231 h 1231"/>
                <a:gd name="T2" fmla="*/ 306 w 595"/>
                <a:gd name="T3" fmla="*/ 1156 h 1231"/>
                <a:gd name="T4" fmla="*/ 0 w 595"/>
                <a:gd name="T5" fmla="*/ 0 h 1231"/>
                <a:gd name="T6" fmla="*/ 289 w 595"/>
                <a:gd name="T7" fmla="*/ 74 h 1231"/>
                <a:gd name="T8" fmla="*/ 595 w 595"/>
                <a:gd name="T9" fmla="*/ 1231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1231">
                  <a:moveTo>
                    <a:pt x="595" y="1231"/>
                  </a:moveTo>
                  <a:lnTo>
                    <a:pt x="306" y="1156"/>
                  </a:lnTo>
                  <a:lnTo>
                    <a:pt x="0" y="0"/>
                  </a:lnTo>
                  <a:lnTo>
                    <a:pt x="289" y="74"/>
                  </a:lnTo>
                  <a:lnTo>
                    <a:pt x="595" y="123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99DC3607-FF71-448C-A94C-B9EB45AAF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5045" y="2451891"/>
              <a:ext cx="4138968" cy="3752482"/>
            </a:xfrm>
            <a:custGeom>
              <a:avLst/>
              <a:gdLst>
                <a:gd name="T0" fmla="*/ 1251 w 1510"/>
                <a:gd name="T1" fmla="*/ 37 h 1369"/>
                <a:gd name="T2" fmla="*/ 1510 w 1510"/>
                <a:gd name="T3" fmla="*/ 0 h 1369"/>
                <a:gd name="T4" fmla="*/ 1180 w 1510"/>
                <a:gd name="T5" fmla="*/ 1246 h 1369"/>
                <a:gd name="T6" fmla="*/ 919 w 1510"/>
                <a:gd name="T7" fmla="*/ 1283 h 1369"/>
                <a:gd name="T8" fmla="*/ 752 w 1510"/>
                <a:gd name="T9" fmla="*/ 497 h 1369"/>
                <a:gd name="T10" fmla="*/ 565 w 1510"/>
                <a:gd name="T11" fmla="*/ 1332 h 1369"/>
                <a:gd name="T12" fmla="*/ 306 w 1510"/>
                <a:gd name="T13" fmla="*/ 1369 h 1369"/>
                <a:gd name="T14" fmla="*/ 0 w 1510"/>
                <a:gd name="T15" fmla="*/ 212 h 1369"/>
                <a:gd name="T16" fmla="*/ 272 w 1510"/>
                <a:gd name="T17" fmla="*/ 174 h 1369"/>
                <a:gd name="T18" fmla="*/ 447 w 1510"/>
                <a:gd name="T19" fmla="*/ 1017 h 1369"/>
                <a:gd name="T20" fmla="*/ 637 w 1510"/>
                <a:gd name="T21" fmla="*/ 123 h 1369"/>
                <a:gd name="T22" fmla="*/ 884 w 1510"/>
                <a:gd name="T23" fmla="*/ 88 h 1369"/>
                <a:gd name="T24" fmla="*/ 1061 w 1510"/>
                <a:gd name="T25" fmla="*/ 931 h 1369"/>
                <a:gd name="T26" fmla="*/ 1251 w 1510"/>
                <a:gd name="T27" fmla="*/ 37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0" h="1369">
                  <a:moveTo>
                    <a:pt x="1251" y="37"/>
                  </a:moveTo>
                  <a:lnTo>
                    <a:pt x="1510" y="0"/>
                  </a:lnTo>
                  <a:lnTo>
                    <a:pt x="1180" y="1246"/>
                  </a:lnTo>
                  <a:lnTo>
                    <a:pt x="919" y="1283"/>
                  </a:lnTo>
                  <a:lnTo>
                    <a:pt x="752" y="497"/>
                  </a:lnTo>
                  <a:lnTo>
                    <a:pt x="565" y="1332"/>
                  </a:lnTo>
                  <a:lnTo>
                    <a:pt x="306" y="1369"/>
                  </a:lnTo>
                  <a:lnTo>
                    <a:pt x="0" y="212"/>
                  </a:lnTo>
                  <a:lnTo>
                    <a:pt x="272" y="174"/>
                  </a:lnTo>
                  <a:lnTo>
                    <a:pt x="447" y="1017"/>
                  </a:lnTo>
                  <a:lnTo>
                    <a:pt x="637" y="123"/>
                  </a:lnTo>
                  <a:lnTo>
                    <a:pt x="884" y="88"/>
                  </a:lnTo>
                  <a:lnTo>
                    <a:pt x="1061" y="931"/>
                  </a:lnTo>
                  <a:lnTo>
                    <a:pt x="1251" y="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77E9FA-B58E-435D-9455-4D5750476EAD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FC71DED-3E83-41D9-943C-55ED8A9413B2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E1DF19-C29A-4E19-AF39-69F05F7ACCA6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457FC3-16C9-4E93-B1A8-67308AEECE9F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C46266-A243-4C18-9F08-05865E8859F4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24" name="Freeform 10">
                <a:extLst>
                  <a:ext uri="{FF2B5EF4-FFF2-40B4-BE49-F238E27FC236}">
                    <a16:creationId xmlns:a16="http://schemas.microsoft.com/office/drawing/2014/main" id="{60412868-53BC-4E12-ADE1-D377F66E8C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1">
                <a:extLst>
                  <a:ext uri="{FF2B5EF4-FFF2-40B4-BE49-F238E27FC236}">
                    <a16:creationId xmlns:a16="http://schemas.microsoft.com/office/drawing/2014/main" id="{745CDBE5-554A-4988-96DD-226A6BBEFF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A56485-85FD-4599-BEA8-9C5A62D468F6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A3FA0F35-1043-4A7B-91BE-B7209F7FF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137F63A2-EF81-494C-A7A9-821E0F8D8E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1B328DFE-F88A-4701-922F-C638F2252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57737D7D-7A0E-4EAE-BDA3-4971714CF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9106FEC3-6358-4800-B71E-07449E2762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F428E5D-D543-41ED-92E9-D3697B8F2CA7}"/>
              </a:ext>
            </a:extLst>
          </p:cNvPr>
          <p:cNvSpPr txBox="1"/>
          <p:nvPr/>
        </p:nvSpPr>
        <p:spPr>
          <a:xfrm>
            <a:off x="2334216" y="2345391"/>
            <a:ext cx="4070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ANOTHER BRAND IN THE SAME REGION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A12B53F2-BAFD-409C-9725-D91AFB7ED016}"/>
              </a:ext>
            </a:extLst>
          </p:cNvPr>
          <p:cNvSpPr txBox="1"/>
          <p:nvPr/>
        </p:nvSpPr>
        <p:spPr>
          <a:xfrm>
            <a:off x="2341177" y="3299498"/>
            <a:ext cx="4583078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eaque ipsa quae ab illo eaque ipsa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Far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far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away, behind the word mountains, far from the countries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18E137-56F8-44FA-8A35-0A26673B8CA1}"/>
              </a:ext>
            </a:extLst>
          </p:cNvPr>
          <p:cNvSpPr txBox="1"/>
          <p:nvPr/>
        </p:nvSpPr>
        <p:spPr>
          <a:xfrm>
            <a:off x="2694922" y="1911059"/>
            <a:ext cx="1262703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W E A K N E S </a:t>
            </a:r>
            <a:r>
              <a:rPr lang="en-US" sz="1200" dirty="0" err="1"/>
              <a:t>S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6C9BBD-45AE-477B-93BA-AB57337AED11}"/>
              </a:ext>
            </a:extLst>
          </p:cNvPr>
          <p:cNvSpPr/>
          <p:nvPr/>
        </p:nvSpPr>
        <p:spPr>
          <a:xfrm>
            <a:off x="2424989" y="1992004"/>
            <a:ext cx="212194" cy="21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24DB39-9712-4356-B229-A17175907B9B}"/>
              </a:ext>
            </a:extLst>
          </p:cNvPr>
          <p:cNvSpPr/>
          <p:nvPr/>
        </p:nvSpPr>
        <p:spPr>
          <a:xfrm>
            <a:off x="2463163" y="4502136"/>
            <a:ext cx="1268553" cy="12685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655F6B-1F8D-4967-AF90-98484363903E}"/>
              </a:ext>
            </a:extLst>
          </p:cNvPr>
          <p:cNvSpPr/>
          <p:nvPr/>
        </p:nvSpPr>
        <p:spPr>
          <a:xfrm>
            <a:off x="2463164" y="4502136"/>
            <a:ext cx="1268552" cy="141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561023-5DF3-4059-9163-9835A5C3F3A1}"/>
              </a:ext>
            </a:extLst>
          </p:cNvPr>
          <p:cNvSpPr txBox="1"/>
          <p:nvPr/>
        </p:nvSpPr>
        <p:spPr>
          <a:xfrm>
            <a:off x="3957625" y="4193332"/>
            <a:ext cx="1681873" cy="75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2"/>
                </a:solidFill>
              </a:rPr>
              <a:t>1.367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D29CF0-04D9-47CB-A817-CB6BA892801A}"/>
              </a:ext>
            </a:extLst>
          </p:cNvPr>
          <p:cNvSpPr/>
          <p:nvPr/>
        </p:nvSpPr>
        <p:spPr>
          <a:xfrm>
            <a:off x="3957451" y="5222511"/>
            <a:ext cx="2073460" cy="551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Suitable for all categories business </a:t>
            </a:r>
            <a:endParaRPr lang="en-US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3A4628-CF36-41FF-B168-191383A75EBE}"/>
              </a:ext>
            </a:extLst>
          </p:cNvPr>
          <p:cNvSpPr txBox="1"/>
          <p:nvPr/>
        </p:nvSpPr>
        <p:spPr>
          <a:xfrm>
            <a:off x="3957450" y="4971726"/>
            <a:ext cx="1554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Descriptions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D6543C-70A4-42B4-8590-DAF67A6FF895}"/>
              </a:ext>
            </a:extLst>
          </p:cNvPr>
          <p:cNvSpPr/>
          <p:nvPr/>
        </p:nvSpPr>
        <p:spPr>
          <a:xfrm>
            <a:off x="818147" y="2022057"/>
            <a:ext cx="786064" cy="366382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AC79F34-FF23-4914-9885-CC73FB0EE8D2}"/>
              </a:ext>
            </a:extLst>
          </p:cNvPr>
          <p:cNvSpPr txBox="1"/>
          <p:nvPr/>
        </p:nvSpPr>
        <p:spPr>
          <a:xfrm rot="16200000">
            <a:off x="64544" y="3601559"/>
            <a:ext cx="2293269" cy="5048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 E T A I L S</a:t>
            </a:r>
            <a:endParaRPr lang="en-GB" sz="2000" b="1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A6612F15-3ABF-4F74-B0D3-936391E69A6D}"/>
              </a:ext>
            </a:extLst>
          </p:cNvPr>
          <p:cNvSpPr>
            <a:spLocks noEditPoints="1"/>
          </p:cNvSpPr>
          <p:nvPr/>
        </p:nvSpPr>
        <p:spPr bwMode="auto">
          <a:xfrm>
            <a:off x="2703902" y="4932830"/>
            <a:ext cx="734402" cy="542454"/>
          </a:xfrm>
          <a:custGeom>
            <a:avLst/>
            <a:gdLst>
              <a:gd name="T0" fmla="*/ 3 w 254"/>
              <a:gd name="T1" fmla="*/ 160 h 187"/>
              <a:gd name="T2" fmla="*/ 0 w 254"/>
              <a:gd name="T3" fmla="*/ 146 h 187"/>
              <a:gd name="T4" fmla="*/ 22 w 254"/>
              <a:gd name="T5" fmla="*/ 142 h 187"/>
              <a:gd name="T6" fmla="*/ 254 w 254"/>
              <a:gd name="T7" fmla="*/ 146 h 187"/>
              <a:gd name="T8" fmla="*/ 251 w 254"/>
              <a:gd name="T9" fmla="*/ 160 h 187"/>
              <a:gd name="T10" fmla="*/ 193 w 254"/>
              <a:gd name="T11" fmla="*/ 135 h 187"/>
              <a:gd name="T12" fmla="*/ 70 w 254"/>
              <a:gd name="T13" fmla="*/ 160 h 187"/>
              <a:gd name="T14" fmla="*/ 81 w 254"/>
              <a:gd name="T15" fmla="*/ 142 h 187"/>
              <a:gd name="T16" fmla="*/ 58 w 254"/>
              <a:gd name="T17" fmla="*/ 41 h 187"/>
              <a:gd name="T18" fmla="*/ 46 w 254"/>
              <a:gd name="T19" fmla="*/ 52 h 187"/>
              <a:gd name="T20" fmla="*/ 43 w 254"/>
              <a:gd name="T21" fmla="*/ 82 h 187"/>
              <a:gd name="T22" fmla="*/ 31 w 254"/>
              <a:gd name="T23" fmla="*/ 63 h 187"/>
              <a:gd name="T24" fmla="*/ 43 w 254"/>
              <a:gd name="T25" fmla="*/ 74 h 187"/>
              <a:gd name="T26" fmla="*/ 43 w 254"/>
              <a:gd name="T27" fmla="*/ 58 h 187"/>
              <a:gd name="T28" fmla="*/ 39 w 254"/>
              <a:gd name="T29" fmla="*/ 28 h 187"/>
              <a:gd name="T30" fmla="*/ 58 w 254"/>
              <a:gd name="T31" fmla="*/ 0 h 187"/>
              <a:gd name="T32" fmla="*/ 77 w 254"/>
              <a:gd name="T33" fmla="*/ 28 h 187"/>
              <a:gd name="T34" fmla="*/ 151 w 254"/>
              <a:gd name="T35" fmla="*/ 40 h 187"/>
              <a:gd name="T36" fmla="*/ 191 w 254"/>
              <a:gd name="T37" fmla="*/ 33 h 187"/>
              <a:gd name="T38" fmla="*/ 237 w 254"/>
              <a:gd name="T39" fmla="*/ 78 h 187"/>
              <a:gd name="T40" fmla="*/ 242 w 254"/>
              <a:gd name="T41" fmla="*/ 142 h 187"/>
              <a:gd name="T42" fmla="*/ 254 w 254"/>
              <a:gd name="T43" fmla="*/ 146 h 187"/>
              <a:gd name="T44" fmla="*/ 58 w 254"/>
              <a:gd name="T45" fmla="*/ 10 h 187"/>
              <a:gd name="T46" fmla="*/ 58 w 254"/>
              <a:gd name="T47" fmla="*/ 31 h 187"/>
              <a:gd name="T48" fmla="*/ 95 w 254"/>
              <a:gd name="T49" fmla="*/ 142 h 187"/>
              <a:gd name="T50" fmla="*/ 81 w 254"/>
              <a:gd name="T51" fmla="*/ 61 h 187"/>
              <a:gd name="T52" fmla="*/ 218 w 254"/>
              <a:gd name="T53" fmla="*/ 79 h 187"/>
              <a:gd name="T54" fmla="*/ 198 w 254"/>
              <a:gd name="T55" fmla="*/ 52 h 187"/>
              <a:gd name="T56" fmla="*/ 167 w 254"/>
              <a:gd name="T57" fmla="*/ 56 h 187"/>
              <a:gd name="T58" fmla="*/ 170 w 254"/>
              <a:gd name="T59" fmla="*/ 84 h 187"/>
              <a:gd name="T60" fmla="*/ 218 w 254"/>
              <a:gd name="T61" fmla="*/ 79 h 187"/>
              <a:gd name="T62" fmla="*/ 193 w 254"/>
              <a:gd name="T63" fmla="*/ 187 h 187"/>
              <a:gd name="T64" fmla="*/ 193 w 254"/>
              <a:gd name="T65" fmla="*/ 142 h 187"/>
              <a:gd name="T66" fmla="*/ 204 w 254"/>
              <a:gd name="T67" fmla="*/ 165 h 187"/>
              <a:gd name="T68" fmla="*/ 181 w 254"/>
              <a:gd name="T69" fmla="*/ 165 h 187"/>
              <a:gd name="T70" fmla="*/ 204 w 254"/>
              <a:gd name="T71" fmla="*/ 165 h 187"/>
              <a:gd name="T72" fmla="*/ 41 w 254"/>
              <a:gd name="T73" fmla="*/ 187 h 187"/>
              <a:gd name="T74" fmla="*/ 41 w 254"/>
              <a:gd name="T75" fmla="*/ 142 h 187"/>
              <a:gd name="T76" fmla="*/ 52 w 254"/>
              <a:gd name="T77" fmla="*/ 165 h 187"/>
              <a:gd name="T78" fmla="*/ 30 w 254"/>
              <a:gd name="T79" fmla="*/ 165 h 187"/>
              <a:gd name="T80" fmla="*/ 52 w 254"/>
              <a:gd name="T81" fmla="*/ 165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54" h="187">
                <a:moveTo>
                  <a:pt x="12" y="160"/>
                </a:moveTo>
                <a:cubicBezTo>
                  <a:pt x="3" y="160"/>
                  <a:pt x="3" y="160"/>
                  <a:pt x="3" y="160"/>
                </a:cubicBezTo>
                <a:cubicBezTo>
                  <a:pt x="1" y="160"/>
                  <a:pt x="0" y="159"/>
                  <a:pt x="0" y="157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4"/>
                  <a:pt x="1" y="142"/>
                  <a:pt x="3" y="142"/>
                </a:cubicBezTo>
                <a:cubicBezTo>
                  <a:pt x="22" y="142"/>
                  <a:pt x="22" y="142"/>
                  <a:pt x="22" y="142"/>
                </a:cubicBezTo>
                <a:cubicBezTo>
                  <a:pt x="17" y="147"/>
                  <a:pt x="13" y="153"/>
                  <a:pt x="12" y="160"/>
                </a:cubicBezTo>
                <a:close/>
                <a:moveTo>
                  <a:pt x="254" y="146"/>
                </a:moveTo>
                <a:cubicBezTo>
                  <a:pt x="254" y="157"/>
                  <a:pt x="254" y="157"/>
                  <a:pt x="254" y="157"/>
                </a:cubicBezTo>
                <a:cubicBezTo>
                  <a:pt x="254" y="159"/>
                  <a:pt x="253" y="160"/>
                  <a:pt x="251" y="160"/>
                </a:cubicBezTo>
                <a:cubicBezTo>
                  <a:pt x="222" y="160"/>
                  <a:pt x="222" y="160"/>
                  <a:pt x="222" y="160"/>
                </a:cubicBezTo>
                <a:cubicBezTo>
                  <a:pt x="219" y="146"/>
                  <a:pt x="207" y="135"/>
                  <a:pt x="193" y="135"/>
                </a:cubicBezTo>
                <a:cubicBezTo>
                  <a:pt x="178" y="135"/>
                  <a:pt x="166" y="146"/>
                  <a:pt x="163" y="160"/>
                </a:cubicBezTo>
                <a:cubicBezTo>
                  <a:pt x="70" y="160"/>
                  <a:pt x="70" y="160"/>
                  <a:pt x="70" y="160"/>
                </a:cubicBezTo>
                <a:cubicBezTo>
                  <a:pt x="69" y="153"/>
                  <a:pt x="66" y="147"/>
                  <a:pt x="60" y="142"/>
                </a:cubicBezTo>
                <a:cubicBezTo>
                  <a:pt x="81" y="142"/>
                  <a:pt x="81" y="142"/>
                  <a:pt x="81" y="142"/>
                </a:cubicBezTo>
                <a:cubicBezTo>
                  <a:pt x="63" y="40"/>
                  <a:pt x="63" y="40"/>
                  <a:pt x="63" y="40"/>
                </a:cubicBezTo>
                <a:cubicBezTo>
                  <a:pt x="61" y="41"/>
                  <a:pt x="60" y="41"/>
                  <a:pt x="58" y="41"/>
                </a:cubicBezTo>
                <a:cubicBezTo>
                  <a:pt x="54" y="41"/>
                  <a:pt x="50" y="39"/>
                  <a:pt x="46" y="37"/>
                </a:cubicBezTo>
                <a:cubicBezTo>
                  <a:pt x="46" y="52"/>
                  <a:pt x="46" y="52"/>
                  <a:pt x="46" y="52"/>
                </a:cubicBezTo>
                <a:cubicBezTo>
                  <a:pt x="53" y="53"/>
                  <a:pt x="58" y="59"/>
                  <a:pt x="58" y="66"/>
                </a:cubicBezTo>
                <a:cubicBezTo>
                  <a:pt x="58" y="75"/>
                  <a:pt x="51" y="82"/>
                  <a:pt x="43" y="82"/>
                </a:cubicBezTo>
                <a:cubicBezTo>
                  <a:pt x="34" y="82"/>
                  <a:pt x="27" y="75"/>
                  <a:pt x="27" y="66"/>
                </a:cubicBezTo>
                <a:cubicBezTo>
                  <a:pt x="27" y="64"/>
                  <a:pt x="29" y="63"/>
                  <a:pt x="31" y="63"/>
                </a:cubicBezTo>
                <a:cubicBezTo>
                  <a:pt x="33" y="63"/>
                  <a:pt x="35" y="64"/>
                  <a:pt x="35" y="66"/>
                </a:cubicBezTo>
                <a:cubicBezTo>
                  <a:pt x="35" y="71"/>
                  <a:pt x="38" y="74"/>
                  <a:pt x="43" y="74"/>
                </a:cubicBezTo>
                <a:cubicBezTo>
                  <a:pt x="47" y="74"/>
                  <a:pt x="51" y="71"/>
                  <a:pt x="51" y="66"/>
                </a:cubicBezTo>
                <a:cubicBezTo>
                  <a:pt x="51" y="62"/>
                  <a:pt x="47" y="58"/>
                  <a:pt x="43" y="58"/>
                </a:cubicBezTo>
                <a:cubicBezTo>
                  <a:pt x="41" y="58"/>
                  <a:pt x="39" y="57"/>
                  <a:pt x="39" y="55"/>
                </a:cubicBezTo>
                <a:cubicBezTo>
                  <a:pt x="39" y="28"/>
                  <a:pt x="39" y="28"/>
                  <a:pt x="39" y="28"/>
                </a:cubicBezTo>
                <a:cubicBezTo>
                  <a:pt x="38" y="26"/>
                  <a:pt x="37" y="23"/>
                  <a:pt x="37" y="20"/>
                </a:cubicBezTo>
                <a:cubicBezTo>
                  <a:pt x="37" y="9"/>
                  <a:pt x="47" y="0"/>
                  <a:pt x="58" y="0"/>
                </a:cubicBezTo>
                <a:cubicBezTo>
                  <a:pt x="69" y="0"/>
                  <a:pt x="78" y="9"/>
                  <a:pt x="78" y="20"/>
                </a:cubicBezTo>
                <a:cubicBezTo>
                  <a:pt x="78" y="23"/>
                  <a:pt x="78" y="26"/>
                  <a:pt x="77" y="28"/>
                </a:cubicBezTo>
                <a:cubicBezTo>
                  <a:pt x="151" y="140"/>
                  <a:pt x="151" y="140"/>
                  <a:pt x="151" y="140"/>
                </a:cubicBezTo>
                <a:cubicBezTo>
                  <a:pt x="151" y="40"/>
                  <a:pt x="151" y="40"/>
                  <a:pt x="151" y="40"/>
                </a:cubicBezTo>
                <a:cubicBezTo>
                  <a:pt x="151" y="36"/>
                  <a:pt x="154" y="33"/>
                  <a:pt x="158" y="33"/>
                </a:cubicBezTo>
                <a:cubicBezTo>
                  <a:pt x="191" y="33"/>
                  <a:pt x="191" y="33"/>
                  <a:pt x="191" y="33"/>
                </a:cubicBezTo>
                <a:cubicBezTo>
                  <a:pt x="201" y="33"/>
                  <a:pt x="210" y="38"/>
                  <a:pt x="215" y="45"/>
                </a:cubicBezTo>
                <a:cubicBezTo>
                  <a:pt x="237" y="78"/>
                  <a:pt x="237" y="78"/>
                  <a:pt x="237" y="78"/>
                </a:cubicBezTo>
                <a:cubicBezTo>
                  <a:pt x="240" y="82"/>
                  <a:pt x="242" y="88"/>
                  <a:pt x="242" y="94"/>
                </a:cubicBezTo>
                <a:cubicBezTo>
                  <a:pt x="242" y="142"/>
                  <a:pt x="242" y="142"/>
                  <a:pt x="242" y="142"/>
                </a:cubicBezTo>
                <a:cubicBezTo>
                  <a:pt x="251" y="142"/>
                  <a:pt x="251" y="142"/>
                  <a:pt x="251" y="142"/>
                </a:cubicBezTo>
                <a:cubicBezTo>
                  <a:pt x="253" y="142"/>
                  <a:pt x="254" y="144"/>
                  <a:pt x="254" y="146"/>
                </a:cubicBezTo>
                <a:close/>
                <a:moveTo>
                  <a:pt x="68" y="20"/>
                </a:moveTo>
                <a:cubicBezTo>
                  <a:pt x="68" y="15"/>
                  <a:pt x="63" y="10"/>
                  <a:pt x="58" y="10"/>
                </a:cubicBezTo>
                <a:cubicBezTo>
                  <a:pt x="52" y="10"/>
                  <a:pt x="48" y="15"/>
                  <a:pt x="48" y="20"/>
                </a:cubicBezTo>
                <a:cubicBezTo>
                  <a:pt x="48" y="26"/>
                  <a:pt x="52" y="31"/>
                  <a:pt x="58" y="31"/>
                </a:cubicBezTo>
                <a:cubicBezTo>
                  <a:pt x="63" y="31"/>
                  <a:pt x="68" y="26"/>
                  <a:pt x="68" y="20"/>
                </a:cubicBezTo>
                <a:close/>
                <a:moveTo>
                  <a:pt x="95" y="142"/>
                </a:moveTo>
                <a:cubicBezTo>
                  <a:pt x="135" y="142"/>
                  <a:pt x="135" y="142"/>
                  <a:pt x="135" y="142"/>
                </a:cubicBezTo>
                <a:cubicBezTo>
                  <a:pt x="81" y="61"/>
                  <a:pt x="81" y="61"/>
                  <a:pt x="81" y="61"/>
                </a:cubicBezTo>
                <a:lnTo>
                  <a:pt x="95" y="142"/>
                </a:lnTo>
                <a:close/>
                <a:moveTo>
                  <a:pt x="218" y="79"/>
                </a:moveTo>
                <a:cubicBezTo>
                  <a:pt x="200" y="54"/>
                  <a:pt x="200" y="54"/>
                  <a:pt x="200" y="54"/>
                </a:cubicBezTo>
                <a:cubicBezTo>
                  <a:pt x="200" y="53"/>
                  <a:pt x="199" y="52"/>
                  <a:pt x="198" y="52"/>
                </a:cubicBezTo>
                <a:cubicBezTo>
                  <a:pt x="170" y="52"/>
                  <a:pt x="170" y="52"/>
                  <a:pt x="170" y="52"/>
                </a:cubicBezTo>
                <a:cubicBezTo>
                  <a:pt x="168" y="52"/>
                  <a:pt x="167" y="54"/>
                  <a:pt x="167" y="56"/>
                </a:cubicBezTo>
                <a:cubicBezTo>
                  <a:pt x="167" y="81"/>
                  <a:pt x="167" y="81"/>
                  <a:pt x="167" y="81"/>
                </a:cubicBezTo>
                <a:cubicBezTo>
                  <a:pt x="167" y="83"/>
                  <a:pt x="168" y="84"/>
                  <a:pt x="170" y="84"/>
                </a:cubicBezTo>
                <a:cubicBezTo>
                  <a:pt x="215" y="84"/>
                  <a:pt x="215" y="84"/>
                  <a:pt x="215" y="84"/>
                </a:cubicBezTo>
                <a:cubicBezTo>
                  <a:pt x="218" y="84"/>
                  <a:pt x="219" y="81"/>
                  <a:pt x="218" y="79"/>
                </a:cubicBezTo>
                <a:close/>
                <a:moveTo>
                  <a:pt x="215" y="165"/>
                </a:moveTo>
                <a:cubicBezTo>
                  <a:pt x="215" y="177"/>
                  <a:pt x="205" y="187"/>
                  <a:pt x="193" y="187"/>
                </a:cubicBezTo>
                <a:cubicBezTo>
                  <a:pt x="180" y="187"/>
                  <a:pt x="170" y="177"/>
                  <a:pt x="170" y="165"/>
                </a:cubicBezTo>
                <a:cubicBezTo>
                  <a:pt x="170" y="152"/>
                  <a:pt x="180" y="142"/>
                  <a:pt x="193" y="142"/>
                </a:cubicBezTo>
                <a:cubicBezTo>
                  <a:pt x="205" y="142"/>
                  <a:pt x="215" y="152"/>
                  <a:pt x="215" y="165"/>
                </a:cubicBezTo>
                <a:close/>
                <a:moveTo>
                  <a:pt x="204" y="165"/>
                </a:moveTo>
                <a:cubicBezTo>
                  <a:pt x="204" y="158"/>
                  <a:pt x="199" y="154"/>
                  <a:pt x="193" y="154"/>
                </a:cubicBezTo>
                <a:cubicBezTo>
                  <a:pt x="186" y="154"/>
                  <a:pt x="181" y="158"/>
                  <a:pt x="181" y="165"/>
                </a:cubicBezTo>
                <a:cubicBezTo>
                  <a:pt x="181" y="171"/>
                  <a:pt x="186" y="176"/>
                  <a:pt x="193" y="176"/>
                </a:cubicBezTo>
                <a:cubicBezTo>
                  <a:pt x="199" y="176"/>
                  <a:pt x="204" y="171"/>
                  <a:pt x="204" y="165"/>
                </a:cubicBezTo>
                <a:close/>
                <a:moveTo>
                  <a:pt x="63" y="165"/>
                </a:moveTo>
                <a:cubicBezTo>
                  <a:pt x="63" y="177"/>
                  <a:pt x="54" y="187"/>
                  <a:pt x="41" y="187"/>
                </a:cubicBezTo>
                <a:cubicBezTo>
                  <a:pt x="29" y="187"/>
                  <a:pt x="19" y="177"/>
                  <a:pt x="19" y="165"/>
                </a:cubicBezTo>
                <a:cubicBezTo>
                  <a:pt x="19" y="152"/>
                  <a:pt x="29" y="142"/>
                  <a:pt x="41" y="142"/>
                </a:cubicBezTo>
                <a:cubicBezTo>
                  <a:pt x="54" y="142"/>
                  <a:pt x="63" y="152"/>
                  <a:pt x="63" y="165"/>
                </a:cubicBezTo>
                <a:close/>
                <a:moveTo>
                  <a:pt x="52" y="165"/>
                </a:moveTo>
                <a:cubicBezTo>
                  <a:pt x="52" y="158"/>
                  <a:pt x="47" y="154"/>
                  <a:pt x="41" y="154"/>
                </a:cubicBezTo>
                <a:cubicBezTo>
                  <a:pt x="35" y="154"/>
                  <a:pt x="30" y="158"/>
                  <a:pt x="30" y="165"/>
                </a:cubicBezTo>
                <a:cubicBezTo>
                  <a:pt x="30" y="171"/>
                  <a:pt x="35" y="176"/>
                  <a:pt x="41" y="176"/>
                </a:cubicBezTo>
                <a:cubicBezTo>
                  <a:pt x="47" y="176"/>
                  <a:pt x="52" y="171"/>
                  <a:pt x="52" y="1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29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7">
            <a:extLst>
              <a:ext uri="{FF2B5EF4-FFF2-40B4-BE49-F238E27FC236}">
                <a16:creationId xmlns:a16="http://schemas.microsoft.com/office/drawing/2014/main" id="{298D01F6-D9AB-448A-BDB1-95226E2F41E5}"/>
              </a:ext>
            </a:extLst>
          </p:cNvPr>
          <p:cNvSpPr>
            <a:spLocks/>
          </p:cNvSpPr>
          <p:nvPr/>
        </p:nvSpPr>
        <p:spPr bwMode="auto">
          <a:xfrm>
            <a:off x="9355461" y="2331848"/>
            <a:ext cx="2836539" cy="4526151"/>
          </a:xfrm>
          <a:custGeom>
            <a:avLst/>
            <a:gdLst>
              <a:gd name="T0" fmla="*/ 722 w 722"/>
              <a:gd name="T1" fmla="*/ 1076 h 1156"/>
              <a:gd name="T2" fmla="*/ 661 w 722"/>
              <a:gd name="T3" fmla="*/ 1081 h 1156"/>
              <a:gd name="T4" fmla="*/ 240 w 722"/>
              <a:gd name="T5" fmla="*/ 661 h 1156"/>
              <a:gd name="T6" fmla="*/ 661 w 722"/>
              <a:gd name="T7" fmla="*/ 240 h 1156"/>
              <a:gd name="T8" fmla="*/ 722 w 722"/>
              <a:gd name="T9" fmla="*/ 245 h 1156"/>
              <a:gd name="T10" fmla="*/ 722 w 722"/>
              <a:gd name="T11" fmla="*/ 3 h 1156"/>
              <a:gd name="T12" fmla="*/ 661 w 722"/>
              <a:gd name="T13" fmla="*/ 0 h 1156"/>
              <a:gd name="T14" fmla="*/ 0 w 722"/>
              <a:gd name="T15" fmla="*/ 661 h 1156"/>
              <a:gd name="T16" fmla="*/ 225 w 722"/>
              <a:gd name="T17" fmla="*/ 1156 h 1156"/>
              <a:gd name="T18" fmla="*/ 722 w 722"/>
              <a:gd name="T19" fmla="*/ 1156 h 1156"/>
              <a:gd name="T20" fmla="*/ 722 w 722"/>
              <a:gd name="T21" fmla="*/ 107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156">
                <a:moveTo>
                  <a:pt x="722" y="1076"/>
                </a:moveTo>
                <a:cubicBezTo>
                  <a:pt x="702" y="1079"/>
                  <a:pt x="682" y="1081"/>
                  <a:pt x="661" y="1081"/>
                </a:cubicBezTo>
                <a:cubicBezTo>
                  <a:pt x="429" y="1081"/>
                  <a:pt x="240" y="892"/>
                  <a:pt x="240" y="661"/>
                </a:cubicBezTo>
                <a:cubicBezTo>
                  <a:pt x="240" y="429"/>
                  <a:pt x="429" y="240"/>
                  <a:pt x="661" y="240"/>
                </a:cubicBezTo>
                <a:cubicBezTo>
                  <a:pt x="682" y="240"/>
                  <a:pt x="702" y="242"/>
                  <a:pt x="722" y="245"/>
                </a:cubicBezTo>
                <a:cubicBezTo>
                  <a:pt x="722" y="3"/>
                  <a:pt x="722" y="3"/>
                  <a:pt x="722" y="3"/>
                </a:cubicBezTo>
                <a:cubicBezTo>
                  <a:pt x="702" y="1"/>
                  <a:pt x="682" y="0"/>
                  <a:pt x="661" y="0"/>
                </a:cubicBezTo>
                <a:cubicBezTo>
                  <a:pt x="297" y="0"/>
                  <a:pt x="0" y="297"/>
                  <a:pt x="0" y="661"/>
                </a:cubicBezTo>
                <a:cubicBezTo>
                  <a:pt x="0" y="858"/>
                  <a:pt x="87" y="1035"/>
                  <a:pt x="225" y="1156"/>
                </a:cubicBezTo>
                <a:cubicBezTo>
                  <a:pt x="722" y="1156"/>
                  <a:pt x="722" y="1156"/>
                  <a:pt x="722" y="1156"/>
                </a:cubicBezTo>
                <a:lnTo>
                  <a:pt x="722" y="1076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742A87-2AB1-4E0E-BA4A-81C568DED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9003" y="319463"/>
            <a:ext cx="7326768" cy="830997"/>
          </a:xfrm>
        </p:spPr>
        <p:txBody>
          <a:bodyPr/>
          <a:lstStyle/>
          <a:p>
            <a:r>
              <a:rPr lang="en-US" b="1" dirty="0"/>
              <a:t>SWOT </a:t>
            </a:r>
            <a:r>
              <a:rPr lang="en-US" b="1" dirty="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4B325-C357-46CC-989F-80C31926F6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7C79F9-9F3C-4912-9B3B-1065D1AEAEAD}"/>
              </a:ext>
            </a:extLst>
          </p:cNvPr>
          <p:cNvGrpSpPr/>
          <p:nvPr/>
        </p:nvGrpSpPr>
        <p:grpSpPr>
          <a:xfrm>
            <a:off x="7154687" y="1921927"/>
            <a:ext cx="3681216" cy="3689438"/>
            <a:chOff x="13756444" y="2323061"/>
            <a:chExt cx="3681216" cy="3689438"/>
          </a:xfrm>
        </p:grpSpPr>
        <p:sp>
          <p:nvSpPr>
            <p:cNvPr id="5" name="Freeform 23">
              <a:extLst>
                <a:ext uri="{FF2B5EF4-FFF2-40B4-BE49-F238E27FC236}">
                  <a16:creationId xmlns:a16="http://schemas.microsoft.com/office/drawing/2014/main" id="{65B403EA-B74B-4E0B-AA28-3ABCB8469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4429" y="4946236"/>
              <a:ext cx="1005962" cy="219283"/>
            </a:xfrm>
            <a:custGeom>
              <a:avLst/>
              <a:gdLst>
                <a:gd name="T0" fmla="*/ 64 w 341"/>
                <a:gd name="T1" fmla="*/ 5 h 75"/>
                <a:gd name="T2" fmla="*/ 54 w 341"/>
                <a:gd name="T3" fmla="*/ 5 h 75"/>
                <a:gd name="T4" fmla="*/ 54 w 341"/>
                <a:gd name="T5" fmla="*/ 6 h 75"/>
                <a:gd name="T6" fmla="*/ 43 w 341"/>
                <a:gd name="T7" fmla="*/ 6 h 75"/>
                <a:gd name="T8" fmla="*/ 40 w 341"/>
                <a:gd name="T9" fmla="*/ 6 h 75"/>
                <a:gd name="T10" fmla="*/ 33 w 341"/>
                <a:gd name="T11" fmla="*/ 5 h 75"/>
                <a:gd name="T12" fmla="*/ 30 w 341"/>
                <a:gd name="T13" fmla="*/ 5 h 75"/>
                <a:gd name="T14" fmla="*/ 23 w 341"/>
                <a:gd name="T15" fmla="*/ 4 h 75"/>
                <a:gd name="T16" fmla="*/ 19 w 341"/>
                <a:gd name="T17" fmla="*/ 4 h 75"/>
                <a:gd name="T18" fmla="*/ 13 w 341"/>
                <a:gd name="T19" fmla="*/ 3 h 75"/>
                <a:gd name="T20" fmla="*/ 10 w 341"/>
                <a:gd name="T21" fmla="*/ 2 h 75"/>
                <a:gd name="T22" fmla="*/ 0 w 341"/>
                <a:gd name="T23" fmla="*/ 0 h 75"/>
                <a:gd name="T24" fmla="*/ 0 w 341"/>
                <a:gd name="T25" fmla="*/ 0 h 75"/>
                <a:gd name="T26" fmla="*/ 0 w 341"/>
                <a:gd name="T27" fmla="*/ 0 h 75"/>
                <a:gd name="T28" fmla="*/ 269 w 341"/>
                <a:gd name="T29" fmla="*/ 70 h 75"/>
                <a:gd name="T30" fmla="*/ 279 w 341"/>
                <a:gd name="T31" fmla="*/ 72 h 75"/>
                <a:gd name="T32" fmla="*/ 282 w 341"/>
                <a:gd name="T33" fmla="*/ 72 h 75"/>
                <a:gd name="T34" fmla="*/ 289 w 341"/>
                <a:gd name="T35" fmla="*/ 73 h 75"/>
                <a:gd name="T36" fmla="*/ 290 w 341"/>
                <a:gd name="T37" fmla="*/ 74 h 75"/>
                <a:gd name="T38" fmla="*/ 292 w 341"/>
                <a:gd name="T39" fmla="*/ 74 h 75"/>
                <a:gd name="T40" fmla="*/ 299 w 341"/>
                <a:gd name="T41" fmla="*/ 75 h 75"/>
                <a:gd name="T42" fmla="*/ 303 w 341"/>
                <a:gd name="T43" fmla="*/ 75 h 75"/>
                <a:gd name="T44" fmla="*/ 310 w 341"/>
                <a:gd name="T45" fmla="*/ 75 h 75"/>
                <a:gd name="T46" fmla="*/ 313 w 341"/>
                <a:gd name="T47" fmla="*/ 75 h 75"/>
                <a:gd name="T48" fmla="*/ 323 w 341"/>
                <a:gd name="T49" fmla="*/ 75 h 75"/>
                <a:gd name="T50" fmla="*/ 323 w 341"/>
                <a:gd name="T51" fmla="*/ 75 h 75"/>
                <a:gd name="T52" fmla="*/ 333 w 341"/>
                <a:gd name="T53" fmla="*/ 74 h 75"/>
                <a:gd name="T54" fmla="*/ 334 w 341"/>
                <a:gd name="T55" fmla="*/ 74 h 75"/>
                <a:gd name="T56" fmla="*/ 341 w 341"/>
                <a:gd name="T57" fmla="*/ 73 h 75"/>
                <a:gd name="T58" fmla="*/ 72 w 341"/>
                <a:gd name="T59" fmla="*/ 4 h 75"/>
                <a:gd name="T60" fmla="*/ 64 w 341"/>
                <a:gd name="T61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1" h="75">
                  <a:moveTo>
                    <a:pt x="64" y="5"/>
                  </a:moveTo>
                  <a:cubicBezTo>
                    <a:pt x="61" y="5"/>
                    <a:pt x="57" y="5"/>
                    <a:pt x="54" y="5"/>
                  </a:cubicBezTo>
                  <a:cubicBezTo>
                    <a:pt x="54" y="5"/>
                    <a:pt x="54" y="6"/>
                    <a:pt x="54" y="6"/>
                  </a:cubicBezTo>
                  <a:cubicBezTo>
                    <a:pt x="50" y="6"/>
                    <a:pt x="47" y="6"/>
                    <a:pt x="43" y="6"/>
                  </a:cubicBezTo>
                  <a:cubicBezTo>
                    <a:pt x="42" y="6"/>
                    <a:pt x="41" y="6"/>
                    <a:pt x="40" y="6"/>
                  </a:cubicBezTo>
                  <a:cubicBezTo>
                    <a:pt x="38" y="5"/>
                    <a:pt x="36" y="5"/>
                    <a:pt x="33" y="5"/>
                  </a:cubicBezTo>
                  <a:cubicBezTo>
                    <a:pt x="32" y="5"/>
                    <a:pt x="31" y="5"/>
                    <a:pt x="30" y="5"/>
                  </a:cubicBezTo>
                  <a:cubicBezTo>
                    <a:pt x="27" y="5"/>
                    <a:pt x="25" y="5"/>
                    <a:pt x="23" y="4"/>
                  </a:cubicBezTo>
                  <a:cubicBezTo>
                    <a:pt x="22" y="4"/>
                    <a:pt x="21" y="4"/>
                    <a:pt x="19" y="4"/>
                  </a:cubicBezTo>
                  <a:cubicBezTo>
                    <a:pt x="17" y="3"/>
                    <a:pt x="15" y="3"/>
                    <a:pt x="13" y="3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6" y="1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9" y="70"/>
                    <a:pt x="269" y="70"/>
                    <a:pt x="269" y="70"/>
                  </a:cubicBezTo>
                  <a:cubicBezTo>
                    <a:pt x="272" y="70"/>
                    <a:pt x="276" y="71"/>
                    <a:pt x="279" y="72"/>
                  </a:cubicBezTo>
                  <a:cubicBezTo>
                    <a:pt x="280" y="72"/>
                    <a:pt x="281" y="72"/>
                    <a:pt x="282" y="72"/>
                  </a:cubicBezTo>
                  <a:cubicBezTo>
                    <a:pt x="284" y="73"/>
                    <a:pt x="286" y="73"/>
                    <a:pt x="289" y="73"/>
                  </a:cubicBezTo>
                  <a:cubicBezTo>
                    <a:pt x="289" y="74"/>
                    <a:pt x="290" y="74"/>
                    <a:pt x="290" y="74"/>
                  </a:cubicBezTo>
                  <a:cubicBezTo>
                    <a:pt x="291" y="74"/>
                    <a:pt x="292" y="74"/>
                    <a:pt x="292" y="74"/>
                  </a:cubicBezTo>
                  <a:cubicBezTo>
                    <a:pt x="295" y="74"/>
                    <a:pt x="297" y="74"/>
                    <a:pt x="299" y="75"/>
                  </a:cubicBezTo>
                  <a:cubicBezTo>
                    <a:pt x="300" y="75"/>
                    <a:pt x="301" y="75"/>
                    <a:pt x="303" y="75"/>
                  </a:cubicBezTo>
                  <a:cubicBezTo>
                    <a:pt x="305" y="75"/>
                    <a:pt x="307" y="75"/>
                    <a:pt x="310" y="75"/>
                  </a:cubicBezTo>
                  <a:cubicBezTo>
                    <a:pt x="311" y="75"/>
                    <a:pt x="312" y="75"/>
                    <a:pt x="313" y="75"/>
                  </a:cubicBezTo>
                  <a:cubicBezTo>
                    <a:pt x="316" y="75"/>
                    <a:pt x="319" y="75"/>
                    <a:pt x="323" y="75"/>
                  </a:cubicBezTo>
                  <a:cubicBezTo>
                    <a:pt x="323" y="75"/>
                    <a:pt x="323" y="75"/>
                    <a:pt x="323" y="75"/>
                  </a:cubicBezTo>
                  <a:cubicBezTo>
                    <a:pt x="327" y="75"/>
                    <a:pt x="330" y="75"/>
                    <a:pt x="333" y="74"/>
                  </a:cubicBezTo>
                  <a:cubicBezTo>
                    <a:pt x="334" y="74"/>
                    <a:pt x="334" y="74"/>
                    <a:pt x="334" y="74"/>
                  </a:cubicBezTo>
                  <a:cubicBezTo>
                    <a:pt x="337" y="74"/>
                    <a:pt x="339" y="74"/>
                    <a:pt x="341" y="7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4"/>
                    <a:pt x="67" y="5"/>
                    <a:pt x="64" y="5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4">
              <a:extLst>
                <a:ext uri="{FF2B5EF4-FFF2-40B4-BE49-F238E27FC236}">
                  <a16:creationId xmlns:a16="http://schemas.microsoft.com/office/drawing/2014/main" id="{F5152442-E51E-4AE9-B39E-9EEE4C335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8230" y="3079588"/>
              <a:ext cx="1521277" cy="2080449"/>
            </a:xfrm>
            <a:custGeom>
              <a:avLst/>
              <a:gdLst>
                <a:gd name="T0" fmla="*/ 79 w 516"/>
                <a:gd name="T1" fmla="*/ 0 h 706"/>
                <a:gd name="T2" fmla="*/ 245 w 516"/>
                <a:gd name="T3" fmla="*/ 300 h 706"/>
                <a:gd name="T4" fmla="*/ 243 w 516"/>
                <a:gd name="T5" fmla="*/ 326 h 706"/>
                <a:gd name="T6" fmla="*/ 240 w 516"/>
                <a:gd name="T7" fmla="*/ 350 h 706"/>
                <a:gd name="T8" fmla="*/ 235 w 516"/>
                <a:gd name="T9" fmla="*/ 377 h 706"/>
                <a:gd name="T10" fmla="*/ 229 w 516"/>
                <a:gd name="T11" fmla="*/ 398 h 706"/>
                <a:gd name="T12" fmla="*/ 222 w 516"/>
                <a:gd name="T13" fmla="*/ 423 h 706"/>
                <a:gd name="T14" fmla="*/ 215 w 516"/>
                <a:gd name="T15" fmla="*/ 440 h 706"/>
                <a:gd name="T16" fmla="*/ 204 w 516"/>
                <a:gd name="T17" fmla="*/ 466 h 706"/>
                <a:gd name="T18" fmla="*/ 196 w 516"/>
                <a:gd name="T19" fmla="*/ 483 h 706"/>
                <a:gd name="T20" fmla="*/ 182 w 516"/>
                <a:gd name="T21" fmla="*/ 507 h 706"/>
                <a:gd name="T22" fmla="*/ 170 w 516"/>
                <a:gd name="T23" fmla="*/ 524 h 706"/>
                <a:gd name="T24" fmla="*/ 157 w 516"/>
                <a:gd name="T25" fmla="*/ 541 h 706"/>
                <a:gd name="T26" fmla="*/ 144 w 516"/>
                <a:gd name="T27" fmla="*/ 556 h 706"/>
                <a:gd name="T28" fmla="*/ 129 w 516"/>
                <a:gd name="T29" fmla="*/ 571 h 706"/>
                <a:gd name="T30" fmla="*/ 117 w 516"/>
                <a:gd name="T31" fmla="*/ 582 h 706"/>
                <a:gd name="T32" fmla="*/ 97 w 516"/>
                <a:gd name="T33" fmla="*/ 598 h 706"/>
                <a:gd name="T34" fmla="*/ 83 w 516"/>
                <a:gd name="T35" fmla="*/ 607 h 706"/>
                <a:gd name="T36" fmla="*/ 62 w 516"/>
                <a:gd name="T37" fmla="*/ 618 h 706"/>
                <a:gd name="T38" fmla="*/ 47 w 516"/>
                <a:gd name="T39" fmla="*/ 625 h 706"/>
                <a:gd name="T40" fmla="*/ 28 w 516"/>
                <a:gd name="T41" fmla="*/ 631 h 706"/>
                <a:gd name="T42" fmla="*/ 12 w 516"/>
                <a:gd name="T43" fmla="*/ 635 h 706"/>
                <a:gd name="T44" fmla="*/ 281 w 516"/>
                <a:gd name="T45" fmla="*/ 704 h 706"/>
                <a:gd name="T46" fmla="*/ 297 w 516"/>
                <a:gd name="T47" fmla="*/ 701 h 706"/>
                <a:gd name="T48" fmla="*/ 316 w 516"/>
                <a:gd name="T49" fmla="*/ 694 h 706"/>
                <a:gd name="T50" fmla="*/ 331 w 516"/>
                <a:gd name="T51" fmla="*/ 688 h 706"/>
                <a:gd name="T52" fmla="*/ 352 w 516"/>
                <a:gd name="T53" fmla="*/ 677 h 706"/>
                <a:gd name="T54" fmla="*/ 366 w 516"/>
                <a:gd name="T55" fmla="*/ 667 h 706"/>
                <a:gd name="T56" fmla="*/ 386 w 516"/>
                <a:gd name="T57" fmla="*/ 652 h 706"/>
                <a:gd name="T58" fmla="*/ 398 w 516"/>
                <a:gd name="T59" fmla="*/ 641 h 706"/>
                <a:gd name="T60" fmla="*/ 414 w 516"/>
                <a:gd name="T61" fmla="*/ 625 h 706"/>
                <a:gd name="T62" fmla="*/ 422 w 516"/>
                <a:gd name="T63" fmla="*/ 616 h 706"/>
                <a:gd name="T64" fmla="*/ 435 w 516"/>
                <a:gd name="T65" fmla="*/ 600 h 706"/>
                <a:gd name="T66" fmla="*/ 448 w 516"/>
                <a:gd name="T67" fmla="*/ 582 h 706"/>
                <a:gd name="T68" fmla="*/ 458 w 516"/>
                <a:gd name="T69" fmla="*/ 565 h 706"/>
                <a:gd name="T70" fmla="*/ 467 w 516"/>
                <a:gd name="T71" fmla="*/ 549 h 706"/>
                <a:gd name="T72" fmla="*/ 475 w 516"/>
                <a:gd name="T73" fmla="*/ 532 h 706"/>
                <a:gd name="T74" fmla="*/ 485 w 516"/>
                <a:gd name="T75" fmla="*/ 510 h 706"/>
                <a:gd name="T76" fmla="*/ 491 w 516"/>
                <a:gd name="T77" fmla="*/ 492 h 706"/>
                <a:gd name="T78" fmla="*/ 496 w 516"/>
                <a:gd name="T79" fmla="*/ 478 h 706"/>
                <a:gd name="T80" fmla="*/ 503 w 516"/>
                <a:gd name="T81" fmla="*/ 450 h 706"/>
                <a:gd name="T82" fmla="*/ 506 w 516"/>
                <a:gd name="T83" fmla="*/ 435 h 706"/>
                <a:gd name="T84" fmla="*/ 510 w 516"/>
                <a:gd name="T85" fmla="*/ 412 h 706"/>
                <a:gd name="T86" fmla="*/ 513 w 516"/>
                <a:gd name="T87" fmla="*/ 387 h 706"/>
                <a:gd name="T88" fmla="*/ 515 w 516"/>
                <a:gd name="T89" fmla="*/ 370 h 706"/>
                <a:gd name="T90" fmla="*/ 445 w 516"/>
                <a:gd name="T91" fmla="*/ 13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6" h="706">
                  <a:moveTo>
                    <a:pt x="445" y="131"/>
                  </a:moveTo>
                  <a:cubicBezTo>
                    <a:pt x="418" y="100"/>
                    <a:pt x="385" y="79"/>
                    <a:pt x="348" y="7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178" y="25"/>
                    <a:pt x="247" y="133"/>
                    <a:pt x="246" y="281"/>
                  </a:cubicBezTo>
                  <a:cubicBezTo>
                    <a:pt x="246" y="286"/>
                    <a:pt x="246" y="291"/>
                    <a:pt x="246" y="296"/>
                  </a:cubicBezTo>
                  <a:cubicBezTo>
                    <a:pt x="246" y="297"/>
                    <a:pt x="245" y="299"/>
                    <a:pt x="245" y="300"/>
                  </a:cubicBezTo>
                  <a:cubicBezTo>
                    <a:pt x="245" y="303"/>
                    <a:pt x="245" y="307"/>
                    <a:pt x="245" y="310"/>
                  </a:cubicBezTo>
                  <a:cubicBezTo>
                    <a:pt x="245" y="312"/>
                    <a:pt x="244" y="315"/>
                    <a:pt x="244" y="317"/>
                  </a:cubicBezTo>
                  <a:cubicBezTo>
                    <a:pt x="244" y="320"/>
                    <a:pt x="244" y="323"/>
                    <a:pt x="243" y="326"/>
                  </a:cubicBezTo>
                  <a:cubicBezTo>
                    <a:pt x="243" y="329"/>
                    <a:pt x="243" y="331"/>
                    <a:pt x="242" y="334"/>
                  </a:cubicBezTo>
                  <a:cubicBezTo>
                    <a:pt x="242" y="337"/>
                    <a:pt x="242" y="339"/>
                    <a:pt x="241" y="342"/>
                  </a:cubicBezTo>
                  <a:cubicBezTo>
                    <a:pt x="241" y="345"/>
                    <a:pt x="240" y="347"/>
                    <a:pt x="240" y="350"/>
                  </a:cubicBezTo>
                  <a:cubicBezTo>
                    <a:pt x="240" y="353"/>
                    <a:pt x="239" y="355"/>
                    <a:pt x="239" y="358"/>
                  </a:cubicBezTo>
                  <a:cubicBezTo>
                    <a:pt x="238" y="361"/>
                    <a:pt x="238" y="363"/>
                    <a:pt x="237" y="366"/>
                  </a:cubicBezTo>
                  <a:cubicBezTo>
                    <a:pt x="236" y="369"/>
                    <a:pt x="236" y="373"/>
                    <a:pt x="235" y="377"/>
                  </a:cubicBezTo>
                  <a:cubicBezTo>
                    <a:pt x="235" y="378"/>
                    <a:pt x="234" y="379"/>
                    <a:pt x="234" y="380"/>
                  </a:cubicBezTo>
                  <a:cubicBezTo>
                    <a:pt x="233" y="385"/>
                    <a:pt x="232" y="389"/>
                    <a:pt x="231" y="394"/>
                  </a:cubicBezTo>
                  <a:cubicBezTo>
                    <a:pt x="230" y="396"/>
                    <a:pt x="230" y="397"/>
                    <a:pt x="229" y="398"/>
                  </a:cubicBezTo>
                  <a:cubicBezTo>
                    <a:pt x="228" y="402"/>
                    <a:pt x="227" y="405"/>
                    <a:pt x="226" y="408"/>
                  </a:cubicBezTo>
                  <a:cubicBezTo>
                    <a:pt x="226" y="410"/>
                    <a:pt x="225" y="412"/>
                    <a:pt x="225" y="413"/>
                  </a:cubicBezTo>
                  <a:cubicBezTo>
                    <a:pt x="224" y="416"/>
                    <a:pt x="223" y="420"/>
                    <a:pt x="222" y="423"/>
                  </a:cubicBezTo>
                  <a:cubicBezTo>
                    <a:pt x="221" y="424"/>
                    <a:pt x="221" y="426"/>
                    <a:pt x="220" y="427"/>
                  </a:cubicBezTo>
                  <a:cubicBezTo>
                    <a:pt x="219" y="431"/>
                    <a:pt x="217" y="435"/>
                    <a:pt x="216" y="439"/>
                  </a:cubicBezTo>
                  <a:cubicBezTo>
                    <a:pt x="216" y="439"/>
                    <a:pt x="216" y="440"/>
                    <a:pt x="215" y="440"/>
                  </a:cubicBezTo>
                  <a:cubicBezTo>
                    <a:pt x="214" y="445"/>
                    <a:pt x="212" y="449"/>
                    <a:pt x="210" y="453"/>
                  </a:cubicBezTo>
                  <a:cubicBezTo>
                    <a:pt x="209" y="455"/>
                    <a:pt x="209" y="456"/>
                    <a:pt x="208" y="457"/>
                  </a:cubicBezTo>
                  <a:cubicBezTo>
                    <a:pt x="207" y="460"/>
                    <a:pt x="206" y="463"/>
                    <a:pt x="204" y="466"/>
                  </a:cubicBezTo>
                  <a:cubicBezTo>
                    <a:pt x="203" y="468"/>
                    <a:pt x="203" y="469"/>
                    <a:pt x="202" y="471"/>
                  </a:cubicBezTo>
                  <a:cubicBezTo>
                    <a:pt x="201" y="473"/>
                    <a:pt x="199" y="476"/>
                    <a:pt x="198" y="479"/>
                  </a:cubicBezTo>
                  <a:cubicBezTo>
                    <a:pt x="197" y="480"/>
                    <a:pt x="196" y="482"/>
                    <a:pt x="196" y="483"/>
                  </a:cubicBezTo>
                  <a:cubicBezTo>
                    <a:pt x="194" y="487"/>
                    <a:pt x="192" y="490"/>
                    <a:pt x="190" y="494"/>
                  </a:cubicBezTo>
                  <a:cubicBezTo>
                    <a:pt x="189" y="494"/>
                    <a:pt x="189" y="495"/>
                    <a:pt x="189" y="495"/>
                  </a:cubicBezTo>
                  <a:cubicBezTo>
                    <a:pt x="187" y="499"/>
                    <a:pt x="184" y="503"/>
                    <a:pt x="182" y="507"/>
                  </a:cubicBezTo>
                  <a:cubicBezTo>
                    <a:pt x="181" y="508"/>
                    <a:pt x="179" y="510"/>
                    <a:pt x="178" y="512"/>
                  </a:cubicBezTo>
                  <a:cubicBezTo>
                    <a:pt x="177" y="514"/>
                    <a:pt x="175" y="516"/>
                    <a:pt x="174" y="519"/>
                  </a:cubicBezTo>
                  <a:cubicBezTo>
                    <a:pt x="173" y="520"/>
                    <a:pt x="171" y="522"/>
                    <a:pt x="170" y="524"/>
                  </a:cubicBezTo>
                  <a:cubicBezTo>
                    <a:pt x="169" y="526"/>
                    <a:pt x="167" y="528"/>
                    <a:pt x="166" y="530"/>
                  </a:cubicBezTo>
                  <a:cubicBezTo>
                    <a:pt x="164" y="532"/>
                    <a:pt x="163" y="534"/>
                    <a:pt x="162" y="535"/>
                  </a:cubicBezTo>
                  <a:cubicBezTo>
                    <a:pt x="160" y="537"/>
                    <a:pt x="158" y="539"/>
                    <a:pt x="157" y="541"/>
                  </a:cubicBezTo>
                  <a:cubicBezTo>
                    <a:pt x="155" y="543"/>
                    <a:pt x="154" y="545"/>
                    <a:pt x="153" y="546"/>
                  </a:cubicBezTo>
                  <a:cubicBezTo>
                    <a:pt x="151" y="548"/>
                    <a:pt x="149" y="550"/>
                    <a:pt x="148" y="552"/>
                  </a:cubicBezTo>
                  <a:cubicBezTo>
                    <a:pt x="147" y="553"/>
                    <a:pt x="146" y="554"/>
                    <a:pt x="144" y="556"/>
                  </a:cubicBezTo>
                  <a:cubicBezTo>
                    <a:pt x="143" y="558"/>
                    <a:pt x="141" y="560"/>
                    <a:pt x="139" y="562"/>
                  </a:cubicBezTo>
                  <a:cubicBezTo>
                    <a:pt x="138" y="563"/>
                    <a:pt x="136" y="564"/>
                    <a:pt x="135" y="565"/>
                  </a:cubicBezTo>
                  <a:cubicBezTo>
                    <a:pt x="133" y="567"/>
                    <a:pt x="131" y="569"/>
                    <a:pt x="129" y="571"/>
                  </a:cubicBezTo>
                  <a:cubicBezTo>
                    <a:pt x="128" y="572"/>
                    <a:pt x="127" y="573"/>
                    <a:pt x="126" y="574"/>
                  </a:cubicBezTo>
                  <a:cubicBezTo>
                    <a:pt x="123" y="577"/>
                    <a:pt x="120" y="579"/>
                    <a:pt x="117" y="582"/>
                  </a:cubicBezTo>
                  <a:cubicBezTo>
                    <a:pt x="117" y="582"/>
                    <a:pt x="117" y="582"/>
                    <a:pt x="117" y="582"/>
                  </a:cubicBezTo>
                  <a:cubicBezTo>
                    <a:pt x="113" y="585"/>
                    <a:pt x="110" y="588"/>
                    <a:pt x="107" y="590"/>
                  </a:cubicBezTo>
                  <a:cubicBezTo>
                    <a:pt x="106" y="591"/>
                    <a:pt x="105" y="592"/>
                    <a:pt x="104" y="593"/>
                  </a:cubicBezTo>
                  <a:cubicBezTo>
                    <a:pt x="101" y="594"/>
                    <a:pt x="99" y="596"/>
                    <a:pt x="97" y="598"/>
                  </a:cubicBezTo>
                  <a:cubicBezTo>
                    <a:pt x="96" y="599"/>
                    <a:pt x="94" y="599"/>
                    <a:pt x="93" y="600"/>
                  </a:cubicBezTo>
                  <a:cubicBezTo>
                    <a:pt x="91" y="602"/>
                    <a:pt x="89" y="603"/>
                    <a:pt x="86" y="605"/>
                  </a:cubicBezTo>
                  <a:cubicBezTo>
                    <a:pt x="85" y="605"/>
                    <a:pt x="84" y="606"/>
                    <a:pt x="83" y="607"/>
                  </a:cubicBezTo>
                  <a:cubicBezTo>
                    <a:pt x="80" y="608"/>
                    <a:pt x="78" y="610"/>
                    <a:pt x="75" y="611"/>
                  </a:cubicBezTo>
                  <a:cubicBezTo>
                    <a:pt x="74" y="612"/>
                    <a:pt x="73" y="612"/>
                    <a:pt x="72" y="613"/>
                  </a:cubicBezTo>
                  <a:cubicBezTo>
                    <a:pt x="69" y="615"/>
                    <a:pt x="65" y="617"/>
                    <a:pt x="62" y="618"/>
                  </a:cubicBezTo>
                  <a:cubicBezTo>
                    <a:pt x="61" y="618"/>
                    <a:pt x="61" y="618"/>
                    <a:pt x="61" y="618"/>
                  </a:cubicBezTo>
                  <a:cubicBezTo>
                    <a:pt x="58" y="620"/>
                    <a:pt x="54" y="622"/>
                    <a:pt x="50" y="623"/>
                  </a:cubicBezTo>
                  <a:cubicBezTo>
                    <a:pt x="49" y="624"/>
                    <a:pt x="48" y="624"/>
                    <a:pt x="47" y="625"/>
                  </a:cubicBezTo>
                  <a:cubicBezTo>
                    <a:pt x="44" y="626"/>
                    <a:pt x="42" y="626"/>
                    <a:pt x="39" y="627"/>
                  </a:cubicBezTo>
                  <a:cubicBezTo>
                    <a:pt x="38" y="628"/>
                    <a:pt x="36" y="628"/>
                    <a:pt x="35" y="629"/>
                  </a:cubicBezTo>
                  <a:cubicBezTo>
                    <a:pt x="33" y="630"/>
                    <a:pt x="30" y="630"/>
                    <a:pt x="28" y="631"/>
                  </a:cubicBezTo>
                  <a:cubicBezTo>
                    <a:pt x="26" y="631"/>
                    <a:pt x="25" y="632"/>
                    <a:pt x="23" y="632"/>
                  </a:cubicBezTo>
                  <a:cubicBezTo>
                    <a:pt x="21" y="633"/>
                    <a:pt x="18" y="633"/>
                    <a:pt x="16" y="634"/>
                  </a:cubicBezTo>
                  <a:cubicBezTo>
                    <a:pt x="14" y="634"/>
                    <a:pt x="13" y="635"/>
                    <a:pt x="12" y="635"/>
                  </a:cubicBezTo>
                  <a:cubicBezTo>
                    <a:pt x="8" y="636"/>
                    <a:pt x="4" y="636"/>
                    <a:pt x="0" y="637"/>
                  </a:cubicBezTo>
                  <a:cubicBezTo>
                    <a:pt x="269" y="706"/>
                    <a:pt x="269" y="706"/>
                    <a:pt x="269" y="706"/>
                  </a:cubicBezTo>
                  <a:cubicBezTo>
                    <a:pt x="273" y="706"/>
                    <a:pt x="277" y="705"/>
                    <a:pt x="281" y="704"/>
                  </a:cubicBezTo>
                  <a:cubicBezTo>
                    <a:pt x="282" y="704"/>
                    <a:pt x="284" y="704"/>
                    <a:pt x="285" y="704"/>
                  </a:cubicBezTo>
                  <a:cubicBezTo>
                    <a:pt x="287" y="703"/>
                    <a:pt x="290" y="702"/>
                    <a:pt x="293" y="702"/>
                  </a:cubicBezTo>
                  <a:cubicBezTo>
                    <a:pt x="294" y="701"/>
                    <a:pt x="295" y="701"/>
                    <a:pt x="297" y="701"/>
                  </a:cubicBezTo>
                  <a:cubicBezTo>
                    <a:pt x="299" y="700"/>
                    <a:pt x="302" y="699"/>
                    <a:pt x="304" y="698"/>
                  </a:cubicBezTo>
                  <a:cubicBezTo>
                    <a:pt x="306" y="698"/>
                    <a:pt x="307" y="697"/>
                    <a:pt x="308" y="697"/>
                  </a:cubicBezTo>
                  <a:cubicBezTo>
                    <a:pt x="311" y="696"/>
                    <a:pt x="313" y="695"/>
                    <a:pt x="316" y="694"/>
                  </a:cubicBezTo>
                  <a:cubicBezTo>
                    <a:pt x="317" y="694"/>
                    <a:pt x="318" y="693"/>
                    <a:pt x="320" y="693"/>
                  </a:cubicBezTo>
                  <a:cubicBezTo>
                    <a:pt x="323" y="691"/>
                    <a:pt x="327" y="690"/>
                    <a:pt x="330" y="688"/>
                  </a:cubicBezTo>
                  <a:cubicBezTo>
                    <a:pt x="331" y="688"/>
                    <a:pt x="331" y="688"/>
                    <a:pt x="331" y="688"/>
                  </a:cubicBezTo>
                  <a:cubicBezTo>
                    <a:pt x="334" y="686"/>
                    <a:pt x="338" y="684"/>
                    <a:pt x="341" y="683"/>
                  </a:cubicBezTo>
                  <a:cubicBezTo>
                    <a:pt x="342" y="682"/>
                    <a:pt x="343" y="681"/>
                    <a:pt x="345" y="681"/>
                  </a:cubicBezTo>
                  <a:cubicBezTo>
                    <a:pt x="347" y="679"/>
                    <a:pt x="349" y="678"/>
                    <a:pt x="352" y="677"/>
                  </a:cubicBezTo>
                  <a:cubicBezTo>
                    <a:pt x="353" y="676"/>
                    <a:pt x="354" y="675"/>
                    <a:pt x="356" y="674"/>
                  </a:cubicBezTo>
                  <a:cubicBezTo>
                    <a:pt x="358" y="673"/>
                    <a:pt x="360" y="671"/>
                    <a:pt x="362" y="670"/>
                  </a:cubicBezTo>
                  <a:cubicBezTo>
                    <a:pt x="364" y="669"/>
                    <a:pt x="365" y="668"/>
                    <a:pt x="366" y="667"/>
                  </a:cubicBezTo>
                  <a:cubicBezTo>
                    <a:pt x="368" y="666"/>
                    <a:pt x="371" y="664"/>
                    <a:pt x="373" y="662"/>
                  </a:cubicBezTo>
                  <a:cubicBezTo>
                    <a:pt x="374" y="661"/>
                    <a:pt x="375" y="661"/>
                    <a:pt x="376" y="660"/>
                  </a:cubicBezTo>
                  <a:cubicBezTo>
                    <a:pt x="379" y="657"/>
                    <a:pt x="383" y="655"/>
                    <a:pt x="386" y="652"/>
                  </a:cubicBezTo>
                  <a:cubicBezTo>
                    <a:pt x="386" y="652"/>
                    <a:pt x="386" y="652"/>
                    <a:pt x="386" y="652"/>
                  </a:cubicBezTo>
                  <a:cubicBezTo>
                    <a:pt x="389" y="649"/>
                    <a:pt x="392" y="646"/>
                    <a:pt x="395" y="644"/>
                  </a:cubicBezTo>
                  <a:cubicBezTo>
                    <a:pt x="396" y="643"/>
                    <a:pt x="397" y="642"/>
                    <a:pt x="398" y="641"/>
                  </a:cubicBezTo>
                  <a:cubicBezTo>
                    <a:pt x="400" y="639"/>
                    <a:pt x="403" y="637"/>
                    <a:pt x="405" y="635"/>
                  </a:cubicBezTo>
                  <a:cubicBezTo>
                    <a:pt x="406" y="634"/>
                    <a:pt x="407" y="633"/>
                    <a:pt x="408" y="631"/>
                  </a:cubicBezTo>
                  <a:cubicBezTo>
                    <a:pt x="410" y="629"/>
                    <a:pt x="412" y="627"/>
                    <a:pt x="414" y="625"/>
                  </a:cubicBezTo>
                  <a:cubicBezTo>
                    <a:pt x="415" y="624"/>
                    <a:pt x="416" y="623"/>
                    <a:pt x="417" y="622"/>
                  </a:cubicBezTo>
                  <a:cubicBezTo>
                    <a:pt x="417" y="621"/>
                    <a:pt x="418" y="621"/>
                    <a:pt x="419" y="620"/>
                  </a:cubicBezTo>
                  <a:cubicBezTo>
                    <a:pt x="420" y="619"/>
                    <a:pt x="421" y="617"/>
                    <a:pt x="422" y="616"/>
                  </a:cubicBezTo>
                  <a:cubicBezTo>
                    <a:pt x="423" y="614"/>
                    <a:pt x="425" y="613"/>
                    <a:pt x="426" y="611"/>
                  </a:cubicBezTo>
                  <a:cubicBezTo>
                    <a:pt x="428" y="609"/>
                    <a:pt x="429" y="607"/>
                    <a:pt x="431" y="605"/>
                  </a:cubicBezTo>
                  <a:cubicBezTo>
                    <a:pt x="432" y="603"/>
                    <a:pt x="433" y="602"/>
                    <a:pt x="435" y="600"/>
                  </a:cubicBezTo>
                  <a:cubicBezTo>
                    <a:pt x="436" y="598"/>
                    <a:pt x="438" y="596"/>
                    <a:pt x="439" y="594"/>
                  </a:cubicBezTo>
                  <a:cubicBezTo>
                    <a:pt x="441" y="592"/>
                    <a:pt x="442" y="590"/>
                    <a:pt x="443" y="588"/>
                  </a:cubicBezTo>
                  <a:cubicBezTo>
                    <a:pt x="445" y="586"/>
                    <a:pt x="446" y="584"/>
                    <a:pt x="448" y="582"/>
                  </a:cubicBezTo>
                  <a:cubicBezTo>
                    <a:pt x="449" y="580"/>
                    <a:pt x="450" y="578"/>
                    <a:pt x="451" y="576"/>
                  </a:cubicBezTo>
                  <a:cubicBezTo>
                    <a:pt x="451" y="576"/>
                    <a:pt x="452" y="576"/>
                    <a:pt x="452" y="575"/>
                  </a:cubicBezTo>
                  <a:cubicBezTo>
                    <a:pt x="454" y="572"/>
                    <a:pt x="456" y="568"/>
                    <a:pt x="458" y="565"/>
                  </a:cubicBezTo>
                  <a:cubicBezTo>
                    <a:pt x="458" y="564"/>
                    <a:pt x="459" y="564"/>
                    <a:pt x="459" y="564"/>
                  </a:cubicBezTo>
                  <a:cubicBezTo>
                    <a:pt x="461" y="560"/>
                    <a:pt x="463" y="556"/>
                    <a:pt x="465" y="553"/>
                  </a:cubicBezTo>
                  <a:cubicBezTo>
                    <a:pt x="465" y="551"/>
                    <a:pt x="466" y="550"/>
                    <a:pt x="467" y="549"/>
                  </a:cubicBezTo>
                  <a:cubicBezTo>
                    <a:pt x="468" y="546"/>
                    <a:pt x="470" y="543"/>
                    <a:pt x="471" y="540"/>
                  </a:cubicBezTo>
                  <a:cubicBezTo>
                    <a:pt x="472" y="539"/>
                    <a:pt x="473" y="537"/>
                    <a:pt x="473" y="536"/>
                  </a:cubicBezTo>
                  <a:cubicBezTo>
                    <a:pt x="474" y="535"/>
                    <a:pt x="474" y="533"/>
                    <a:pt x="475" y="532"/>
                  </a:cubicBezTo>
                  <a:cubicBezTo>
                    <a:pt x="476" y="530"/>
                    <a:pt x="477" y="528"/>
                    <a:pt x="478" y="527"/>
                  </a:cubicBezTo>
                  <a:cubicBezTo>
                    <a:pt x="478" y="525"/>
                    <a:pt x="479" y="524"/>
                    <a:pt x="479" y="523"/>
                  </a:cubicBezTo>
                  <a:cubicBezTo>
                    <a:pt x="481" y="519"/>
                    <a:pt x="483" y="514"/>
                    <a:pt x="485" y="510"/>
                  </a:cubicBezTo>
                  <a:cubicBezTo>
                    <a:pt x="485" y="509"/>
                    <a:pt x="485" y="509"/>
                    <a:pt x="485" y="508"/>
                  </a:cubicBezTo>
                  <a:cubicBezTo>
                    <a:pt x="487" y="504"/>
                    <a:pt x="488" y="501"/>
                    <a:pt x="490" y="497"/>
                  </a:cubicBezTo>
                  <a:cubicBezTo>
                    <a:pt x="490" y="495"/>
                    <a:pt x="491" y="494"/>
                    <a:pt x="491" y="492"/>
                  </a:cubicBezTo>
                  <a:cubicBezTo>
                    <a:pt x="492" y="491"/>
                    <a:pt x="492" y="489"/>
                    <a:pt x="493" y="488"/>
                  </a:cubicBezTo>
                  <a:cubicBezTo>
                    <a:pt x="493" y="486"/>
                    <a:pt x="494" y="484"/>
                    <a:pt x="494" y="483"/>
                  </a:cubicBezTo>
                  <a:cubicBezTo>
                    <a:pt x="495" y="481"/>
                    <a:pt x="495" y="480"/>
                    <a:pt x="496" y="478"/>
                  </a:cubicBezTo>
                  <a:cubicBezTo>
                    <a:pt x="497" y="475"/>
                    <a:pt x="498" y="471"/>
                    <a:pt x="499" y="468"/>
                  </a:cubicBezTo>
                  <a:cubicBezTo>
                    <a:pt x="499" y="466"/>
                    <a:pt x="499" y="465"/>
                    <a:pt x="500" y="464"/>
                  </a:cubicBezTo>
                  <a:cubicBezTo>
                    <a:pt x="501" y="459"/>
                    <a:pt x="502" y="454"/>
                    <a:pt x="503" y="450"/>
                  </a:cubicBezTo>
                  <a:cubicBezTo>
                    <a:pt x="504" y="449"/>
                    <a:pt x="504" y="448"/>
                    <a:pt x="504" y="447"/>
                  </a:cubicBezTo>
                  <a:cubicBezTo>
                    <a:pt x="505" y="444"/>
                    <a:pt x="505" y="440"/>
                    <a:pt x="506" y="437"/>
                  </a:cubicBezTo>
                  <a:cubicBezTo>
                    <a:pt x="506" y="437"/>
                    <a:pt x="506" y="436"/>
                    <a:pt x="506" y="435"/>
                  </a:cubicBezTo>
                  <a:cubicBezTo>
                    <a:pt x="507" y="433"/>
                    <a:pt x="507" y="430"/>
                    <a:pt x="508" y="428"/>
                  </a:cubicBezTo>
                  <a:cubicBezTo>
                    <a:pt x="508" y="425"/>
                    <a:pt x="509" y="422"/>
                    <a:pt x="509" y="419"/>
                  </a:cubicBezTo>
                  <a:cubicBezTo>
                    <a:pt x="510" y="417"/>
                    <a:pt x="510" y="414"/>
                    <a:pt x="510" y="412"/>
                  </a:cubicBezTo>
                  <a:cubicBezTo>
                    <a:pt x="511" y="409"/>
                    <a:pt x="511" y="406"/>
                    <a:pt x="512" y="403"/>
                  </a:cubicBezTo>
                  <a:cubicBezTo>
                    <a:pt x="512" y="401"/>
                    <a:pt x="512" y="398"/>
                    <a:pt x="513" y="396"/>
                  </a:cubicBezTo>
                  <a:cubicBezTo>
                    <a:pt x="513" y="393"/>
                    <a:pt x="513" y="390"/>
                    <a:pt x="513" y="387"/>
                  </a:cubicBezTo>
                  <a:cubicBezTo>
                    <a:pt x="514" y="385"/>
                    <a:pt x="514" y="382"/>
                    <a:pt x="514" y="379"/>
                  </a:cubicBezTo>
                  <a:cubicBezTo>
                    <a:pt x="514" y="378"/>
                    <a:pt x="514" y="376"/>
                    <a:pt x="514" y="374"/>
                  </a:cubicBezTo>
                  <a:cubicBezTo>
                    <a:pt x="515" y="373"/>
                    <a:pt x="515" y="371"/>
                    <a:pt x="515" y="370"/>
                  </a:cubicBezTo>
                  <a:cubicBezTo>
                    <a:pt x="515" y="368"/>
                    <a:pt x="515" y="367"/>
                    <a:pt x="515" y="366"/>
                  </a:cubicBezTo>
                  <a:cubicBezTo>
                    <a:pt x="515" y="361"/>
                    <a:pt x="515" y="356"/>
                    <a:pt x="515" y="350"/>
                  </a:cubicBezTo>
                  <a:cubicBezTo>
                    <a:pt x="516" y="258"/>
                    <a:pt x="489" y="182"/>
                    <a:pt x="445" y="13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5">
              <a:extLst>
                <a:ext uri="{FF2B5EF4-FFF2-40B4-BE49-F238E27FC236}">
                  <a16:creationId xmlns:a16="http://schemas.microsoft.com/office/drawing/2014/main" id="{886166C0-CF6E-47E7-B884-EC6BAF131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6444" y="2323061"/>
              <a:ext cx="2746521" cy="3546904"/>
            </a:xfrm>
            <a:custGeom>
              <a:avLst/>
              <a:gdLst>
                <a:gd name="T0" fmla="*/ 821 w 932"/>
                <a:gd name="T1" fmla="*/ 70 h 1204"/>
                <a:gd name="T2" fmla="*/ 850 w 932"/>
                <a:gd name="T3" fmla="*/ 70 h 1204"/>
                <a:gd name="T4" fmla="*/ 885 w 932"/>
                <a:gd name="T5" fmla="*/ 74 h 1204"/>
                <a:gd name="T6" fmla="*/ 911 w 932"/>
                <a:gd name="T7" fmla="*/ 78 h 1204"/>
                <a:gd name="T8" fmla="*/ 932 w 932"/>
                <a:gd name="T9" fmla="*/ 83 h 1204"/>
                <a:gd name="T10" fmla="*/ 642 w 932"/>
                <a:gd name="T11" fmla="*/ 8 h 1204"/>
                <a:gd name="T12" fmla="*/ 617 w 932"/>
                <a:gd name="T13" fmla="*/ 4 h 1204"/>
                <a:gd name="T14" fmla="*/ 591 w 932"/>
                <a:gd name="T15" fmla="*/ 1 h 1204"/>
                <a:gd name="T16" fmla="*/ 556 w 932"/>
                <a:gd name="T17" fmla="*/ 0 h 1204"/>
                <a:gd name="T18" fmla="*/ 524 w 932"/>
                <a:gd name="T19" fmla="*/ 2 h 1204"/>
                <a:gd name="T20" fmla="*/ 482 w 932"/>
                <a:gd name="T21" fmla="*/ 7 h 1204"/>
                <a:gd name="T22" fmla="*/ 453 w 932"/>
                <a:gd name="T23" fmla="*/ 13 h 1204"/>
                <a:gd name="T24" fmla="*/ 421 w 932"/>
                <a:gd name="T25" fmla="*/ 21 h 1204"/>
                <a:gd name="T26" fmla="*/ 392 w 932"/>
                <a:gd name="T27" fmla="*/ 31 h 1204"/>
                <a:gd name="T28" fmla="*/ 358 w 932"/>
                <a:gd name="T29" fmla="*/ 45 h 1204"/>
                <a:gd name="T30" fmla="*/ 331 w 932"/>
                <a:gd name="T31" fmla="*/ 58 h 1204"/>
                <a:gd name="T32" fmla="*/ 303 w 932"/>
                <a:gd name="T33" fmla="*/ 74 h 1204"/>
                <a:gd name="T34" fmla="*/ 277 w 932"/>
                <a:gd name="T35" fmla="*/ 90 h 1204"/>
                <a:gd name="T36" fmla="*/ 250 w 932"/>
                <a:gd name="T37" fmla="*/ 110 h 1204"/>
                <a:gd name="T38" fmla="*/ 224 w 932"/>
                <a:gd name="T39" fmla="*/ 131 h 1204"/>
                <a:gd name="T40" fmla="*/ 200 w 932"/>
                <a:gd name="T41" fmla="*/ 154 h 1204"/>
                <a:gd name="T42" fmla="*/ 178 w 932"/>
                <a:gd name="T43" fmla="*/ 176 h 1204"/>
                <a:gd name="T44" fmla="*/ 153 w 932"/>
                <a:gd name="T45" fmla="*/ 205 h 1204"/>
                <a:gd name="T46" fmla="*/ 122 w 932"/>
                <a:gd name="T47" fmla="*/ 247 h 1204"/>
                <a:gd name="T48" fmla="*/ 97 w 932"/>
                <a:gd name="T49" fmla="*/ 287 h 1204"/>
                <a:gd name="T50" fmla="*/ 70 w 932"/>
                <a:gd name="T51" fmla="*/ 338 h 1204"/>
                <a:gd name="T52" fmla="*/ 54 w 932"/>
                <a:gd name="T53" fmla="*/ 374 h 1204"/>
                <a:gd name="T54" fmla="*/ 40 w 932"/>
                <a:gd name="T55" fmla="*/ 415 h 1204"/>
                <a:gd name="T56" fmla="*/ 27 w 932"/>
                <a:gd name="T57" fmla="*/ 458 h 1204"/>
                <a:gd name="T58" fmla="*/ 17 w 932"/>
                <a:gd name="T59" fmla="*/ 502 h 1204"/>
                <a:gd name="T60" fmla="*/ 11 w 932"/>
                <a:gd name="T61" fmla="*/ 535 h 1204"/>
                <a:gd name="T62" fmla="*/ 6 w 932"/>
                <a:gd name="T63" fmla="*/ 576 h 1204"/>
                <a:gd name="T64" fmla="*/ 4 w 932"/>
                <a:gd name="T65" fmla="*/ 603 h 1204"/>
                <a:gd name="T66" fmla="*/ 587 w 932"/>
                <a:gd name="T67" fmla="*/ 1204 h 1204"/>
                <a:gd name="T68" fmla="*/ 274 w 932"/>
                <a:gd name="T69" fmla="*/ 666 h 1204"/>
                <a:gd name="T70" fmla="*/ 277 w 932"/>
                <a:gd name="T71" fmla="*/ 632 h 1204"/>
                <a:gd name="T72" fmla="*/ 282 w 932"/>
                <a:gd name="T73" fmla="*/ 591 h 1204"/>
                <a:gd name="T74" fmla="*/ 291 w 932"/>
                <a:gd name="T75" fmla="*/ 546 h 1204"/>
                <a:gd name="T76" fmla="*/ 303 w 932"/>
                <a:gd name="T77" fmla="*/ 503 h 1204"/>
                <a:gd name="T78" fmla="*/ 322 w 932"/>
                <a:gd name="T79" fmla="*/ 448 h 1204"/>
                <a:gd name="T80" fmla="*/ 339 w 932"/>
                <a:gd name="T81" fmla="*/ 408 h 1204"/>
                <a:gd name="T82" fmla="*/ 366 w 932"/>
                <a:gd name="T83" fmla="*/ 357 h 1204"/>
                <a:gd name="T84" fmla="*/ 393 w 932"/>
                <a:gd name="T85" fmla="*/ 315 h 1204"/>
                <a:gd name="T86" fmla="*/ 436 w 932"/>
                <a:gd name="T87" fmla="*/ 258 h 1204"/>
                <a:gd name="T88" fmla="*/ 456 w 932"/>
                <a:gd name="T89" fmla="*/ 236 h 1204"/>
                <a:gd name="T90" fmla="*/ 478 w 932"/>
                <a:gd name="T91" fmla="*/ 214 h 1204"/>
                <a:gd name="T92" fmla="*/ 505 w 932"/>
                <a:gd name="T93" fmla="*/ 191 h 1204"/>
                <a:gd name="T94" fmla="*/ 530 w 932"/>
                <a:gd name="T95" fmla="*/ 171 h 1204"/>
                <a:gd name="T96" fmla="*/ 557 w 932"/>
                <a:gd name="T97" fmla="*/ 153 h 1204"/>
                <a:gd name="T98" fmla="*/ 583 w 932"/>
                <a:gd name="T99" fmla="*/ 137 h 1204"/>
                <a:gd name="T100" fmla="*/ 612 w 932"/>
                <a:gd name="T101" fmla="*/ 121 h 1204"/>
                <a:gd name="T102" fmla="*/ 642 w 932"/>
                <a:gd name="T103" fmla="*/ 108 h 1204"/>
                <a:gd name="T104" fmla="*/ 673 w 932"/>
                <a:gd name="T105" fmla="*/ 96 h 1204"/>
                <a:gd name="T106" fmla="*/ 703 w 932"/>
                <a:gd name="T107" fmla="*/ 87 h 1204"/>
                <a:gd name="T108" fmla="*/ 734 w 932"/>
                <a:gd name="T109" fmla="*/ 80 h 1204"/>
                <a:gd name="T110" fmla="*/ 781 w 932"/>
                <a:gd name="T111" fmla="*/ 73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32" h="1204">
                  <a:moveTo>
                    <a:pt x="793" y="71"/>
                  </a:moveTo>
                  <a:cubicBezTo>
                    <a:pt x="795" y="71"/>
                    <a:pt x="796" y="71"/>
                    <a:pt x="797" y="71"/>
                  </a:cubicBezTo>
                  <a:cubicBezTo>
                    <a:pt x="801" y="71"/>
                    <a:pt x="805" y="71"/>
                    <a:pt x="809" y="70"/>
                  </a:cubicBezTo>
                  <a:cubicBezTo>
                    <a:pt x="810" y="70"/>
                    <a:pt x="811" y="70"/>
                    <a:pt x="812" y="70"/>
                  </a:cubicBezTo>
                  <a:cubicBezTo>
                    <a:pt x="815" y="70"/>
                    <a:pt x="818" y="70"/>
                    <a:pt x="821" y="70"/>
                  </a:cubicBezTo>
                  <a:cubicBezTo>
                    <a:pt x="822" y="70"/>
                    <a:pt x="824" y="70"/>
                    <a:pt x="825" y="70"/>
                  </a:cubicBezTo>
                  <a:cubicBezTo>
                    <a:pt x="828" y="70"/>
                    <a:pt x="831" y="70"/>
                    <a:pt x="833" y="70"/>
                  </a:cubicBezTo>
                  <a:cubicBezTo>
                    <a:pt x="835" y="70"/>
                    <a:pt x="836" y="70"/>
                    <a:pt x="838" y="70"/>
                  </a:cubicBezTo>
                  <a:cubicBezTo>
                    <a:pt x="840" y="70"/>
                    <a:pt x="843" y="70"/>
                    <a:pt x="846" y="70"/>
                  </a:cubicBezTo>
                  <a:cubicBezTo>
                    <a:pt x="847" y="70"/>
                    <a:pt x="848" y="70"/>
                    <a:pt x="850" y="70"/>
                  </a:cubicBezTo>
                  <a:cubicBezTo>
                    <a:pt x="853" y="71"/>
                    <a:pt x="857" y="71"/>
                    <a:pt x="860" y="71"/>
                  </a:cubicBezTo>
                  <a:cubicBezTo>
                    <a:pt x="861" y="71"/>
                    <a:pt x="861" y="71"/>
                    <a:pt x="861" y="71"/>
                  </a:cubicBezTo>
                  <a:cubicBezTo>
                    <a:pt x="865" y="71"/>
                    <a:pt x="869" y="72"/>
                    <a:pt x="873" y="72"/>
                  </a:cubicBezTo>
                  <a:cubicBezTo>
                    <a:pt x="874" y="72"/>
                    <a:pt x="875" y="72"/>
                    <a:pt x="876" y="73"/>
                  </a:cubicBezTo>
                  <a:cubicBezTo>
                    <a:pt x="879" y="73"/>
                    <a:pt x="882" y="73"/>
                    <a:pt x="885" y="74"/>
                  </a:cubicBezTo>
                  <a:cubicBezTo>
                    <a:pt x="886" y="74"/>
                    <a:pt x="887" y="74"/>
                    <a:pt x="889" y="74"/>
                  </a:cubicBezTo>
                  <a:cubicBezTo>
                    <a:pt x="891" y="74"/>
                    <a:pt x="893" y="75"/>
                    <a:pt x="896" y="75"/>
                  </a:cubicBezTo>
                  <a:cubicBezTo>
                    <a:pt x="897" y="75"/>
                    <a:pt x="898" y="76"/>
                    <a:pt x="900" y="76"/>
                  </a:cubicBezTo>
                  <a:cubicBezTo>
                    <a:pt x="902" y="76"/>
                    <a:pt x="904" y="77"/>
                    <a:pt x="907" y="77"/>
                  </a:cubicBezTo>
                  <a:cubicBezTo>
                    <a:pt x="908" y="77"/>
                    <a:pt x="909" y="78"/>
                    <a:pt x="911" y="78"/>
                  </a:cubicBezTo>
                  <a:cubicBezTo>
                    <a:pt x="913" y="78"/>
                    <a:pt x="916" y="79"/>
                    <a:pt x="918" y="79"/>
                  </a:cubicBezTo>
                  <a:cubicBezTo>
                    <a:pt x="919" y="80"/>
                    <a:pt x="920" y="80"/>
                    <a:pt x="921" y="80"/>
                  </a:cubicBezTo>
                  <a:cubicBezTo>
                    <a:pt x="925" y="81"/>
                    <a:pt x="929" y="82"/>
                    <a:pt x="932" y="83"/>
                  </a:cubicBezTo>
                  <a:cubicBezTo>
                    <a:pt x="932" y="83"/>
                    <a:pt x="932" y="83"/>
                    <a:pt x="932" y="83"/>
                  </a:cubicBezTo>
                  <a:cubicBezTo>
                    <a:pt x="932" y="83"/>
                    <a:pt x="932" y="83"/>
                    <a:pt x="932" y="83"/>
                  </a:cubicBezTo>
                  <a:cubicBezTo>
                    <a:pt x="932" y="83"/>
                    <a:pt x="932" y="83"/>
                    <a:pt x="932" y="83"/>
                  </a:cubicBezTo>
                  <a:cubicBezTo>
                    <a:pt x="663" y="13"/>
                    <a:pt x="663" y="13"/>
                    <a:pt x="663" y="13"/>
                  </a:cubicBezTo>
                  <a:cubicBezTo>
                    <a:pt x="659" y="12"/>
                    <a:pt x="656" y="11"/>
                    <a:pt x="652" y="11"/>
                  </a:cubicBezTo>
                  <a:cubicBezTo>
                    <a:pt x="651" y="10"/>
                    <a:pt x="650" y="10"/>
                    <a:pt x="649" y="10"/>
                  </a:cubicBezTo>
                  <a:cubicBezTo>
                    <a:pt x="646" y="9"/>
                    <a:pt x="644" y="9"/>
                    <a:pt x="642" y="8"/>
                  </a:cubicBezTo>
                  <a:cubicBezTo>
                    <a:pt x="640" y="8"/>
                    <a:pt x="639" y="8"/>
                    <a:pt x="637" y="7"/>
                  </a:cubicBezTo>
                  <a:cubicBezTo>
                    <a:pt x="635" y="7"/>
                    <a:pt x="633" y="7"/>
                    <a:pt x="631" y="6"/>
                  </a:cubicBezTo>
                  <a:cubicBezTo>
                    <a:pt x="629" y="6"/>
                    <a:pt x="628" y="6"/>
                    <a:pt x="626" y="6"/>
                  </a:cubicBezTo>
                  <a:cubicBezTo>
                    <a:pt x="624" y="5"/>
                    <a:pt x="622" y="5"/>
                    <a:pt x="620" y="5"/>
                  </a:cubicBezTo>
                  <a:cubicBezTo>
                    <a:pt x="619" y="4"/>
                    <a:pt x="618" y="4"/>
                    <a:pt x="617" y="4"/>
                  </a:cubicBezTo>
                  <a:cubicBezTo>
                    <a:pt x="617" y="4"/>
                    <a:pt x="616" y="4"/>
                    <a:pt x="615" y="4"/>
                  </a:cubicBezTo>
                  <a:cubicBezTo>
                    <a:pt x="613" y="4"/>
                    <a:pt x="610" y="3"/>
                    <a:pt x="607" y="3"/>
                  </a:cubicBezTo>
                  <a:cubicBezTo>
                    <a:pt x="606" y="3"/>
                    <a:pt x="605" y="3"/>
                    <a:pt x="604" y="3"/>
                  </a:cubicBezTo>
                  <a:cubicBezTo>
                    <a:pt x="600" y="2"/>
                    <a:pt x="596" y="2"/>
                    <a:pt x="592" y="1"/>
                  </a:cubicBezTo>
                  <a:cubicBezTo>
                    <a:pt x="592" y="1"/>
                    <a:pt x="591" y="1"/>
                    <a:pt x="591" y="1"/>
                  </a:cubicBezTo>
                  <a:cubicBezTo>
                    <a:pt x="587" y="1"/>
                    <a:pt x="584" y="1"/>
                    <a:pt x="580" y="1"/>
                  </a:cubicBezTo>
                  <a:cubicBezTo>
                    <a:pt x="579" y="1"/>
                    <a:pt x="578" y="1"/>
                    <a:pt x="576" y="1"/>
                  </a:cubicBezTo>
                  <a:cubicBezTo>
                    <a:pt x="574" y="1"/>
                    <a:pt x="571" y="0"/>
                    <a:pt x="568" y="0"/>
                  </a:cubicBezTo>
                  <a:cubicBezTo>
                    <a:pt x="567" y="0"/>
                    <a:pt x="565" y="0"/>
                    <a:pt x="564" y="0"/>
                  </a:cubicBezTo>
                  <a:cubicBezTo>
                    <a:pt x="561" y="0"/>
                    <a:pt x="559" y="0"/>
                    <a:pt x="556" y="0"/>
                  </a:cubicBezTo>
                  <a:cubicBezTo>
                    <a:pt x="555" y="0"/>
                    <a:pt x="553" y="0"/>
                    <a:pt x="552" y="0"/>
                  </a:cubicBezTo>
                  <a:cubicBezTo>
                    <a:pt x="549" y="0"/>
                    <a:pt x="546" y="1"/>
                    <a:pt x="542" y="1"/>
                  </a:cubicBezTo>
                  <a:cubicBezTo>
                    <a:pt x="541" y="1"/>
                    <a:pt x="541" y="1"/>
                    <a:pt x="540" y="1"/>
                  </a:cubicBezTo>
                  <a:cubicBezTo>
                    <a:pt x="536" y="1"/>
                    <a:pt x="532" y="1"/>
                    <a:pt x="527" y="1"/>
                  </a:cubicBezTo>
                  <a:cubicBezTo>
                    <a:pt x="526" y="2"/>
                    <a:pt x="525" y="2"/>
                    <a:pt x="524" y="2"/>
                  </a:cubicBezTo>
                  <a:cubicBezTo>
                    <a:pt x="521" y="2"/>
                    <a:pt x="518" y="2"/>
                    <a:pt x="515" y="3"/>
                  </a:cubicBezTo>
                  <a:cubicBezTo>
                    <a:pt x="514" y="3"/>
                    <a:pt x="514" y="3"/>
                    <a:pt x="513" y="3"/>
                  </a:cubicBezTo>
                  <a:cubicBezTo>
                    <a:pt x="513" y="3"/>
                    <a:pt x="512" y="3"/>
                    <a:pt x="512" y="3"/>
                  </a:cubicBezTo>
                  <a:cubicBezTo>
                    <a:pt x="506" y="3"/>
                    <a:pt x="500" y="4"/>
                    <a:pt x="495" y="5"/>
                  </a:cubicBezTo>
                  <a:cubicBezTo>
                    <a:pt x="491" y="6"/>
                    <a:pt x="487" y="6"/>
                    <a:pt x="482" y="7"/>
                  </a:cubicBezTo>
                  <a:cubicBezTo>
                    <a:pt x="481" y="7"/>
                    <a:pt x="480" y="7"/>
                    <a:pt x="478" y="8"/>
                  </a:cubicBezTo>
                  <a:cubicBezTo>
                    <a:pt x="476" y="8"/>
                    <a:pt x="473" y="9"/>
                    <a:pt x="470" y="9"/>
                  </a:cubicBezTo>
                  <a:cubicBezTo>
                    <a:pt x="468" y="9"/>
                    <a:pt x="467" y="10"/>
                    <a:pt x="465" y="10"/>
                  </a:cubicBezTo>
                  <a:cubicBezTo>
                    <a:pt x="463" y="11"/>
                    <a:pt x="460" y="11"/>
                    <a:pt x="458" y="12"/>
                  </a:cubicBezTo>
                  <a:cubicBezTo>
                    <a:pt x="456" y="12"/>
                    <a:pt x="454" y="12"/>
                    <a:pt x="453" y="13"/>
                  </a:cubicBezTo>
                  <a:cubicBezTo>
                    <a:pt x="450" y="13"/>
                    <a:pt x="448" y="14"/>
                    <a:pt x="445" y="14"/>
                  </a:cubicBezTo>
                  <a:cubicBezTo>
                    <a:pt x="444" y="15"/>
                    <a:pt x="442" y="15"/>
                    <a:pt x="440" y="16"/>
                  </a:cubicBezTo>
                  <a:cubicBezTo>
                    <a:pt x="438" y="16"/>
                    <a:pt x="436" y="17"/>
                    <a:pt x="433" y="18"/>
                  </a:cubicBezTo>
                  <a:cubicBezTo>
                    <a:pt x="432" y="18"/>
                    <a:pt x="430" y="19"/>
                    <a:pt x="428" y="19"/>
                  </a:cubicBezTo>
                  <a:cubicBezTo>
                    <a:pt x="426" y="20"/>
                    <a:pt x="424" y="20"/>
                    <a:pt x="421" y="21"/>
                  </a:cubicBezTo>
                  <a:cubicBezTo>
                    <a:pt x="420" y="22"/>
                    <a:pt x="418" y="22"/>
                    <a:pt x="416" y="23"/>
                  </a:cubicBezTo>
                  <a:cubicBezTo>
                    <a:pt x="414" y="23"/>
                    <a:pt x="412" y="24"/>
                    <a:pt x="409" y="25"/>
                  </a:cubicBezTo>
                  <a:cubicBezTo>
                    <a:pt x="408" y="25"/>
                    <a:pt x="406" y="26"/>
                    <a:pt x="404" y="26"/>
                  </a:cubicBezTo>
                  <a:cubicBezTo>
                    <a:pt x="402" y="27"/>
                    <a:pt x="400" y="28"/>
                    <a:pt x="397" y="29"/>
                  </a:cubicBezTo>
                  <a:cubicBezTo>
                    <a:pt x="396" y="29"/>
                    <a:pt x="394" y="30"/>
                    <a:pt x="392" y="31"/>
                  </a:cubicBezTo>
                  <a:cubicBezTo>
                    <a:pt x="390" y="31"/>
                    <a:pt x="388" y="32"/>
                    <a:pt x="385" y="33"/>
                  </a:cubicBezTo>
                  <a:cubicBezTo>
                    <a:pt x="384" y="34"/>
                    <a:pt x="382" y="34"/>
                    <a:pt x="381" y="35"/>
                  </a:cubicBezTo>
                  <a:cubicBezTo>
                    <a:pt x="378" y="36"/>
                    <a:pt x="376" y="37"/>
                    <a:pt x="373" y="38"/>
                  </a:cubicBezTo>
                  <a:cubicBezTo>
                    <a:pt x="372" y="39"/>
                    <a:pt x="371" y="39"/>
                    <a:pt x="369" y="40"/>
                  </a:cubicBezTo>
                  <a:cubicBezTo>
                    <a:pt x="366" y="41"/>
                    <a:pt x="362" y="43"/>
                    <a:pt x="358" y="45"/>
                  </a:cubicBezTo>
                  <a:cubicBezTo>
                    <a:pt x="358" y="45"/>
                    <a:pt x="357" y="45"/>
                    <a:pt x="357" y="45"/>
                  </a:cubicBezTo>
                  <a:cubicBezTo>
                    <a:pt x="354" y="47"/>
                    <a:pt x="350" y="48"/>
                    <a:pt x="347" y="50"/>
                  </a:cubicBezTo>
                  <a:cubicBezTo>
                    <a:pt x="346" y="51"/>
                    <a:pt x="344" y="51"/>
                    <a:pt x="343" y="52"/>
                  </a:cubicBezTo>
                  <a:cubicBezTo>
                    <a:pt x="341" y="53"/>
                    <a:pt x="338" y="54"/>
                    <a:pt x="336" y="55"/>
                  </a:cubicBezTo>
                  <a:cubicBezTo>
                    <a:pt x="334" y="56"/>
                    <a:pt x="333" y="57"/>
                    <a:pt x="331" y="58"/>
                  </a:cubicBezTo>
                  <a:cubicBezTo>
                    <a:pt x="329" y="59"/>
                    <a:pt x="327" y="60"/>
                    <a:pt x="325" y="61"/>
                  </a:cubicBezTo>
                  <a:cubicBezTo>
                    <a:pt x="323" y="62"/>
                    <a:pt x="322" y="63"/>
                    <a:pt x="320" y="64"/>
                  </a:cubicBezTo>
                  <a:cubicBezTo>
                    <a:pt x="318" y="65"/>
                    <a:pt x="316" y="66"/>
                    <a:pt x="314" y="67"/>
                  </a:cubicBezTo>
                  <a:cubicBezTo>
                    <a:pt x="312" y="68"/>
                    <a:pt x="311" y="69"/>
                    <a:pt x="309" y="70"/>
                  </a:cubicBezTo>
                  <a:cubicBezTo>
                    <a:pt x="307" y="71"/>
                    <a:pt x="305" y="72"/>
                    <a:pt x="303" y="74"/>
                  </a:cubicBezTo>
                  <a:cubicBezTo>
                    <a:pt x="302" y="74"/>
                    <a:pt x="300" y="75"/>
                    <a:pt x="298" y="76"/>
                  </a:cubicBezTo>
                  <a:cubicBezTo>
                    <a:pt x="296" y="78"/>
                    <a:pt x="294" y="79"/>
                    <a:pt x="292" y="80"/>
                  </a:cubicBezTo>
                  <a:cubicBezTo>
                    <a:pt x="291" y="81"/>
                    <a:pt x="289" y="82"/>
                    <a:pt x="288" y="83"/>
                  </a:cubicBezTo>
                  <a:cubicBezTo>
                    <a:pt x="286" y="84"/>
                    <a:pt x="284" y="86"/>
                    <a:pt x="282" y="87"/>
                  </a:cubicBezTo>
                  <a:cubicBezTo>
                    <a:pt x="280" y="88"/>
                    <a:pt x="279" y="89"/>
                    <a:pt x="277" y="90"/>
                  </a:cubicBezTo>
                  <a:cubicBezTo>
                    <a:pt x="275" y="91"/>
                    <a:pt x="273" y="93"/>
                    <a:pt x="271" y="94"/>
                  </a:cubicBezTo>
                  <a:cubicBezTo>
                    <a:pt x="270" y="95"/>
                    <a:pt x="269" y="96"/>
                    <a:pt x="267" y="97"/>
                  </a:cubicBezTo>
                  <a:cubicBezTo>
                    <a:pt x="265" y="99"/>
                    <a:pt x="263" y="100"/>
                    <a:pt x="261" y="102"/>
                  </a:cubicBezTo>
                  <a:cubicBezTo>
                    <a:pt x="260" y="103"/>
                    <a:pt x="258" y="103"/>
                    <a:pt x="257" y="104"/>
                  </a:cubicBezTo>
                  <a:cubicBezTo>
                    <a:pt x="255" y="106"/>
                    <a:pt x="252" y="108"/>
                    <a:pt x="250" y="110"/>
                  </a:cubicBezTo>
                  <a:cubicBezTo>
                    <a:pt x="249" y="111"/>
                    <a:pt x="248" y="111"/>
                    <a:pt x="247" y="112"/>
                  </a:cubicBezTo>
                  <a:cubicBezTo>
                    <a:pt x="244" y="115"/>
                    <a:pt x="241" y="117"/>
                    <a:pt x="237" y="120"/>
                  </a:cubicBezTo>
                  <a:cubicBezTo>
                    <a:pt x="237" y="120"/>
                    <a:pt x="236" y="121"/>
                    <a:pt x="236" y="121"/>
                  </a:cubicBezTo>
                  <a:cubicBezTo>
                    <a:pt x="233" y="123"/>
                    <a:pt x="231" y="126"/>
                    <a:pt x="228" y="128"/>
                  </a:cubicBezTo>
                  <a:cubicBezTo>
                    <a:pt x="227" y="129"/>
                    <a:pt x="226" y="130"/>
                    <a:pt x="224" y="131"/>
                  </a:cubicBezTo>
                  <a:cubicBezTo>
                    <a:pt x="222" y="133"/>
                    <a:pt x="220" y="134"/>
                    <a:pt x="218" y="136"/>
                  </a:cubicBezTo>
                  <a:cubicBezTo>
                    <a:pt x="217" y="137"/>
                    <a:pt x="216" y="139"/>
                    <a:pt x="215" y="140"/>
                  </a:cubicBezTo>
                  <a:cubicBezTo>
                    <a:pt x="213" y="141"/>
                    <a:pt x="211" y="143"/>
                    <a:pt x="209" y="145"/>
                  </a:cubicBezTo>
                  <a:cubicBezTo>
                    <a:pt x="208" y="146"/>
                    <a:pt x="206" y="147"/>
                    <a:pt x="205" y="149"/>
                  </a:cubicBezTo>
                  <a:cubicBezTo>
                    <a:pt x="203" y="150"/>
                    <a:pt x="202" y="152"/>
                    <a:pt x="200" y="154"/>
                  </a:cubicBezTo>
                  <a:cubicBezTo>
                    <a:pt x="199" y="155"/>
                    <a:pt x="197" y="156"/>
                    <a:pt x="196" y="157"/>
                  </a:cubicBezTo>
                  <a:cubicBezTo>
                    <a:pt x="194" y="159"/>
                    <a:pt x="193" y="161"/>
                    <a:pt x="191" y="163"/>
                  </a:cubicBezTo>
                  <a:cubicBezTo>
                    <a:pt x="190" y="164"/>
                    <a:pt x="188" y="165"/>
                    <a:pt x="187" y="167"/>
                  </a:cubicBezTo>
                  <a:cubicBezTo>
                    <a:pt x="185" y="168"/>
                    <a:pt x="184" y="170"/>
                    <a:pt x="182" y="172"/>
                  </a:cubicBezTo>
                  <a:cubicBezTo>
                    <a:pt x="181" y="173"/>
                    <a:pt x="180" y="175"/>
                    <a:pt x="178" y="176"/>
                  </a:cubicBezTo>
                  <a:cubicBezTo>
                    <a:pt x="177" y="178"/>
                    <a:pt x="175" y="180"/>
                    <a:pt x="173" y="181"/>
                  </a:cubicBezTo>
                  <a:cubicBezTo>
                    <a:pt x="172" y="183"/>
                    <a:pt x="171" y="184"/>
                    <a:pt x="170" y="185"/>
                  </a:cubicBezTo>
                  <a:cubicBezTo>
                    <a:pt x="169" y="186"/>
                    <a:pt x="169" y="186"/>
                    <a:pt x="168" y="187"/>
                  </a:cubicBezTo>
                  <a:cubicBezTo>
                    <a:pt x="168" y="187"/>
                    <a:pt x="168" y="188"/>
                    <a:pt x="167" y="188"/>
                  </a:cubicBezTo>
                  <a:cubicBezTo>
                    <a:pt x="162" y="194"/>
                    <a:pt x="158" y="200"/>
                    <a:pt x="153" y="205"/>
                  </a:cubicBezTo>
                  <a:cubicBezTo>
                    <a:pt x="152" y="206"/>
                    <a:pt x="152" y="207"/>
                    <a:pt x="151" y="207"/>
                  </a:cubicBezTo>
                  <a:cubicBezTo>
                    <a:pt x="147" y="213"/>
                    <a:pt x="142" y="219"/>
                    <a:pt x="137" y="226"/>
                  </a:cubicBezTo>
                  <a:cubicBezTo>
                    <a:pt x="137" y="226"/>
                    <a:pt x="137" y="226"/>
                    <a:pt x="137" y="226"/>
                  </a:cubicBezTo>
                  <a:cubicBezTo>
                    <a:pt x="132" y="232"/>
                    <a:pt x="128" y="239"/>
                    <a:pt x="123" y="245"/>
                  </a:cubicBezTo>
                  <a:cubicBezTo>
                    <a:pt x="123" y="246"/>
                    <a:pt x="123" y="246"/>
                    <a:pt x="122" y="247"/>
                  </a:cubicBezTo>
                  <a:cubicBezTo>
                    <a:pt x="118" y="253"/>
                    <a:pt x="114" y="259"/>
                    <a:pt x="110" y="266"/>
                  </a:cubicBezTo>
                  <a:cubicBezTo>
                    <a:pt x="110" y="266"/>
                    <a:pt x="109" y="267"/>
                    <a:pt x="109" y="267"/>
                  </a:cubicBezTo>
                  <a:cubicBezTo>
                    <a:pt x="109" y="268"/>
                    <a:pt x="108" y="268"/>
                    <a:pt x="108" y="268"/>
                  </a:cubicBezTo>
                  <a:cubicBezTo>
                    <a:pt x="105" y="273"/>
                    <a:pt x="102" y="279"/>
                    <a:pt x="99" y="284"/>
                  </a:cubicBezTo>
                  <a:cubicBezTo>
                    <a:pt x="98" y="285"/>
                    <a:pt x="97" y="286"/>
                    <a:pt x="97" y="287"/>
                  </a:cubicBezTo>
                  <a:cubicBezTo>
                    <a:pt x="94" y="292"/>
                    <a:pt x="92" y="296"/>
                    <a:pt x="89" y="301"/>
                  </a:cubicBezTo>
                  <a:cubicBezTo>
                    <a:pt x="89" y="302"/>
                    <a:pt x="88" y="303"/>
                    <a:pt x="87" y="304"/>
                  </a:cubicBezTo>
                  <a:cubicBezTo>
                    <a:pt x="84" y="309"/>
                    <a:pt x="82" y="315"/>
                    <a:pt x="79" y="320"/>
                  </a:cubicBezTo>
                  <a:cubicBezTo>
                    <a:pt x="78" y="321"/>
                    <a:pt x="78" y="323"/>
                    <a:pt x="77" y="324"/>
                  </a:cubicBezTo>
                  <a:cubicBezTo>
                    <a:pt x="75" y="329"/>
                    <a:pt x="72" y="333"/>
                    <a:pt x="70" y="338"/>
                  </a:cubicBezTo>
                  <a:cubicBezTo>
                    <a:pt x="70" y="339"/>
                    <a:pt x="69" y="340"/>
                    <a:pt x="69" y="340"/>
                  </a:cubicBezTo>
                  <a:cubicBezTo>
                    <a:pt x="69" y="341"/>
                    <a:pt x="69" y="341"/>
                    <a:pt x="69" y="342"/>
                  </a:cubicBezTo>
                  <a:cubicBezTo>
                    <a:pt x="66" y="347"/>
                    <a:pt x="64" y="352"/>
                    <a:pt x="61" y="358"/>
                  </a:cubicBezTo>
                  <a:cubicBezTo>
                    <a:pt x="61" y="359"/>
                    <a:pt x="60" y="360"/>
                    <a:pt x="60" y="361"/>
                  </a:cubicBezTo>
                  <a:cubicBezTo>
                    <a:pt x="58" y="366"/>
                    <a:pt x="56" y="370"/>
                    <a:pt x="54" y="374"/>
                  </a:cubicBezTo>
                  <a:cubicBezTo>
                    <a:pt x="54" y="376"/>
                    <a:pt x="53" y="377"/>
                    <a:pt x="53" y="379"/>
                  </a:cubicBezTo>
                  <a:cubicBezTo>
                    <a:pt x="50" y="384"/>
                    <a:pt x="48" y="390"/>
                    <a:pt x="46" y="395"/>
                  </a:cubicBezTo>
                  <a:cubicBezTo>
                    <a:pt x="46" y="396"/>
                    <a:pt x="46" y="397"/>
                    <a:pt x="46" y="397"/>
                  </a:cubicBezTo>
                  <a:cubicBezTo>
                    <a:pt x="44" y="402"/>
                    <a:pt x="42" y="407"/>
                    <a:pt x="40" y="412"/>
                  </a:cubicBezTo>
                  <a:cubicBezTo>
                    <a:pt x="40" y="413"/>
                    <a:pt x="40" y="414"/>
                    <a:pt x="40" y="415"/>
                  </a:cubicBezTo>
                  <a:cubicBezTo>
                    <a:pt x="39" y="416"/>
                    <a:pt x="39" y="416"/>
                    <a:pt x="39" y="417"/>
                  </a:cubicBezTo>
                  <a:cubicBezTo>
                    <a:pt x="37" y="423"/>
                    <a:pt x="35" y="428"/>
                    <a:pt x="34" y="434"/>
                  </a:cubicBezTo>
                  <a:cubicBezTo>
                    <a:pt x="34" y="434"/>
                    <a:pt x="33" y="435"/>
                    <a:pt x="33" y="435"/>
                  </a:cubicBezTo>
                  <a:cubicBezTo>
                    <a:pt x="31" y="441"/>
                    <a:pt x="30" y="447"/>
                    <a:pt x="28" y="453"/>
                  </a:cubicBezTo>
                  <a:cubicBezTo>
                    <a:pt x="28" y="455"/>
                    <a:pt x="27" y="456"/>
                    <a:pt x="27" y="458"/>
                  </a:cubicBezTo>
                  <a:cubicBezTo>
                    <a:pt x="25" y="463"/>
                    <a:pt x="24" y="468"/>
                    <a:pt x="23" y="474"/>
                  </a:cubicBezTo>
                  <a:cubicBezTo>
                    <a:pt x="23" y="475"/>
                    <a:pt x="22" y="475"/>
                    <a:pt x="22" y="476"/>
                  </a:cubicBezTo>
                  <a:cubicBezTo>
                    <a:pt x="21" y="482"/>
                    <a:pt x="19" y="489"/>
                    <a:pt x="18" y="495"/>
                  </a:cubicBezTo>
                  <a:cubicBezTo>
                    <a:pt x="18" y="495"/>
                    <a:pt x="18" y="496"/>
                    <a:pt x="18" y="497"/>
                  </a:cubicBezTo>
                  <a:cubicBezTo>
                    <a:pt x="17" y="498"/>
                    <a:pt x="17" y="500"/>
                    <a:pt x="17" y="502"/>
                  </a:cubicBezTo>
                  <a:cubicBezTo>
                    <a:pt x="16" y="504"/>
                    <a:pt x="16" y="506"/>
                    <a:pt x="16" y="507"/>
                  </a:cubicBezTo>
                  <a:cubicBezTo>
                    <a:pt x="15" y="510"/>
                    <a:pt x="15" y="513"/>
                    <a:pt x="14" y="516"/>
                  </a:cubicBezTo>
                  <a:cubicBezTo>
                    <a:pt x="14" y="518"/>
                    <a:pt x="13" y="519"/>
                    <a:pt x="13" y="521"/>
                  </a:cubicBezTo>
                  <a:cubicBezTo>
                    <a:pt x="13" y="525"/>
                    <a:pt x="12" y="529"/>
                    <a:pt x="11" y="534"/>
                  </a:cubicBezTo>
                  <a:cubicBezTo>
                    <a:pt x="11" y="534"/>
                    <a:pt x="11" y="534"/>
                    <a:pt x="11" y="535"/>
                  </a:cubicBezTo>
                  <a:cubicBezTo>
                    <a:pt x="10" y="539"/>
                    <a:pt x="10" y="544"/>
                    <a:pt x="9" y="549"/>
                  </a:cubicBezTo>
                  <a:cubicBezTo>
                    <a:pt x="9" y="550"/>
                    <a:pt x="9" y="552"/>
                    <a:pt x="9" y="553"/>
                  </a:cubicBezTo>
                  <a:cubicBezTo>
                    <a:pt x="8" y="556"/>
                    <a:pt x="8" y="559"/>
                    <a:pt x="7" y="562"/>
                  </a:cubicBezTo>
                  <a:cubicBezTo>
                    <a:pt x="7" y="564"/>
                    <a:pt x="7" y="566"/>
                    <a:pt x="7" y="568"/>
                  </a:cubicBezTo>
                  <a:cubicBezTo>
                    <a:pt x="7" y="571"/>
                    <a:pt x="6" y="574"/>
                    <a:pt x="6" y="576"/>
                  </a:cubicBezTo>
                  <a:cubicBezTo>
                    <a:pt x="6" y="578"/>
                    <a:pt x="6" y="580"/>
                    <a:pt x="5" y="582"/>
                  </a:cubicBezTo>
                  <a:cubicBezTo>
                    <a:pt x="5" y="585"/>
                    <a:pt x="5" y="588"/>
                    <a:pt x="5" y="591"/>
                  </a:cubicBezTo>
                  <a:cubicBezTo>
                    <a:pt x="5" y="593"/>
                    <a:pt x="5" y="595"/>
                    <a:pt x="4" y="597"/>
                  </a:cubicBezTo>
                  <a:cubicBezTo>
                    <a:pt x="4" y="598"/>
                    <a:pt x="4" y="599"/>
                    <a:pt x="4" y="600"/>
                  </a:cubicBezTo>
                  <a:cubicBezTo>
                    <a:pt x="4" y="601"/>
                    <a:pt x="4" y="602"/>
                    <a:pt x="4" y="603"/>
                  </a:cubicBezTo>
                  <a:cubicBezTo>
                    <a:pt x="4" y="607"/>
                    <a:pt x="4" y="612"/>
                    <a:pt x="3" y="616"/>
                  </a:cubicBezTo>
                  <a:cubicBezTo>
                    <a:pt x="3" y="618"/>
                    <a:pt x="3" y="620"/>
                    <a:pt x="3" y="621"/>
                  </a:cubicBezTo>
                  <a:cubicBezTo>
                    <a:pt x="3" y="627"/>
                    <a:pt x="3" y="633"/>
                    <a:pt x="3" y="639"/>
                  </a:cubicBezTo>
                  <a:cubicBezTo>
                    <a:pt x="0" y="897"/>
                    <a:pt x="128" y="1085"/>
                    <a:pt x="318" y="1135"/>
                  </a:cubicBezTo>
                  <a:cubicBezTo>
                    <a:pt x="587" y="1204"/>
                    <a:pt x="587" y="1204"/>
                    <a:pt x="587" y="1204"/>
                  </a:cubicBezTo>
                  <a:cubicBezTo>
                    <a:pt x="397" y="1155"/>
                    <a:pt x="270" y="966"/>
                    <a:pt x="272" y="709"/>
                  </a:cubicBezTo>
                  <a:cubicBezTo>
                    <a:pt x="272" y="703"/>
                    <a:pt x="272" y="697"/>
                    <a:pt x="272" y="691"/>
                  </a:cubicBezTo>
                  <a:cubicBezTo>
                    <a:pt x="272" y="689"/>
                    <a:pt x="273" y="687"/>
                    <a:pt x="273" y="686"/>
                  </a:cubicBezTo>
                  <a:cubicBezTo>
                    <a:pt x="273" y="681"/>
                    <a:pt x="273" y="677"/>
                    <a:pt x="273" y="673"/>
                  </a:cubicBezTo>
                  <a:cubicBezTo>
                    <a:pt x="273" y="671"/>
                    <a:pt x="273" y="668"/>
                    <a:pt x="274" y="666"/>
                  </a:cubicBezTo>
                  <a:cubicBezTo>
                    <a:pt x="274" y="664"/>
                    <a:pt x="274" y="662"/>
                    <a:pt x="274" y="660"/>
                  </a:cubicBezTo>
                  <a:cubicBezTo>
                    <a:pt x="274" y="658"/>
                    <a:pt x="274" y="655"/>
                    <a:pt x="275" y="652"/>
                  </a:cubicBezTo>
                  <a:cubicBezTo>
                    <a:pt x="275" y="650"/>
                    <a:pt x="275" y="648"/>
                    <a:pt x="275" y="646"/>
                  </a:cubicBezTo>
                  <a:cubicBezTo>
                    <a:pt x="275" y="643"/>
                    <a:pt x="276" y="640"/>
                    <a:pt x="276" y="638"/>
                  </a:cubicBezTo>
                  <a:cubicBezTo>
                    <a:pt x="276" y="636"/>
                    <a:pt x="276" y="634"/>
                    <a:pt x="277" y="632"/>
                  </a:cubicBezTo>
                  <a:cubicBezTo>
                    <a:pt x="277" y="629"/>
                    <a:pt x="277" y="626"/>
                    <a:pt x="278" y="623"/>
                  </a:cubicBezTo>
                  <a:cubicBezTo>
                    <a:pt x="278" y="621"/>
                    <a:pt x="278" y="620"/>
                    <a:pt x="278" y="618"/>
                  </a:cubicBezTo>
                  <a:cubicBezTo>
                    <a:pt x="279" y="614"/>
                    <a:pt x="280" y="609"/>
                    <a:pt x="280" y="604"/>
                  </a:cubicBezTo>
                  <a:cubicBezTo>
                    <a:pt x="280" y="604"/>
                    <a:pt x="280" y="604"/>
                    <a:pt x="280" y="604"/>
                  </a:cubicBezTo>
                  <a:cubicBezTo>
                    <a:pt x="281" y="599"/>
                    <a:pt x="282" y="595"/>
                    <a:pt x="282" y="591"/>
                  </a:cubicBezTo>
                  <a:cubicBezTo>
                    <a:pt x="283" y="589"/>
                    <a:pt x="283" y="588"/>
                    <a:pt x="283" y="586"/>
                  </a:cubicBezTo>
                  <a:cubicBezTo>
                    <a:pt x="284" y="583"/>
                    <a:pt x="284" y="580"/>
                    <a:pt x="285" y="577"/>
                  </a:cubicBezTo>
                  <a:cubicBezTo>
                    <a:pt x="285" y="575"/>
                    <a:pt x="286" y="573"/>
                    <a:pt x="286" y="572"/>
                  </a:cubicBezTo>
                  <a:cubicBezTo>
                    <a:pt x="286" y="569"/>
                    <a:pt x="287" y="567"/>
                    <a:pt x="287" y="564"/>
                  </a:cubicBezTo>
                  <a:cubicBezTo>
                    <a:pt x="289" y="558"/>
                    <a:pt x="290" y="552"/>
                    <a:pt x="291" y="546"/>
                  </a:cubicBezTo>
                  <a:cubicBezTo>
                    <a:pt x="292" y="545"/>
                    <a:pt x="292" y="544"/>
                    <a:pt x="292" y="543"/>
                  </a:cubicBezTo>
                  <a:cubicBezTo>
                    <a:pt x="293" y="538"/>
                    <a:pt x="295" y="533"/>
                    <a:pt x="296" y="527"/>
                  </a:cubicBezTo>
                  <a:cubicBezTo>
                    <a:pt x="297" y="526"/>
                    <a:pt x="297" y="524"/>
                    <a:pt x="297" y="523"/>
                  </a:cubicBezTo>
                  <a:cubicBezTo>
                    <a:pt x="299" y="517"/>
                    <a:pt x="301" y="511"/>
                    <a:pt x="302" y="505"/>
                  </a:cubicBezTo>
                  <a:cubicBezTo>
                    <a:pt x="303" y="504"/>
                    <a:pt x="303" y="504"/>
                    <a:pt x="303" y="503"/>
                  </a:cubicBezTo>
                  <a:cubicBezTo>
                    <a:pt x="305" y="498"/>
                    <a:pt x="306" y="492"/>
                    <a:pt x="308" y="487"/>
                  </a:cubicBezTo>
                  <a:cubicBezTo>
                    <a:pt x="309" y="485"/>
                    <a:pt x="309" y="484"/>
                    <a:pt x="310" y="482"/>
                  </a:cubicBezTo>
                  <a:cubicBezTo>
                    <a:pt x="311" y="477"/>
                    <a:pt x="313" y="472"/>
                    <a:pt x="315" y="467"/>
                  </a:cubicBezTo>
                  <a:cubicBezTo>
                    <a:pt x="315" y="466"/>
                    <a:pt x="315" y="466"/>
                    <a:pt x="316" y="465"/>
                  </a:cubicBezTo>
                  <a:cubicBezTo>
                    <a:pt x="318" y="460"/>
                    <a:pt x="320" y="454"/>
                    <a:pt x="322" y="448"/>
                  </a:cubicBezTo>
                  <a:cubicBezTo>
                    <a:pt x="322" y="447"/>
                    <a:pt x="323" y="446"/>
                    <a:pt x="324" y="444"/>
                  </a:cubicBezTo>
                  <a:cubicBezTo>
                    <a:pt x="325" y="440"/>
                    <a:pt x="327" y="435"/>
                    <a:pt x="329" y="431"/>
                  </a:cubicBezTo>
                  <a:cubicBezTo>
                    <a:pt x="330" y="430"/>
                    <a:pt x="330" y="428"/>
                    <a:pt x="331" y="427"/>
                  </a:cubicBezTo>
                  <a:cubicBezTo>
                    <a:pt x="333" y="422"/>
                    <a:pt x="335" y="416"/>
                    <a:pt x="338" y="411"/>
                  </a:cubicBezTo>
                  <a:cubicBezTo>
                    <a:pt x="338" y="410"/>
                    <a:pt x="339" y="409"/>
                    <a:pt x="339" y="408"/>
                  </a:cubicBezTo>
                  <a:cubicBezTo>
                    <a:pt x="342" y="403"/>
                    <a:pt x="344" y="398"/>
                    <a:pt x="346" y="394"/>
                  </a:cubicBezTo>
                  <a:cubicBezTo>
                    <a:pt x="347" y="392"/>
                    <a:pt x="347" y="391"/>
                    <a:pt x="348" y="390"/>
                  </a:cubicBezTo>
                  <a:cubicBezTo>
                    <a:pt x="351" y="385"/>
                    <a:pt x="354" y="379"/>
                    <a:pt x="357" y="374"/>
                  </a:cubicBezTo>
                  <a:cubicBezTo>
                    <a:pt x="357" y="373"/>
                    <a:pt x="358" y="372"/>
                    <a:pt x="358" y="370"/>
                  </a:cubicBezTo>
                  <a:cubicBezTo>
                    <a:pt x="361" y="366"/>
                    <a:pt x="363" y="361"/>
                    <a:pt x="366" y="357"/>
                  </a:cubicBezTo>
                  <a:cubicBezTo>
                    <a:pt x="367" y="356"/>
                    <a:pt x="367" y="355"/>
                    <a:pt x="368" y="353"/>
                  </a:cubicBezTo>
                  <a:cubicBezTo>
                    <a:pt x="371" y="348"/>
                    <a:pt x="374" y="343"/>
                    <a:pt x="377" y="338"/>
                  </a:cubicBezTo>
                  <a:cubicBezTo>
                    <a:pt x="378" y="337"/>
                    <a:pt x="379" y="336"/>
                    <a:pt x="379" y="335"/>
                  </a:cubicBezTo>
                  <a:cubicBezTo>
                    <a:pt x="383" y="329"/>
                    <a:pt x="387" y="322"/>
                    <a:pt x="392" y="316"/>
                  </a:cubicBezTo>
                  <a:cubicBezTo>
                    <a:pt x="392" y="316"/>
                    <a:pt x="392" y="315"/>
                    <a:pt x="393" y="315"/>
                  </a:cubicBezTo>
                  <a:cubicBezTo>
                    <a:pt x="397" y="308"/>
                    <a:pt x="402" y="302"/>
                    <a:pt x="406" y="296"/>
                  </a:cubicBezTo>
                  <a:cubicBezTo>
                    <a:pt x="406" y="295"/>
                    <a:pt x="406" y="295"/>
                    <a:pt x="406" y="295"/>
                  </a:cubicBezTo>
                  <a:cubicBezTo>
                    <a:pt x="411" y="289"/>
                    <a:pt x="416" y="283"/>
                    <a:pt x="421" y="277"/>
                  </a:cubicBezTo>
                  <a:cubicBezTo>
                    <a:pt x="421" y="276"/>
                    <a:pt x="422" y="276"/>
                    <a:pt x="422" y="275"/>
                  </a:cubicBezTo>
                  <a:cubicBezTo>
                    <a:pt x="427" y="269"/>
                    <a:pt x="432" y="264"/>
                    <a:pt x="436" y="258"/>
                  </a:cubicBezTo>
                  <a:cubicBezTo>
                    <a:pt x="437" y="257"/>
                    <a:pt x="438" y="256"/>
                    <a:pt x="439" y="255"/>
                  </a:cubicBezTo>
                  <a:cubicBezTo>
                    <a:pt x="440" y="254"/>
                    <a:pt x="441" y="252"/>
                    <a:pt x="443" y="251"/>
                  </a:cubicBezTo>
                  <a:cubicBezTo>
                    <a:pt x="444" y="249"/>
                    <a:pt x="446" y="247"/>
                    <a:pt x="448" y="246"/>
                  </a:cubicBezTo>
                  <a:cubicBezTo>
                    <a:pt x="449" y="244"/>
                    <a:pt x="450" y="243"/>
                    <a:pt x="451" y="242"/>
                  </a:cubicBezTo>
                  <a:cubicBezTo>
                    <a:pt x="453" y="240"/>
                    <a:pt x="455" y="238"/>
                    <a:pt x="456" y="236"/>
                  </a:cubicBezTo>
                  <a:cubicBezTo>
                    <a:pt x="458" y="235"/>
                    <a:pt x="459" y="234"/>
                    <a:pt x="460" y="232"/>
                  </a:cubicBezTo>
                  <a:cubicBezTo>
                    <a:pt x="462" y="231"/>
                    <a:pt x="464" y="229"/>
                    <a:pt x="465" y="227"/>
                  </a:cubicBezTo>
                  <a:cubicBezTo>
                    <a:pt x="467" y="226"/>
                    <a:pt x="468" y="225"/>
                    <a:pt x="469" y="223"/>
                  </a:cubicBezTo>
                  <a:cubicBezTo>
                    <a:pt x="471" y="222"/>
                    <a:pt x="473" y="220"/>
                    <a:pt x="474" y="218"/>
                  </a:cubicBezTo>
                  <a:cubicBezTo>
                    <a:pt x="476" y="217"/>
                    <a:pt x="477" y="216"/>
                    <a:pt x="478" y="214"/>
                  </a:cubicBezTo>
                  <a:cubicBezTo>
                    <a:pt x="480" y="213"/>
                    <a:pt x="482" y="211"/>
                    <a:pt x="484" y="209"/>
                  </a:cubicBezTo>
                  <a:cubicBezTo>
                    <a:pt x="485" y="208"/>
                    <a:pt x="486" y="207"/>
                    <a:pt x="488" y="206"/>
                  </a:cubicBezTo>
                  <a:cubicBezTo>
                    <a:pt x="490" y="204"/>
                    <a:pt x="492" y="202"/>
                    <a:pt x="494" y="201"/>
                  </a:cubicBezTo>
                  <a:cubicBezTo>
                    <a:pt x="495" y="200"/>
                    <a:pt x="496" y="199"/>
                    <a:pt x="497" y="198"/>
                  </a:cubicBezTo>
                  <a:cubicBezTo>
                    <a:pt x="500" y="195"/>
                    <a:pt x="502" y="193"/>
                    <a:pt x="505" y="191"/>
                  </a:cubicBezTo>
                  <a:cubicBezTo>
                    <a:pt x="506" y="190"/>
                    <a:pt x="506" y="190"/>
                    <a:pt x="507" y="190"/>
                  </a:cubicBezTo>
                  <a:cubicBezTo>
                    <a:pt x="510" y="187"/>
                    <a:pt x="513" y="184"/>
                    <a:pt x="516" y="182"/>
                  </a:cubicBezTo>
                  <a:cubicBezTo>
                    <a:pt x="517" y="181"/>
                    <a:pt x="518" y="180"/>
                    <a:pt x="519" y="179"/>
                  </a:cubicBezTo>
                  <a:cubicBezTo>
                    <a:pt x="522" y="178"/>
                    <a:pt x="524" y="176"/>
                    <a:pt x="526" y="174"/>
                  </a:cubicBezTo>
                  <a:cubicBezTo>
                    <a:pt x="528" y="173"/>
                    <a:pt x="529" y="172"/>
                    <a:pt x="530" y="171"/>
                  </a:cubicBezTo>
                  <a:cubicBezTo>
                    <a:pt x="532" y="170"/>
                    <a:pt x="534" y="168"/>
                    <a:pt x="536" y="167"/>
                  </a:cubicBezTo>
                  <a:cubicBezTo>
                    <a:pt x="538" y="166"/>
                    <a:pt x="539" y="165"/>
                    <a:pt x="541" y="164"/>
                  </a:cubicBezTo>
                  <a:cubicBezTo>
                    <a:pt x="543" y="162"/>
                    <a:pt x="545" y="161"/>
                    <a:pt x="547" y="160"/>
                  </a:cubicBezTo>
                  <a:cubicBezTo>
                    <a:pt x="548" y="159"/>
                    <a:pt x="550" y="158"/>
                    <a:pt x="551" y="157"/>
                  </a:cubicBezTo>
                  <a:cubicBezTo>
                    <a:pt x="553" y="155"/>
                    <a:pt x="555" y="154"/>
                    <a:pt x="557" y="153"/>
                  </a:cubicBezTo>
                  <a:cubicBezTo>
                    <a:pt x="559" y="152"/>
                    <a:pt x="560" y="151"/>
                    <a:pt x="562" y="150"/>
                  </a:cubicBezTo>
                  <a:cubicBezTo>
                    <a:pt x="564" y="148"/>
                    <a:pt x="566" y="147"/>
                    <a:pt x="568" y="146"/>
                  </a:cubicBezTo>
                  <a:cubicBezTo>
                    <a:pt x="569" y="145"/>
                    <a:pt x="571" y="144"/>
                    <a:pt x="572" y="143"/>
                  </a:cubicBezTo>
                  <a:cubicBezTo>
                    <a:pt x="574" y="142"/>
                    <a:pt x="576" y="141"/>
                    <a:pt x="578" y="140"/>
                  </a:cubicBezTo>
                  <a:cubicBezTo>
                    <a:pt x="580" y="139"/>
                    <a:pt x="582" y="138"/>
                    <a:pt x="583" y="137"/>
                  </a:cubicBezTo>
                  <a:cubicBezTo>
                    <a:pt x="585" y="136"/>
                    <a:pt x="587" y="135"/>
                    <a:pt x="589" y="133"/>
                  </a:cubicBezTo>
                  <a:cubicBezTo>
                    <a:pt x="591" y="133"/>
                    <a:pt x="592" y="132"/>
                    <a:pt x="594" y="131"/>
                  </a:cubicBezTo>
                  <a:cubicBezTo>
                    <a:pt x="596" y="130"/>
                    <a:pt x="598" y="128"/>
                    <a:pt x="601" y="127"/>
                  </a:cubicBezTo>
                  <a:cubicBezTo>
                    <a:pt x="602" y="127"/>
                    <a:pt x="603" y="126"/>
                    <a:pt x="605" y="125"/>
                  </a:cubicBezTo>
                  <a:cubicBezTo>
                    <a:pt x="607" y="124"/>
                    <a:pt x="610" y="123"/>
                    <a:pt x="612" y="121"/>
                  </a:cubicBezTo>
                  <a:cubicBezTo>
                    <a:pt x="613" y="121"/>
                    <a:pt x="615" y="120"/>
                    <a:pt x="616" y="120"/>
                  </a:cubicBezTo>
                  <a:cubicBezTo>
                    <a:pt x="619" y="118"/>
                    <a:pt x="623" y="116"/>
                    <a:pt x="626" y="115"/>
                  </a:cubicBezTo>
                  <a:cubicBezTo>
                    <a:pt x="627" y="115"/>
                    <a:pt x="627" y="114"/>
                    <a:pt x="627" y="114"/>
                  </a:cubicBezTo>
                  <a:cubicBezTo>
                    <a:pt x="631" y="113"/>
                    <a:pt x="635" y="111"/>
                    <a:pt x="639" y="109"/>
                  </a:cubicBezTo>
                  <a:cubicBezTo>
                    <a:pt x="640" y="109"/>
                    <a:pt x="641" y="108"/>
                    <a:pt x="642" y="108"/>
                  </a:cubicBezTo>
                  <a:cubicBezTo>
                    <a:pt x="645" y="107"/>
                    <a:pt x="648" y="106"/>
                    <a:pt x="650" y="105"/>
                  </a:cubicBezTo>
                  <a:cubicBezTo>
                    <a:pt x="652" y="104"/>
                    <a:pt x="653" y="104"/>
                    <a:pt x="655" y="103"/>
                  </a:cubicBezTo>
                  <a:cubicBezTo>
                    <a:pt x="657" y="102"/>
                    <a:pt x="659" y="101"/>
                    <a:pt x="662" y="100"/>
                  </a:cubicBezTo>
                  <a:cubicBezTo>
                    <a:pt x="663" y="100"/>
                    <a:pt x="665" y="99"/>
                    <a:pt x="667" y="99"/>
                  </a:cubicBezTo>
                  <a:cubicBezTo>
                    <a:pt x="669" y="98"/>
                    <a:pt x="671" y="97"/>
                    <a:pt x="673" y="96"/>
                  </a:cubicBezTo>
                  <a:cubicBezTo>
                    <a:pt x="675" y="96"/>
                    <a:pt x="677" y="95"/>
                    <a:pt x="679" y="94"/>
                  </a:cubicBezTo>
                  <a:cubicBezTo>
                    <a:pt x="681" y="94"/>
                    <a:pt x="683" y="93"/>
                    <a:pt x="685" y="92"/>
                  </a:cubicBezTo>
                  <a:cubicBezTo>
                    <a:pt x="687" y="92"/>
                    <a:pt x="689" y="91"/>
                    <a:pt x="691" y="91"/>
                  </a:cubicBezTo>
                  <a:cubicBezTo>
                    <a:pt x="693" y="90"/>
                    <a:pt x="695" y="89"/>
                    <a:pt x="697" y="89"/>
                  </a:cubicBezTo>
                  <a:cubicBezTo>
                    <a:pt x="699" y="88"/>
                    <a:pt x="701" y="88"/>
                    <a:pt x="703" y="87"/>
                  </a:cubicBezTo>
                  <a:cubicBezTo>
                    <a:pt x="705" y="87"/>
                    <a:pt x="707" y="86"/>
                    <a:pt x="710" y="85"/>
                  </a:cubicBezTo>
                  <a:cubicBezTo>
                    <a:pt x="711" y="85"/>
                    <a:pt x="713" y="85"/>
                    <a:pt x="715" y="84"/>
                  </a:cubicBezTo>
                  <a:cubicBezTo>
                    <a:pt x="717" y="84"/>
                    <a:pt x="719" y="83"/>
                    <a:pt x="722" y="82"/>
                  </a:cubicBezTo>
                  <a:cubicBezTo>
                    <a:pt x="724" y="82"/>
                    <a:pt x="725" y="82"/>
                    <a:pt x="727" y="81"/>
                  </a:cubicBezTo>
                  <a:cubicBezTo>
                    <a:pt x="729" y="81"/>
                    <a:pt x="732" y="80"/>
                    <a:pt x="734" y="80"/>
                  </a:cubicBezTo>
                  <a:cubicBezTo>
                    <a:pt x="736" y="79"/>
                    <a:pt x="738" y="79"/>
                    <a:pt x="739" y="79"/>
                  </a:cubicBezTo>
                  <a:cubicBezTo>
                    <a:pt x="742" y="78"/>
                    <a:pt x="745" y="78"/>
                    <a:pt x="748" y="77"/>
                  </a:cubicBezTo>
                  <a:cubicBezTo>
                    <a:pt x="749" y="77"/>
                    <a:pt x="750" y="77"/>
                    <a:pt x="752" y="77"/>
                  </a:cubicBezTo>
                  <a:cubicBezTo>
                    <a:pt x="756" y="76"/>
                    <a:pt x="760" y="75"/>
                    <a:pt x="764" y="75"/>
                  </a:cubicBezTo>
                  <a:cubicBezTo>
                    <a:pt x="770" y="74"/>
                    <a:pt x="775" y="73"/>
                    <a:pt x="781" y="73"/>
                  </a:cubicBezTo>
                  <a:cubicBezTo>
                    <a:pt x="782" y="72"/>
                    <a:pt x="783" y="72"/>
                    <a:pt x="784" y="72"/>
                  </a:cubicBezTo>
                  <a:cubicBezTo>
                    <a:pt x="787" y="72"/>
                    <a:pt x="790" y="72"/>
                    <a:pt x="793" y="7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6">
              <a:extLst>
                <a:ext uri="{FF2B5EF4-FFF2-40B4-BE49-F238E27FC236}">
                  <a16:creationId xmlns:a16="http://schemas.microsoft.com/office/drawing/2014/main" id="{642896FD-B6E0-4D05-ADD3-6008F1D6DA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48605" y="2427221"/>
              <a:ext cx="2889055" cy="3585278"/>
            </a:xfrm>
            <a:custGeom>
              <a:avLst/>
              <a:gdLst>
                <a:gd name="T0" fmla="*/ 495 w 980"/>
                <a:gd name="T1" fmla="*/ 40 h 1217"/>
                <a:gd name="T2" fmla="*/ 977 w 980"/>
                <a:gd name="T3" fmla="*/ 537 h 1217"/>
                <a:gd name="T4" fmla="*/ 485 w 980"/>
                <a:gd name="T5" fmla="*/ 1177 h 1217"/>
                <a:gd name="T6" fmla="*/ 3 w 980"/>
                <a:gd name="T7" fmla="*/ 674 h 1217"/>
                <a:gd name="T8" fmla="*/ 495 w 980"/>
                <a:gd name="T9" fmla="*/ 40 h 1217"/>
                <a:gd name="T10" fmla="*/ 489 w 980"/>
                <a:gd name="T11" fmla="*/ 928 h 1217"/>
                <a:gd name="T12" fmla="*/ 735 w 980"/>
                <a:gd name="T13" fmla="*/ 572 h 1217"/>
                <a:gd name="T14" fmla="*/ 495 w 980"/>
                <a:gd name="T15" fmla="*/ 288 h 1217"/>
                <a:gd name="T16" fmla="*/ 245 w 980"/>
                <a:gd name="T17" fmla="*/ 641 h 1217"/>
                <a:gd name="T18" fmla="*/ 489 w 980"/>
                <a:gd name="T19" fmla="*/ 928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0" h="1217">
                  <a:moveTo>
                    <a:pt x="495" y="40"/>
                  </a:moveTo>
                  <a:cubicBezTo>
                    <a:pt x="774" y="0"/>
                    <a:pt x="980" y="213"/>
                    <a:pt x="977" y="537"/>
                  </a:cubicBezTo>
                  <a:cubicBezTo>
                    <a:pt x="974" y="864"/>
                    <a:pt x="763" y="1138"/>
                    <a:pt x="485" y="1177"/>
                  </a:cubicBezTo>
                  <a:cubicBezTo>
                    <a:pt x="206" y="1217"/>
                    <a:pt x="0" y="1000"/>
                    <a:pt x="3" y="674"/>
                  </a:cubicBezTo>
                  <a:cubicBezTo>
                    <a:pt x="6" y="349"/>
                    <a:pt x="216" y="79"/>
                    <a:pt x="495" y="40"/>
                  </a:cubicBezTo>
                  <a:close/>
                  <a:moveTo>
                    <a:pt x="489" y="928"/>
                  </a:moveTo>
                  <a:cubicBezTo>
                    <a:pt x="624" y="910"/>
                    <a:pt x="734" y="754"/>
                    <a:pt x="735" y="572"/>
                  </a:cubicBezTo>
                  <a:cubicBezTo>
                    <a:pt x="737" y="391"/>
                    <a:pt x="630" y="269"/>
                    <a:pt x="495" y="288"/>
                  </a:cubicBezTo>
                  <a:cubicBezTo>
                    <a:pt x="361" y="307"/>
                    <a:pt x="246" y="460"/>
                    <a:pt x="245" y="641"/>
                  </a:cubicBezTo>
                  <a:cubicBezTo>
                    <a:pt x="243" y="823"/>
                    <a:pt x="356" y="947"/>
                    <a:pt x="489" y="92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524D33B-7432-42AA-BA2E-893CBF54B1CD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C1DD2D8-9BF9-47D6-9498-07D5867B8D25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911C14-B059-4BBA-8451-51D2905801EE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FD7D1F-4AA2-4BBE-B4B1-B5898BA06A21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03A46F-B8C7-446E-9BAB-92C1AEA9625D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417CCEEE-BFBB-465A-92E4-88FA354D34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09F6AC4F-2DC0-48E2-A9B7-A68D8F40A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6E0CE5-5D03-4121-9F02-B777B1350A27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6BD6ABDE-6F31-40BB-9CB5-AF44583F4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81CCC681-47D3-4689-B351-59B876A943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1D1A3D4D-6CA2-4434-B593-870AC2333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8">
                <a:extLst>
                  <a:ext uri="{FF2B5EF4-FFF2-40B4-BE49-F238E27FC236}">
                    <a16:creationId xmlns:a16="http://schemas.microsoft.com/office/drawing/2014/main" id="{B561DEEC-8AC5-4864-A80C-F6B8406FB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908093B1-6487-4089-A1B2-91000A13A2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69C9122-431D-4E10-8AC1-8385D4516871}"/>
              </a:ext>
            </a:extLst>
          </p:cNvPr>
          <p:cNvSpPr txBox="1"/>
          <p:nvPr/>
        </p:nvSpPr>
        <p:spPr>
          <a:xfrm>
            <a:off x="2334216" y="2345391"/>
            <a:ext cx="4405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MAKE RELATIONS WITH OTHER COMPANY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5EEC6C92-D117-4B89-8984-8EAD05C1A894}"/>
              </a:ext>
            </a:extLst>
          </p:cNvPr>
          <p:cNvSpPr txBox="1"/>
          <p:nvPr/>
        </p:nvSpPr>
        <p:spPr>
          <a:xfrm>
            <a:off x="2341177" y="3299498"/>
            <a:ext cx="4583078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eaque ipsa quae ab illo eaque ipsa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Far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far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away, behind the word mountains, far from the countries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FBA9C-4D5C-4510-B175-AA8D1BCBE773}"/>
              </a:ext>
            </a:extLst>
          </p:cNvPr>
          <p:cNvSpPr txBox="1"/>
          <p:nvPr/>
        </p:nvSpPr>
        <p:spPr>
          <a:xfrm>
            <a:off x="2694922" y="1911059"/>
            <a:ext cx="1858198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O P </a:t>
            </a:r>
            <a:r>
              <a:rPr lang="en-US" sz="1200" dirty="0" err="1"/>
              <a:t>P</a:t>
            </a:r>
            <a:r>
              <a:rPr lang="en-US" sz="1200" dirty="0"/>
              <a:t> O R T U N I T I E 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F195FB-83BF-4E2E-B3D7-F7A1B628D44C}"/>
              </a:ext>
            </a:extLst>
          </p:cNvPr>
          <p:cNvSpPr/>
          <p:nvPr/>
        </p:nvSpPr>
        <p:spPr>
          <a:xfrm>
            <a:off x="2424989" y="1992004"/>
            <a:ext cx="212194" cy="2121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C9C32C-DB19-4CC4-879B-84BE5911123E}"/>
              </a:ext>
            </a:extLst>
          </p:cNvPr>
          <p:cNvSpPr/>
          <p:nvPr/>
        </p:nvSpPr>
        <p:spPr>
          <a:xfrm>
            <a:off x="2463163" y="4502136"/>
            <a:ext cx="1268553" cy="12685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80C8DC-9C39-425B-B326-7EFD5024CAF4}"/>
              </a:ext>
            </a:extLst>
          </p:cNvPr>
          <p:cNvSpPr/>
          <p:nvPr/>
        </p:nvSpPr>
        <p:spPr>
          <a:xfrm>
            <a:off x="2463164" y="4502136"/>
            <a:ext cx="1268552" cy="1411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5C0667-470E-44AB-92FC-F80140E1659A}"/>
              </a:ext>
            </a:extLst>
          </p:cNvPr>
          <p:cNvSpPr txBox="1"/>
          <p:nvPr/>
        </p:nvSpPr>
        <p:spPr>
          <a:xfrm>
            <a:off x="3957625" y="4193332"/>
            <a:ext cx="1681873" cy="75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3"/>
                </a:solidFill>
              </a:rPr>
              <a:t>867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66E714-247B-4944-9954-28960DF2F4E7}"/>
              </a:ext>
            </a:extLst>
          </p:cNvPr>
          <p:cNvSpPr/>
          <p:nvPr/>
        </p:nvSpPr>
        <p:spPr>
          <a:xfrm>
            <a:off x="3957451" y="5222511"/>
            <a:ext cx="2073460" cy="551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Suitable for all categories business </a:t>
            </a:r>
            <a:endParaRPr lang="en-US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911ACD-2274-4B73-9152-4B9049E565C2}"/>
              </a:ext>
            </a:extLst>
          </p:cNvPr>
          <p:cNvSpPr txBox="1"/>
          <p:nvPr/>
        </p:nvSpPr>
        <p:spPr>
          <a:xfrm>
            <a:off x="3957450" y="4971726"/>
            <a:ext cx="1554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Descriptions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95B8972-11DA-4CEF-8BCD-B17ABFAEB4CC}"/>
              </a:ext>
            </a:extLst>
          </p:cNvPr>
          <p:cNvSpPr/>
          <p:nvPr/>
        </p:nvSpPr>
        <p:spPr>
          <a:xfrm>
            <a:off x="818147" y="2022057"/>
            <a:ext cx="786064" cy="366382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FE748A08-3FEB-41E6-B18C-466502CFAC83}"/>
              </a:ext>
            </a:extLst>
          </p:cNvPr>
          <p:cNvSpPr txBox="1"/>
          <p:nvPr/>
        </p:nvSpPr>
        <p:spPr>
          <a:xfrm rot="16200000">
            <a:off x="64544" y="3601559"/>
            <a:ext cx="2293269" cy="5048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 E T A I L S</a:t>
            </a:r>
            <a:endParaRPr lang="en-GB" sz="2000" b="1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2752A87-EAA7-463D-AE5D-BFE155692756}"/>
              </a:ext>
            </a:extLst>
          </p:cNvPr>
          <p:cNvGrpSpPr/>
          <p:nvPr/>
        </p:nvGrpSpPr>
        <p:grpSpPr>
          <a:xfrm>
            <a:off x="2766911" y="4848844"/>
            <a:ext cx="628651" cy="649287"/>
            <a:chOff x="6613525" y="655638"/>
            <a:chExt cx="628651" cy="649287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014729FA-DEFF-410C-B911-EC9653003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025" y="782638"/>
              <a:ext cx="187325" cy="176212"/>
            </a:xfrm>
            <a:custGeom>
              <a:avLst/>
              <a:gdLst>
                <a:gd name="T0" fmla="*/ 57 w 68"/>
                <a:gd name="T1" fmla="*/ 0 h 64"/>
                <a:gd name="T2" fmla="*/ 40 w 68"/>
                <a:gd name="T3" fmla="*/ 0 h 64"/>
                <a:gd name="T4" fmla="*/ 40 w 68"/>
                <a:gd name="T5" fmla="*/ 12 h 64"/>
                <a:gd name="T6" fmla="*/ 32 w 68"/>
                <a:gd name="T7" fmla="*/ 12 h 64"/>
                <a:gd name="T8" fmla="*/ 32 w 68"/>
                <a:gd name="T9" fmla="*/ 0 h 64"/>
                <a:gd name="T10" fmla="*/ 12 w 68"/>
                <a:gd name="T11" fmla="*/ 0 h 64"/>
                <a:gd name="T12" fmla="*/ 0 w 68"/>
                <a:gd name="T13" fmla="*/ 14 h 64"/>
                <a:gd name="T14" fmla="*/ 0 w 68"/>
                <a:gd name="T15" fmla="*/ 42 h 64"/>
                <a:gd name="T16" fmla="*/ 21 w 68"/>
                <a:gd name="T17" fmla="*/ 60 h 64"/>
                <a:gd name="T18" fmla="*/ 24 w 68"/>
                <a:gd name="T19" fmla="*/ 64 h 64"/>
                <a:gd name="T20" fmla="*/ 57 w 68"/>
                <a:gd name="T21" fmla="*/ 64 h 64"/>
                <a:gd name="T22" fmla="*/ 68 w 68"/>
                <a:gd name="T23" fmla="*/ 53 h 64"/>
                <a:gd name="T24" fmla="*/ 68 w 68"/>
                <a:gd name="T25" fmla="*/ 14 h 64"/>
                <a:gd name="T26" fmla="*/ 57 w 68"/>
                <a:gd name="T27" fmla="*/ 0 h 64"/>
                <a:gd name="T28" fmla="*/ 40 w 68"/>
                <a:gd name="T29" fmla="*/ 36 h 64"/>
                <a:gd name="T30" fmla="*/ 40 w 68"/>
                <a:gd name="T31" fmla="*/ 52 h 64"/>
                <a:gd name="T32" fmla="*/ 28 w 68"/>
                <a:gd name="T33" fmla="*/ 52 h 64"/>
                <a:gd name="T34" fmla="*/ 28 w 68"/>
                <a:gd name="T35" fmla="*/ 36 h 64"/>
                <a:gd name="T36" fmla="*/ 22 w 68"/>
                <a:gd name="T37" fmla="*/ 36 h 64"/>
                <a:gd name="T38" fmla="*/ 35 w 68"/>
                <a:gd name="T39" fmla="*/ 21 h 64"/>
                <a:gd name="T40" fmla="*/ 47 w 68"/>
                <a:gd name="T41" fmla="*/ 36 h 64"/>
                <a:gd name="T42" fmla="*/ 40 w 68"/>
                <a:gd name="T43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64">
                  <a:moveTo>
                    <a:pt x="5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62"/>
                    <a:pt x="23" y="64"/>
                    <a:pt x="24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63" y="64"/>
                    <a:pt x="68" y="60"/>
                    <a:pt x="68" y="53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7"/>
                    <a:pt x="63" y="0"/>
                    <a:pt x="57" y="0"/>
                  </a:cubicBezTo>
                  <a:close/>
                  <a:moveTo>
                    <a:pt x="40" y="36"/>
                  </a:moveTo>
                  <a:cubicBezTo>
                    <a:pt x="40" y="52"/>
                    <a:pt x="40" y="52"/>
                    <a:pt x="40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4" y="36"/>
                    <a:pt x="22" y="36"/>
                    <a:pt x="22" y="36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8" y="36"/>
                    <a:pt x="40" y="36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6">
              <a:extLst>
                <a:ext uri="{FF2B5EF4-FFF2-40B4-BE49-F238E27FC236}">
                  <a16:creationId xmlns:a16="http://schemas.microsoft.com/office/drawing/2014/main" id="{8EEF502D-23EA-43D8-91CB-A41E5FA46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3525" y="655638"/>
              <a:ext cx="134938" cy="13493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28455407-B591-45C4-9092-542D1AAB1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225" y="828675"/>
              <a:ext cx="230188" cy="476250"/>
            </a:xfrm>
            <a:custGeom>
              <a:avLst/>
              <a:gdLst>
                <a:gd name="T0" fmla="*/ 80 w 83"/>
                <a:gd name="T1" fmla="*/ 61 h 173"/>
                <a:gd name="T2" fmla="*/ 74 w 83"/>
                <a:gd name="T3" fmla="*/ 63 h 173"/>
                <a:gd name="T4" fmla="*/ 69 w 83"/>
                <a:gd name="T5" fmla="*/ 61 h 173"/>
                <a:gd name="T6" fmla="*/ 36 w 83"/>
                <a:gd name="T7" fmla="*/ 31 h 173"/>
                <a:gd name="T8" fmla="*/ 36 w 83"/>
                <a:gd name="T9" fmla="*/ 78 h 173"/>
                <a:gd name="T10" fmla="*/ 30 w 83"/>
                <a:gd name="T11" fmla="*/ 90 h 173"/>
                <a:gd name="T12" fmla="*/ 48 w 83"/>
                <a:gd name="T13" fmla="*/ 163 h 173"/>
                <a:gd name="T14" fmla="*/ 42 w 83"/>
                <a:gd name="T15" fmla="*/ 173 h 173"/>
                <a:gd name="T16" fmla="*/ 40 w 83"/>
                <a:gd name="T17" fmla="*/ 173 h 173"/>
                <a:gd name="T18" fmla="*/ 32 w 83"/>
                <a:gd name="T19" fmla="*/ 167 h 173"/>
                <a:gd name="T20" fmla="*/ 22 w 83"/>
                <a:gd name="T21" fmla="*/ 125 h 173"/>
                <a:gd name="T22" fmla="*/ 16 w 83"/>
                <a:gd name="T23" fmla="*/ 165 h 173"/>
                <a:gd name="T24" fmla="*/ 7 w 83"/>
                <a:gd name="T25" fmla="*/ 172 h 173"/>
                <a:gd name="T26" fmla="*/ 0 w 83"/>
                <a:gd name="T27" fmla="*/ 163 h 173"/>
                <a:gd name="T28" fmla="*/ 11 w 83"/>
                <a:gd name="T29" fmla="*/ 91 h 173"/>
                <a:gd name="T30" fmla="*/ 4 w 83"/>
                <a:gd name="T31" fmla="*/ 78 h 173"/>
                <a:gd name="T32" fmla="*/ 4 w 83"/>
                <a:gd name="T33" fmla="*/ 16 h 173"/>
                <a:gd name="T34" fmla="*/ 20 w 83"/>
                <a:gd name="T35" fmla="*/ 0 h 173"/>
                <a:gd name="T36" fmla="*/ 26 w 83"/>
                <a:gd name="T37" fmla="*/ 1 h 173"/>
                <a:gd name="T38" fmla="*/ 29 w 83"/>
                <a:gd name="T39" fmla="*/ 3 h 173"/>
                <a:gd name="T40" fmla="*/ 80 w 83"/>
                <a:gd name="T41" fmla="*/ 50 h 173"/>
                <a:gd name="T42" fmla="*/ 80 w 83"/>
                <a:gd name="T43" fmla="*/ 6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173">
                  <a:moveTo>
                    <a:pt x="80" y="61"/>
                  </a:moveTo>
                  <a:cubicBezTo>
                    <a:pt x="78" y="63"/>
                    <a:pt x="76" y="63"/>
                    <a:pt x="74" y="63"/>
                  </a:cubicBezTo>
                  <a:cubicBezTo>
                    <a:pt x="72" y="63"/>
                    <a:pt x="70" y="63"/>
                    <a:pt x="69" y="6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83"/>
                    <a:pt x="33" y="87"/>
                    <a:pt x="30" y="90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68"/>
                    <a:pt x="46" y="172"/>
                    <a:pt x="42" y="173"/>
                  </a:cubicBezTo>
                  <a:cubicBezTo>
                    <a:pt x="41" y="173"/>
                    <a:pt x="40" y="173"/>
                    <a:pt x="40" y="173"/>
                  </a:cubicBezTo>
                  <a:cubicBezTo>
                    <a:pt x="36" y="173"/>
                    <a:pt x="33" y="171"/>
                    <a:pt x="32" y="167"/>
                  </a:cubicBezTo>
                  <a:cubicBezTo>
                    <a:pt x="22" y="125"/>
                    <a:pt x="22" y="125"/>
                    <a:pt x="22" y="125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6" y="170"/>
                    <a:pt x="11" y="173"/>
                    <a:pt x="7" y="172"/>
                  </a:cubicBezTo>
                  <a:cubicBezTo>
                    <a:pt x="3" y="171"/>
                    <a:pt x="0" y="167"/>
                    <a:pt x="0" y="163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7" y="88"/>
                    <a:pt x="4" y="83"/>
                    <a:pt x="4" y="7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7"/>
                    <a:pt x="11" y="0"/>
                    <a:pt x="20" y="0"/>
                  </a:cubicBezTo>
                  <a:cubicBezTo>
                    <a:pt x="22" y="0"/>
                    <a:pt x="24" y="0"/>
                    <a:pt x="26" y="1"/>
                  </a:cubicBezTo>
                  <a:cubicBezTo>
                    <a:pt x="27" y="1"/>
                    <a:pt x="28" y="2"/>
                    <a:pt x="29" y="3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83" y="53"/>
                    <a:pt x="83" y="58"/>
                    <a:pt x="80" y="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8">
              <a:extLst>
                <a:ext uri="{FF2B5EF4-FFF2-40B4-BE49-F238E27FC236}">
                  <a16:creationId xmlns:a16="http://schemas.microsoft.com/office/drawing/2014/main" id="{D94A8148-4A1C-4674-A4EA-E2803FBB0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7238" y="655638"/>
              <a:ext cx="134938" cy="13493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3E291D94-19C5-4ABF-B5D4-7CD99C4D4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288" y="828675"/>
              <a:ext cx="228600" cy="476250"/>
            </a:xfrm>
            <a:custGeom>
              <a:avLst/>
              <a:gdLst>
                <a:gd name="T0" fmla="*/ 3 w 83"/>
                <a:gd name="T1" fmla="*/ 50 h 173"/>
                <a:gd name="T2" fmla="*/ 53 w 83"/>
                <a:gd name="T3" fmla="*/ 3 h 173"/>
                <a:gd name="T4" fmla="*/ 57 w 83"/>
                <a:gd name="T5" fmla="*/ 1 h 173"/>
                <a:gd name="T6" fmla="*/ 63 w 83"/>
                <a:gd name="T7" fmla="*/ 0 h 173"/>
                <a:gd name="T8" fmla="*/ 79 w 83"/>
                <a:gd name="T9" fmla="*/ 16 h 173"/>
                <a:gd name="T10" fmla="*/ 79 w 83"/>
                <a:gd name="T11" fmla="*/ 78 h 173"/>
                <a:gd name="T12" fmla="*/ 72 w 83"/>
                <a:gd name="T13" fmla="*/ 91 h 173"/>
                <a:gd name="T14" fmla="*/ 83 w 83"/>
                <a:gd name="T15" fmla="*/ 163 h 173"/>
                <a:gd name="T16" fmla="*/ 76 w 83"/>
                <a:gd name="T17" fmla="*/ 172 h 173"/>
                <a:gd name="T18" fmla="*/ 67 w 83"/>
                <a:gd name="T19" fmla="*/ 165 h 173"/>
                <a:gd name="T20" fmla="*/ 61 w 83"/>
                <a:gd name="T21" fmla="*/ 125 h 173"/>
                <a:gd name="T22" fmla="*/ 51 w 83"/>
                <a:gd name="T23" fmla="*/ 167 h 173"/>
                <a:gd name="T24" fmla="*/ 43 w 83"/>
                <a:gd name="T25" fmla="*/ 173 h 173"/>
                <a:gd name="T26" fmla="*/ 41 w 83"/>
                <a:gd name="T27" fmla="*/ 173 h 173"/>
                <a:gd name="T28" fmla="*/ 35 w 83"/>
                <a:gd name="T29" fmla="*/ 163 h 173"/>
                <a:gd name="T30" fmla="*/ 53 w 83"/>
                <a:gd name="T31" fmla="*/ 90 h 173"/>
                <a:gd name="T32" fmla="*/ 47 w 83"/>
                <a:gd name="T33" fmla="*/ 78 h 173"/>
                <a:gd name="T34" fmla="*/ 47 w 83"/>
                <a:gd name="T35" fmla="*/ 31 h 173"/>
                <a:gd name="T36" fmla="*/ 14 w 83"/>
                <a:gd name="T37" fmla="*/ 61 h 173"/>
                <a:gd name="T38" fmla="*/ 9 w 83"/>
                <a:gd name="T39" fmla="*/ 63 h 173"/>
                <a:gd name="T40" fmla="*/ 3 w 83"/>
                <a:gd name="T41" fmla="*/ 61 h 173"/>
                <a:gd name="T42" fmla="*/ 3 w 83"/>
                <a:gd name="T43" fmla="*/ 5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173">
                  <a:moveTo>
                    <a:pt x="3" y="50"/>
                  </a:moveTo>
                  <a:cubicBezTo>
                    <a:pt x="53" y="3"/>
                    <a:pt x="53" y="3"/>
                    <a:pt x="53" y="3"/>
                  </a:cubicBezTo>
                  <a:cubicBezTo>
                    <a:pt x="55" y="2"/>
                    <a:pt x="56" y="1"/>
                    <a:pt x="57" y="1"/>
                  </a:cubicBezTo>
                  <a:cubicBezTo>
                    <a:pt x="59" y="0"/>
                    <a:pt x="61" y="0"/>
                    <a:pt x="63" y="0"/>
                  </a:cubicBezTo>
                  <a:cubicBezTo>
                    <a:pt x="72" y="0"/>
                    <a:pt x="79" y="7"/>
                    <a:pt x="79" y="16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9" y="83"/>
                    <a:pt x="76" y="88"/>
                    <a:pt x="72" y="91"/>
                  </a:cubicBezTo>
                  <a:cubicBezTo>
                    <a:pt x="83" y="163"/>
                    <a:pt x="83" y="163"/>
                    <a:pt x="83" y="163"/>
                  </a:cubicBezTo>
                  <a:cubicBezTo>
                    <a:pt x="83" y="167"/>
                    <a:pt x="80" y="171"/>
                    <a:pt x="76" y="172"/>
                  </a:cubicBezTo>
                  <a:cubicBezTo>
                    <a:pt x="71" y="173"/>
                    <a:pt x="67" y="170"/>
                    <a:pt x="67" y="16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51" y="167"/>
                    <a:pt x="51" y="167"/>
                    <a:pt x="51" y="167"/>
                  </a:cubicBezTo>
                  <a:cubicBezTo>
                    <a:pt x="50" y="171"/>
                    <a:pt x="47" y="173"/>
                    <a:pt x="43" y="173"/>
                  </a:cubicBezTo>
                  <a:cubicBezTo>
                    <a:pt x="42" y="173"/>
                    <a:pt x="42" y="173"/>
                    <a:pt x="41" y="173"/>
                  </a:cubicBezTo>
                  <a:cubicBezTo>
                    <a:pt x="37" y="172"/>
                    <a:pt x="34" y="168"/>
                    <a:pt x="35" y="163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0" y="87"/>
                    <a:pt x="47" y="83"/>
                    <a:pt x="47" y="78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3" y="63"/>
                    <a:pt x="11" y="63"/>
                    <a:pt x="9" y="63"/>
                  </a:cubicBezTo>
                  <a:cubicBezTo>
                    <a:pt x="7" y="63"/>
                    <a:pt x="5" y="63"/>
                    <a:pt x="3" y="61"/>
                  </a:cubicBezTo>
                  <a:cubicBezTo>
                    <a:pt x="0" y="58"/>
                    <a:pt x="0" y="53"/>
                    <a:pt x="3" y="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0955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7">
            <a:extLst>
              <a:ext uri="{FF2B5EF4-FFF2-40B4-BE49-F238E27FC236}">
                <a16:creationId xmlns:a16="http://schemas.microsoft.com/office/drawing/2014/main" id="{398A9A5B-3EDC-4AD5-9E91-723C599DC0E7}"/>
              </a:ext>
            </a:extLst>
          </p:cNvPr>
          <p:cNvSpPr>
            <a:spLocks/>
          </p:cNvSpPr>
          <p:nvPr/>
        </p:nvSpPr>
        <p:spPr bwMode="auto">
          <a:xfrm>
            <a:off x="9355461" y="2331848"/>
            <a:ext cx="2836539" cy="4526151"/>
          </a:xfrm>
          <a:custGeom>
            <a:avLst/>
            <a:gdLst>
              <a:gd name="T0" fmla="*/ 722 w 722"/>
              <a:gd name="T1" fmla="*/ 1076 h 1156"/>
              <a:gd name="T2" fmla="*/ 661 w 722"/>
              <a:gd name="T3" fmla="*/ 1081 h 1156"/>
              <a:gd name="T4" fmla="*/ 240 w 722"/>
              <a:gd name="T5" fmla="*/ 661 h 1156"/>
              <a:gd name="T6" fmla="*/ 661 w 722"/>
              <a:gd name="T7" fmla="*/ 240 h 1156"/>
              <a:gd name="T8" fmla="*/ 722 w 722"/>
              <a:gd name="T9" fmla="*/ 245 h 1156"/>
              <a:gd name="T10" fmla="*/ 722 w 722"/>
              <a:gd name="T11" fmla="*/ 3 h 1156"/>
              <a:gd name="T12" fmla="*/ 661 w 722"/>
              <a:gd name="T13" fmla="*/ 0 h 1156"/>
              <a:gd name="T14" fmla="*/ 0 w 722"/>
              <a:gd name="T15" fmla="*/ 661 h 1156"/>
              <a:gd name="T16" fmla="*/ 225 w 722"/>
              <a:gd name="T17" fmla="*/ 1156 h 1156"/>
              <a:gd name="T18" fmla="*/ 722 w 722"/>
              <a:gd name="T19" fmla="*/ 1156 h 1156"/>
              <a:gd name="T20" fmla="*/ 722 w 722"/>
              <a:gd name="T21" fmla="*/ 107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156">
                <a:moveTo>
                  <a:pt x="722" y="1076"/>
                </a:moveTo>
                <a:cubicBezTo>
                  <a:pt x="702" y="1079"/>
                  <a:pt x="682" y="1081"/>
                  <a:pt x="661" y="1081"/>
                </a:cubicBezTo>
                <a:cubicBezTo>
                  <a:pt x="429" y="1081"/>
                  <a:pt x="240" y="892"/>
                  <a:pt x="240" y="661"/>
                </a:cubicBezTo>
                <a:cubicBezTo>
                  <a:pt x="240" y="429"/>
                  <a:pt x="429" y="240"/>
                  <a:pt x="661" y="240"/>
                </a:cubicBezTo>
                <a:cubicBezTo>
                  <a:pt x="682" y="240"/>
                  <a:pt x="702" y="242"/>
                  <a:pt x="722" y="245"/>
                </a:cubicBezTo>
                <a:cubicBezTo>
                  <a:pt x="722" y="3"/>
                  <a:pt x="722" y="3"/>
                  <a:pt x="722" y="3"/>
                </a:cubicBezTo>
                <a:cubicBezTo>
                  <a:pt x="702" y="1"/>
                  <a:pt x="682" y="0"/>
                  <a:pt x="661" y="0"/>
                </a:cubicBezTo>
                <a:cubicBezTo>
                  <a:pt x="297" y="0"/>
                  <a:pt x="0" y="297"/>
                  <a:pt x="0" y="661"/>
                </a:cubicBezTo>
                <a:cubicBezTo>
                  <a:pt x="0" y="858"/>
                  <a:pt x="87" y="1035"/>
                  <a:pt x="225" y="1156"/>
                </a:cubicBezTo>
                <a:cubicBezTo>
                  <a:pt x="722" y="1156"/>
                  <a:pt x="722" y="1156"/>
                  <a:pt x="722" y="1156"/>
                </a:cubicBezTo>
                <a:lnTo>
                  <a:pt x="722" y="1076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8B82E6-B3D7-444F-9E16-F735ED43CB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SWOT </a:t>
            </a:r>
            <a:r>
              <a:rPr lang="en-US" b="1" dirty="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71BF8-318F-4301-9003-74D1B42E65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C91A8A-AD80-4223-88A4-EB6DDBDFE0BC}"/>
              </a:ext>
            </a:extLst>
          </p:cNvPr>
          <p:cNvGrpSpPr/>
          <p:nvPr/>
        </p:nvGrpSpPr>
        <p:grpSpPr>
          <a:xfrm>
            <a:off x="7547585" y="1794040"/>
            <a:ext cx="3075447" cy="3703144"/>
            <a:chOff x="21168212" y="2627317"/>
            <a:chExt cx="3075447" cy="3703144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7836D735-2B8B-429A-A70C-74B645AD9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0221" y="3542824"/>
              <a:ext cx="819571" cy="2787637"/>
            </a:xfrm>
            <a:custGeom>
              <a:avLst/>
              <a:gdLst>
                <a:gd name="T0" fmla="*/ 290 w 299"/>
                <a:gd name="T1" fmla="*/ 1017 h 1017"/>
                <a:gd name="T2" fmla="*/ 0 w 299"/>
                <a:gd name="T3" fmla="*/ 943 h 1017"/>
                <a:gd name="T4" fmla="*/ 10 w 299"/>
                <a:gd name="T5" fmla="*/ 0 h 1017"/>
                <a:gd name="T6" fmla="*/ 299 w 299"/>
                <a:gd name="T7" fmla="*/ 75 h 1017"/>
                <a:gd name="T8" fmla="*/ 290 w 29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" h="1017">
                  <a:moveTo>
                    <a:pt x="290" y="1017"/>
                  </a:moveTo>
                  <a:lnTo>
                    <a:pt x="0" y="943"/>
                  </a:lnTo>
                  <a:lnTo>
                    <a:pt x="10" y="0"/>
                  </a:lnTo>
                  <a:lnTo>
                    <a:pt x="299" y="75"/>
                  </a:lnTo>
                  <a:lnTo>
                    <a:pt x="290" y="1017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DE68B39F-110E-454F-9A95-F48441568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8212" y="2945278"/>
              <a:ext cx="800383" cy="912767"/>
            </a:xfrm>
            <a:custGeom>
              <a:avLst/>
              <a:gdLst>
                <a:gd name="T0" fmla="*/ 290 w 292"/>
                <a:gd name="T1" fmla="*/ 333 h 333"/>
                <a:gd name="T2" fmla="*/ 0 w 292"/>
                <a:gd name="T3" fmla="*/ 259 h 333"/>
                <a:gd name="T4" fmla="*/ 3 w 292"/>
                <a:gd name="T5" fmla="*/ 0 h 333"/>
                <a:gd name="T6" fmla="*/ 292 w 292"/>
                <a:gd name="T7" fmla="*/ 75 h 333"/>
                <a:gd name="T8" fmla="*/ 290 w 292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333">
                  <a:moveTo>
                    <a:pt x="290" y="333"/>
                  </a:moveTo>
                  <a:lnTo>
                    <a:pt x="0" y="259"/>
                  </a:lnTo>
                  <a:lnTo>
                    <a:pt x="3" y="0"/>
                  </a:lnTo>
                  <a:lnTo>
                    <a:pt x="292" y="75"/>
                  </a:lnTo>
                  <a:lnTo>
                    <a:pt x="290" y="333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865A59BA-14F8-4C20-9174-D5568DF13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6436" y="2627317"/>
              <a:ext cx="3067223" cy="523539"/>
            </a:xfrm>
            <a:custGeom>
              <a:avLst/>
              <a:gdLst>
                <a:gd name="T0" fmla="*/ 289 w 1119"/>
                <a:gd name="T1" fmla="*/ 191 h 191"/>
                <a:gd name="T2" fmla="*/ 0 w 1119"/>
                <a:gd name="T3" fmla="*/ 116 h 191"/>
                <a:gd name="T4" fmla="*/ 830 w 1119"/>
                <a:gd name="T5" fmla="*/ 0 h 191"/>
                <a:gd name="T6" fmla="*/ 1119 w 1119"/>
                <a:gd name="T7" fmla="*/ 74 h 191"/>
                <a:gd name="T8" fmla="*/ 289 w 1119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9" h="191">
                  <a:moveTo>
                    <a:pt x="289" y="191"/>
                  </a:moveTo>
                  <a:lnTo>
                    <a:pt x="0" y="116"/>
                  </a:lnTo>
                  <a:lnTo>
                    <a:pt x="830" y="0"/>
                  </a:lnTo>
                  <a:lnTo>
                    <a:pt x="1119" y="74"/>
                  </a:lnTo>
                  <a:lnTo>
                    <a:pt x="289" y="19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D547B046-33B0-4397-BFE7-756F38ED6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3113" y="2830154"/>
              <a:ext cx="2280544" cy="3500307"/>
            </a:xfrm>
            <a:custGeom>
              <a:avLst/>
              <a:gdLst>
                <a:gd name="T0" fmla="*/ 832 w 832"/>
                <a:gd name="T1" fmla="*/ 0 h 1277"/>
                <a:gd name="T2" fmla="*/ 830 w 832"/>
                <a:gd name="T3" fmla="*/ 259 h 1277"/>
                <a:gd name="T4" fmla="*/ 540 w 832"/>
                <a:gd name="T5" fmla="*/ 300 h 1277"/>
                <a:gd name="T6" fmla="*/ 531 w 832"/>
                <a:gd name="T7" fmla="*/ 1242 h 1277"/>
                <a:gd name="T8" fmla="*/ 278 w 832"/>
                <a:gd name="T9" fmla="*/ 1277 h 1277"/>
                <a:gd name="T10" fmla="*/ 287 w 832"/>
                <a:gd name="T11" fmla="*/ 335 h 1277"/>
                <a:gd name="T12" fmla="*/ 0 w 832"/>
                <a:gd name="T13" fmla="*/ 375 h 1277"/>
                <a:gd name="T14" fmla="*/ 2 w 832"/>
                <a:gd name="T15" fmla="*/ 117 h 1277"/>
                <a:gd name="T16" fmla="*/ 832 w 832"/>
                <a:gd name="T17" fmla="*/ 0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1277">
                  <a:moveTo>
                    <a:pt x="832" y="0"/>
                  </a:moveTo>
                  <a:lnTo>
                    <a:pt x="830" y="259"/>
                  </a:lnTo>
                  <a:lnTo>
                    <a:pt x="540" y="300"/>
                  </a:lnTo>
                  <a:lnTo>
                    <a:pt x="531" y="1242"/>
                  </a:lnTo>
                  <a:lnTo>
                    <a:pt x="278" y="1277"/>
                  </a:lnTo>
                  <a:lnTo>
                    <a:pt x="287" y="335"/>
                  </a:lnTo>
                  <a:lnTo>
                    <a:pt x="0" y="375"/>
                  </a:lnTo>
                  <a:lnTo>
                    <a:pt x="2" y="117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C9D154-0A57-4454-AD3F-D68A413D93CC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F1B70D-58F4-47B3-B599-D29C7FEC9305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437CC3-4E20-4884-AB6A-53B940CFC8D0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127214-78ED-4EE5-A5A4-EE08AC3EAA25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0A5E72-4238-4CE4-92D0-D794DA2A3CF2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55B6A031-56D0-41ED-A1DE-1F82D07AA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1D3E15B9-244E-4CDD-96A3-B3DA71F48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E6F79EB-887C-420C-A7F8-9F48F60A5870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AF206EDE-2FF8-4BC1-9774-339E7CDD0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36B6DF2C-65E6-4576-B0D2-CA3F19BE2B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D98F9710-321E-4FD6-ACD9-B69935864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8">
                <a:extLst>
                  <a:ext uri="{FF2B5EF4-FFF2-40B4-BE49-F238E27FC236}">
                    <a16:creationId xmlns:a16="http://schemas.microsoft.com/office/drawing/2014/main" id="{D32F9D7C-B144-4840-9DE9-B373D22F8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18B79AA1-C97E-4603-9E12-98FA8CB5F1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3F3C9B2-60AA-49DD-AC31-DA2607CA8BF0}"/>
              </a:ext>
            </a:extLst>
          </p:cNvPr>
          <p:cNvSpPr txBox="1"/>
          <p:nvPr/>
        </p:nvSpPr>
        <p:spPr>
          <a:xfrm>
            <a:off x="2334216" y="2345391"/>
            <a:ext cx="4070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ANOTHER BRAND IN THE SAME REGION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86F8F287-7383-4E0B-926C-F2ABED2E11B5}"/>
              </a:ext>
            </a:extLst>
          </p:cNvPr>
          <p:cNvSpPr txBox="1"/>
          <p:nvPr/>
        </p:nvSpPr>
        <p:spPr>
          <a:xfrm>
            <a:off x="2341177" y="3299498"/>
            <a:ext cx="4583078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eaque ipsa quae ab illo eaque ipsa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Far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far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away, behind the word mountains, far from the countries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5FDC95-9C09-4008-B1FA-DBED54FC4174}"/>
              </a:ext>
            </a:extLst>
          </p:cNvPr>
          <p:cNvSpPr txBox="1"/>
          <p:nvPr/>
        </p:nvSpPr>
        <p:spPr>
          <a:xfrm>
            <a:off x="2694922" y="1911059"/>
            <a:ext cx="1262703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T H R E A 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02DEFF-59F5-4AE2-B457-DA9ECD35F9DB}"/>
              </a:ext>
            </a:extLst>
          </p:cNvPr>
          <p:cNvSpPr/>
          <p:nvPr/>
        </p:nvSpPr>
        <p:spPr>
          <a:xfrm>
            <a:off x="2424989" y="1992004"/>
            <a:ext cx="212194" cy="2121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71203F-4638-4806-B611-FA3CBF825FC1}"/>
              </a:ext>
            </a:extLst>
          </p:cNvPr>
          <p:cNvSpPr/>
          <p:nvPr/>
        </p:nvSpPr>
        <p:spPr>
          <a:xfrm>
            <a:off x="2463163" y="4502136"/>
            <a:ext cx="1268553" cy="12685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6925DE-6E3F-46EF-BB98-0E9323AC6EFA}"/>
              </a:ext>
            </a:extLst>
          </p:cNvPr>
          <p:cNvSpPr/>
          <p:nvPr/>
        </p:nvSpPr>
        <p:spPr>
          <a:xfrm>
            <a:off x="2463164" y="4502136"/>
            <a:ext cx="1268552" cy="1411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A484D7-34D2-4938-8BF9-37166F715651}"/>
              </a:ext>
            </a:extLst>
          </p:cNvPr>
          <p:cNvSpPr txBox="1"/>
          <p:nvPr/>
        </p:nvSpPr>
        <p:spPr>
          <a:xfrm>
            <a:off x="3957625" y="4193332"/>
            <a:ext cx="1681873" cy="75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4"/>
                </a:solidFill>
              </a:rPr>
              <a:t>45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AC9476-DA1A-4D71-80FC-7AD9111A0C71}"/>
              </a:ext>
            </a:extLst>
          </p:cNvPr>
          <p:cNvSpPr/>
          <p:nvPr/>
        </p:nvSpPr>
        <p:spPr>
          <a:xfrm>
            <a:off x="3957451" y="5222511"/>
            <a:ext cx="2073460" cy="551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Suitable for all categories business </a:t>
            </a:r>
            <a:endParaRPr lang="en-US" sz="105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4E5FB4-C7D6-4DA8-9BEA-5A96A2EBEC68}"/>
              </a:ext>
            </a:extLst>
          </p:cNvPr>
          <p:cNvSpPr txBox="1"/>
          <p:nvPr/>
        </p:nvSpPr>
        <p:spPr>
          <a:xfrm>
            <a:off x="3957450" y="4971726"/>
            <a:ext cx="1554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Descriptions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13A7B9-9636-4129-982A-D086BD3DAC63}"/>
              </a:ext>
            </a:extLst>
          </p:cNvPr>
          <p:cNvSpPr/>
          <p:nvPr/>
        </p:nvSpPr>
        <p:spPr>
          <a:xfrm>
            <a:off x="818147" y="2022057"/>
            <a:ext cx="786064" cy="366382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B9CE15BE-3F0D-4784-947A-653D38C39E87}"/>
              </a:ext>
            </a:extLst>
          </p:cNvPr>
          <p:cNvSpPr txBox="1"/>
          <p:nvPr/>
        </p:nvSpPr>
        <p:spPr>
          <a:xfrm rot="16200000">
            <a:off x="64544" y="3601559"/>
            <a:ext cx="2293269" cy="5048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 E T A I L S</a:t>
            </a:r>
            <a:endParaRPr lang="en-GB" sz="2000" b="1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420153-057F-403C-B61B-230CC393B105}"/>
              </a:ext>
            </a:extLst>
          </p:cNvPr>
          <p:cNvGrpSpPr/>
          <p:nvPr/>
        </p:nvGrpSpPr>
        <p:grpSpPr>
          <a:xfrm>
            <a:off x="2796509" y="4971290"/>
            <a:ext cx="674687" cy="541337"/>
            <a:chOff x="6249988" y="246063"/>
            <a:chExt cx="674687" cy="541337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CD42E5DE-011F-46D8-9C28-9DACE166F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988" y="246063"/>
              <a:ext cx="46037" cy="384175"/>
            </a:xfrm>
            <a:custGeom>
              <a:avLst/>
              <a:gdLst>
                <a:gd name="T0" fmla="*/ 13 w 17"/>
                <a:gd name="T1" fmla="*/ 139 h 139"/>
                <a:gd name="T2" fmla="*/ 3 w 17"/>
                <a:gd name="T3" fmla="*/ 139 h 139"/>
                <a:gd name="T4" fmla="*/ 0 w 17"/>
                <a:gd name="T5" fmla="*/ 136 h 139"/>
                <a:gd name="T6" fmla="*/ 0 w 17"/>
                <a:gd name="T7" fmla="*/ 4 h 139"/>
                <a:gd name="T8" fmla="*/ 3 w 17"/>
                <a:gd name="T9" fmla="*/ 0 h 139"/>
                <a:gd name="T10" fmla="*/ 13 w 17"/>
                <a:gd name="T11" fmla="*/ 0 h 139"/>
                <a:gd name="T12" fmla="*/ 17 w 17"/>
                <a:gd name="T13" fmla="*/ 4 h 139"/>
                <a:gd name="T14" fmla="*/ 17 w 17"/>
                <a:gd name="T15" fmla="*/ 136 h 139"/>
                <a:gd name="T16" fmla="*/ 13 w 17"/>
                <a:gd name="T17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39">
                  <a:moveTo>
                    <a:pt x="13" y="139"/>
                  </a:moveTo>
                  <a:cubicBezTo>
                    <a:pt x="3" y="139"/>
                    <a:pt x="3" y="139"/>
                    <a:pt x="3" y="139"/>
                  </a:cubicBezTo>
                  <a:cubicBezTo>
                    <a:pt x="2" y="139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7" y="138"/>
                    <a:pt x="15" y="139"/>
                    <a:pt x="13" y="1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7FFF3017-B9B7-44FF-9B3D-33E2E93B4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38" y="246063"/>
              <a:ext cx="66675" cy="384175"/>
            </a:xfrm>
            <a:custGeom>
              <a:avLst/>
              <a:gdLst>
                <a:gd name="T0" fmla="*/ 20 w 24"/>
                <a:gd name="T1" fmla="*/ 0 h 139"/>
                <a:gd name="T2" fmla="*/ 3 w 24"/>
                <a:gd name="T3" fmla="*/ 0 h 139"/>
                <a:gd name="T4" fmla="*/ 0 w 24"/>
                <a:gd name="T5" fmla="*/ 4 h 139"/>
                <a:gd name="T6" fmla="*/ 0 w 24"/>
                <a:gd name="T7" fmla="*/ 136 h 139"/>
                <a:gd name="T8" fmla="*/ 3 w 24"/>
                <a:gd name="T9" fmla="*/ 139 h 139"/>
                <a:gd name="T10" fmla="*/ 20 w 24"/>
                <a:gd name="T11" fmla="*/ 139 h 139"/>
                <a:gd name="T12" fmla="*/ 24 w 24"/>
                <a:gd name="T13" fmla="*/ 136 h 139"/>
                <a:gd name="T14" fmla="*/ 24 w 24"/>
                <a:gd name="T15" fmla="*/ 4 h 139"/>
                <a:gd name="T16" fmla="*/ 20 w 24"/>
                <a:gd name="T1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39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8"/>
                    <a:pt x="1" y="139"/>
                    <a:pt x="3" y="139"/>
                  </a:cubicBezTo>
                  <a:cubicBezTo>
                    <a:pt x="20" y="139"/>
                    <a:pt x="20" y="139"/>
                    <a:pt x="20" y="139"/>
                  </a:cubicBezTo>
                  <a:cubicBezTo>
                    <a:pt x="22" y="139"/>
                    <a:pt x="24" y="138"/>
                    <a:pt x="24" y="136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BDBB7C8E-1FAE-4135-A06D-AC6A3D398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300" y="246063"/>
              <a:ext cx="33337" cy="384175"/>
            </a:xfrm>
            <a:custGeom>
              <a:avLst/>
              <a:gdLst>
                <a:gd name="T0" fmla="*/ 8 w 12"/>
                <a:gd name="T1" fmla="*/ 0 h 139"/>
                <a:gd name="T2" fmla="*/ 3 w 12"/>
                <a:gd name="T3" fmla="*/ 0 h 139"/>
                <a:gd name="T4" fmla="*/ 0 w 12"/>
                <a:gd name="T5" fmla="*/ 4 h 139"/>
                <a:gd name="T6" fmla="*/ 0 w 12"/>
                <a:gd name="T7" fmla="*/ 136 h 139"/>
                <a:gd name="T8" fmla="*/ 3 w 12"/>
                <a:gd name="T9" fmla="*/ 139 h 139"/>
                <a:gd name="T10" fmla="*/ 8 w 12"/>
                <a:gd name="T11" fmla="*/ 139 h 139"/>
                <a:gd name="T12" fmla="*/ 12 w 12"/>
                <a:gd name="T13" fmla="*/ 136 h 139"/>
                <a:gd name="T14" fmla="*/ 12 w 12"/>
                <a:gd name="T15" fmla="*/ 4 h 139"/>
                <a:gd name="T16" fmla="*/ 8 w 12"/>
                <a:gd name="T1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39">
                  <a:moveTo>
                    <a:pt x="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8"/>
                    <a:pt x="1" y="139"/>
                    <a:pt x="3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10" y="139"/>
                    <a:pt x="12" y="138"/>
                    <a:pt x="12" y="13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1FDD5559-15D8-4821-879E-8BED42E1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5738" y="246063"/>
              <a:ext cx="77787" cy="201612"/>
            </a:xfrm>
            <a:custGeom>
              <a:avLst/>
              <a:gdLst>
                <a:gd name="T0" fmla="*/ 25 w 28"/>
                <a:gd name="T1" fmla="*/ 0 h 73"/>
                <a:gd name="T2" fmla="*/ 3 w 28"/>
                <a:gd name="T3" fmla="*/ 0 h 73"/>
                <a:gd name="T4" fmla="*/ 0 w 28"/>
                <a:gd name="T5" fmla="*/ 4 h 73"/>
                <a:gd name="T6" fmla="*/ 0 w 28"/>
                <a:gd name="T7" fmla="*/ 73 h 73"/>
                <a:gd name="T8" fmla="*/ 28 w 28"/>
                <a:gd name="T9" fmla="*/ 49 h 73"/>
                <a:gd name="T10" fmla="*/ 28 w 28"/>
                <a:gd name="T11" fmla="*/ 4 h 73"/>
                <a:gd name="T12" fmla="*/ 25 w 28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3">
                  <a:moveTo>
                    <a:pt x="2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7" y="63"/>
                    <a:pt x="17" y="54"/>
                    <a:pt x="28" y="49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2"/>
                    <a:pt x="26" y="0"/>
                    <a:pt x="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3872EAAB-1447-4006-9577-662BC9F2C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46063"/>
              <a:ext cx="19050" cy="122237"/>
            </a:xfrm>
            <a:custGeom>
              <a:avLst/>
              <a:gdLst>
                <a:gd name="T0" fmla="*/ 3 w 7"/>
                <a:gd name="T1" fmla="*/ 0 h 44"/>
                <a:gd name="T2" fmla="*/ 3 w 7"/>
                <a:gd name="T3" fmla="*/ 0 h 44"/>
                <a:gd name="T4" fmla="*/ 0 w 7"/>
                <a:gd name="T5" fmla="*/ 4 h 44"/>
                <a:gd name="T6" fmla="*/ 0 w 7"/>
                <a:gd name="T7" fmla="*/ 44 h 44"/>
                <a:gd name="T8" fmla="*/ 7 w 7"/>
                <a:gd name="T9" fmla="*/ 43 h 44"/>
                <a:gd name="T10" fmla="*/ 7 w 7"/>
                <a:gd name="T11" fmla="*/ 4 h 44"/>
                <a:gd name="T12" fmla="*/ 3 w 7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44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" y="44"/>
                    <a:pt x="4" y="43"/>
                    <a:pt x="7" y="4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6BCA5DFE-0AEF-4673-996A-BE1C232C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363" y="246063"/>
              <a:ext cx="23812" cy="125412"/>
            </a:xfrm>
            <a:custGeom>
              <a:avLst/>
              <a:gdLst>
                <a:gd name="T0" fmla="*/ 6 w 9"/>
                <a:gd name="T1" fmla="*/ 0 h 45"/>
                <a:gd name="T2" fmla="*/ 3 w 9"/>
                <a:gd name="T3" fmla="*/ 0 h 45"/>
                <a:gd name="T4" fmla="*/ 0 w 9"/>
                <a:gd name="T5" fmla="*/ 4 h 45"/>
                <a:gd name="T6" fmla="*/ 0 w 9"/>
                <a:gd name="T7" fmla="*/ 44 h 45"/>
                <a:gd name="T8" fmla="*/ 9 w 9"/>
                <a:gd name="T9" fmla="*/ 45 h 45"/>
                <a:gd name="T10" fmla="*/ 9 w 9"/>
                <a:gd name="T11" fmla="*/ 4 h 45"/>
                <a:gd name="T12" fmla="*/ 6 w 9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5">
                  <a:moveTo>
                    <a:pt x="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3" y="44"/>
                    <a:pt x="6" y="44"/>
                    <a:pt x="9" y="4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8" y="0"/>
                    <a:pt x="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86CB84F1-B8F6-4986-A7B7-264F284F3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0" y="246063"/>
              <a:ext cx="49212" cy="157162"/>
            </a:xfrm>
            <a:custGeom>
              <a:avLst/>
              <a:gdLst>
                <a:gd name="T0" fmla="*/ 14 w 18"/>
                <a:gd name="T1" fmla="*/ 0 h 57"/>
                <a:gd name="T2" fmla="*/ 3 w 18"/>
                <a:gd name="T3" fmla="*/ 0 h 57"/>
                <a:gd name="T4" fmla="*/ 0 w 18"/>
                <a:gd name="T5" fmla="*/ 4 h 57"/>
                <a:gd name="T6" fmla="*/ 0 w 18"/>
                <a:gd name="T7" fmla="*/ 47 h 57"/>
                <a:gd name="T8" fmla="*/ 18 w 18"/>
                <a:gd name="T9" fmla="*/ 57 h 57"/>
                <a:gd name="T10" fmla="*/ 18 w 18"/>
                <a:gd name="T11" fmla="*/ 4 h 57"/>
                <a:gd name="T12" fmla="*/ 14 w 18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7">
                  <a:moveTo>
                    <a:pt x="14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50"/>
                    <a:pt x="12" y="53"/>
                    <a:pt x="18" y="57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2"/>
                    <a:pt x="16" y="0"/>
                    <a:pt x="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DF12255E-90EF-4881-AC9C-760075F428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3038" y="387350"/>
              <a:ext cx="401637" cy="400050"/>
            </a:xfrm>
            <a:custGeom>
              <a:avLst/>
              <a:gdLst>
                <a:gd name="T0" fmla="*/ 141 w 146"/>
                <a:gd name="T1" fmla="*/ 122 h 145"/>
                <a:gd name="T2" fmla="*/ 112 w 146"/>
                <a:gd name="T3" fmla="*/ 93 h 145"/>
                <a:gd name="T4" fmla="*/ 122 w 146"/>
                <a:gd name="T5" fmla="*/ 61 h 145"/>
                <a:gd name="T6" fmla="*/ 61 w 146"/>
                <a:gd name="T7" fmla="*/ 0 h 145"/>
                <a:gd name="T8" fmla="*/ 0 w 146"/>
                <a:gd name="T9" fmla="*/ 61 h 145"/>
                <a:gd name="T10" fmla="*/ 61 w 146"/>
                <a:gd name="T11" fmla="*/ 122 h 145"/>
                <a:gd name="T12" fmla="*/ 94 w 146"/>
                <a:gd name="T13" fmla="*/ 112 h 145"/>
                <a:gd name="T14" fmla="*/ 122 w 146"/>
                <a:gd name="T15" fmla="*/ 141 h 145"/>
                <a:gd name="T16" fmla="*/ 132 w 146"/>
                <a:gd name="T17" fmla="*/ 145 h 145"/>
                <a:gd name="T18" fmla="*/ 141 w 146"/>
                <a:gd name="T19" fmla="*/ 141 h 145"/>
                <a:gd name="T20" fmla="*/ 141 w 146"/>
                <a:gd name="T21" fmla="*/ 122 h 145"/>
                <a:gd name="T22" fmla="*/ 61 w 146"/>
                <a:gd name="T23" fmla="*/ 103 h 145"/>
                <a:gd name="T24" fmla="*/ 19 w 146"/>
                <a:gd name="T25" fmla="*/ 61 h 145"/>
                <a:gd name="T26" fmla="*/ 61 w 146"/>
                <a:gd name="T27" fmla="*/ 19 h 145"/>
                <a:gd name="T28" fmla="*/ 103 w 146"/>
                <a:gd name="T29" fmla="*/ 61 h 145"/>
                <a:gd name="T30" fmla="*/ 61 w 146"/>
                <a:gd name="T31" fmla="*/ 10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45">
                  <a:moveTo>
                    <a:pt x="141" y="122"/>
                  </a:moveTo>
                  <a:cubicBezTo>
                    <a:pt x="112" y="93"/>
                    <a:pt x="112" y="93"/>
                    <a:pt x="112" y="93"/>
                  </a:cubicBezTo>
                  <a:cubicBezTo>
                    <a:pt x="118" y="84"/>
                    <a:pt x="122" y="73"/>
                    <a:pt x="122" y="61"/>
                  </a:cubicBezTo>
                  <a:cubicBezTo>
                    <a:pt x="122" y="27"/>
                    <a:pt x="95" y="0"/>
                    <a:pt x="61" y="0"/>
                  </a:cubicBezTo>
                  <a:cubicBezTo>
                    <a:pt x="28" y="0"/>
                    <a:pt x="0" y="27"/>
                    <a:pt x="0" y="61"/>
                  </a:cubicBezTo>
                  <a:cubicBezTo>
                    <a:pt x="0" y="94"/>
                    <a:pt x="28" y="122"/>
                    <a:pt x="61" y="122"/>
                  </a:cubicBezTo>
                  <a:cubicBezTo>
                    <a:pt x="73" y="122"/>
                    <a:pt x="84" y="118"/>
                    <a:pt x="94" y="112"/>
                  </a:cubicBezTo>
                  <a:cubicBezTo>
                    <a:pt x="122" y="141"/>
                    <a:pt x="122" y="141"/>
                    <a:pt x="122" y="141"/>
                  </a:cubicBezTo>
                  <a:cubicBezTo>
                    <a:pt x="125" y="143"/>
                    <a:pt x="128" y="145"/>
                    <a:pt x="132" y="145"/>
                  </a:cubicBezTo>
                  <a:cubicBezTo>
                    <a:pt x="135" y="145"/>
                    <a:pt x="138" y="143"/>
                    <a:pt x="141" y="141"/>
                  </a:cubicBezTo>
                  <a:cubicBezTo>
                    <a:pt x="146" y="136"/>
                    <a:pt x="146" y="127"/>
                    <a:pt x="141" y="122"/>
                  </a:cubicBezTo>
                  <a:close/>
                  <a:moveTo>
                    <a:pt x="61" y="103"/>
                  </a:moveTo>
                  <a:cubicBezTo>
                    <a:pt x="38" y="103"/>
                    <a:pt x="19" y="84"/>
                    <a:pt x="19" y="61"/>
                  </a:cubicBezTo>
                  <a:cubicBezTo>
                    <a:pt x="19" y="38"/>
                    <a:pt x="38" y="19"/>
                    <a:pt x="61" y="19"/>
                  </a:cubicBezTo>
                  <a:cubicBezTo>
                    <a:pt x="84" y="19"/>
                    <a:pt x="103" y="38"/>
                    <a:pt x="103" y="61"/>
                  </a:cubicBezTo>
                  <a:cubicBezTo>
                    <a:pt x="103" y="84"/>
                    <a:pt x="84" y="103"/>
                    <a:pt x="61" y="10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961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C4883-4C22-4405-894B-916A670C0E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0" name="Freeform 27">
            <a:extLst>
              <a:ext uri="{FF2B5EF4-FFF2-40B4-BE49-F238E27FC236}">
                <a16:creationId xmlns:a16="http://schemas.microsoft.com/office/drawing/2014/main" id="{7F8E553C-E4A5-4AC2-B30C-F6693A7D4598}"/>
              </a:ext>
            </a:extLst>
          </p:cNvPr>
          <p:cNvSpPr>
            <a:spLocks/>
          </p:cNvSpPr>
          <p:nvPr/>
        </p:nvSpPr>
        <p:spPr bwMode="auto">
          <a:xfrm>
            <a:off x="9886138" y="3178628"/>
            <a:ext cx="2305862" cy="3679371"/>
          </a:xfrm>
          <a:custGeom>
            <a:avLst/>
            <a:gdLst>
              <a:gd name="T0" fmla="*/ 722 w 722"/>
              <a:gd name="T1" fmla="*/ 1076 h 1156"/>
              <a:gd name="T2" fmla="*/ 661 w 722"/>
              <a:gd name="T3" fmla="*/ 1081 h 1156"/>
              <a:gd name="T4" fmla="*/ 240 w 722"/>
              <a:gd name="T5" fmla="*/ 661 h 1156"/>
              <a:gd name="T6" fmla="*/ 661 w 722"/>
              <a:gd name="T7" fmla="*/ 240 h 1156"/>
              <a:gd name="T8" fmla="*/ 722 w 722"/>
              <a:gd name="T9" fmla="*/ 245 h 1156"/>
              <a:gd name="T10" fmla="*/ 722 w 722"/>
              <a:gd name="T11" fmla="*/ 3 h 1156"/>
              <a:gd name="T12" fmla="*/ 661 w 722"/>
              <a:gd name="T13" fmla="*/ 0 h 1156"/>
              <a:gd name="T14" fmla="*/ 0 w 722"/>
              <a:gd name="T15" fmla="*/ 661 h 1156"/>
              <a:gd name="T16" fmla="*/ 225 w 722"/>
              <a:gd name="T17" fmla="*/ 1156 h 1156"/>
              <a:gd name="T18" fmla="*/ 722 w 722"/>
              <a:gd name="T19" fmla="*/ 1156 h 1156"/>
              <a:gd name="T20" fmla="*/ 722 w 722"/>
              <a:gd name="T21" fmla="*/ 107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156">
                <a:moveTo>
                  <a:pt x="722" y="1076"/>
                </a:moveTo>
                <a:cubicBezTo>
                  <a:pt x="702" y="1079"/>
                  <a:pt x="682" y="1081"/>
                  <a:pt x="661" y="1081"/>
                </a:cubicBezTo>
                <a:cubicBezTo>
                  <a:pt x="429" y="1081"/>
                  <a:pt x="240" y="892"/>
                  <a:pt x="240" y="661"/>
                </a:cubicBezTo>
                <a:cubicBezTo>
                  <a:pt x="240" y="429"/>
                  <a:pt x="429" y="240"/>
                  <a:pt x="661" y="240"/>
                </a:cubicBezTo>
                <a:cubicBezTo>
                  <a:pt x="682" y="240"/>
                  <a:pt x="702" y="242"/>
                  <a:pt x="722" y="245"/>
                </a:cubicBezTo>
                <a:cubicBezTo>
                  <a:pt x="722" y="3"/>
                  <a:pt x="722" y="3"/>
                  <a:pt x="722" y="3"/>
                </a:cubicBezTo>
                <a:cubicBezTo>
                  <a:pt x="702" y="1"/>
                  <a:pt x="682" y="0"/>
                  <a:pt x="661" y="0"/>
                </a:cubicBezTo>
                <a:cubicBezTo>
                  <a:pt x="297" y="0"/>
                  <a:pt x="0" y="297"/>
                  <a:pt x="0" y="661"/>
                </a:cubicBezTo>
                <a:cubicBezTo>
                  <a:pt x="0" y="858"/>
                  <a:pt x="87" y="1035"/>
                  <a:pt x="225" y="1156"/>
                </a:cubicBezTo>
                <a:cubicBezTo>
                  <a:pt x="722" y="1156"/>
                  <a:pt x="722" y="1156"/>
                  <a:pt x="722" y="1156"/>
                </a:cubicBezTo>
                <a:lnTo>
                  <a:pt x="722" y="1076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E1BD40-5DAE-4208-B004-CAEDED2C62C5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4A816F-9350-4A24-9512-385452EAC584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D38BDE79-A7DD-45FD-819A-1A9F9B580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99D5A6C4-1CB0-44BC-9F9E-91463CC75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C98E7-A9EC-42F5-8698-E94B6D77562E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24" name="Freeform 15">
                <a:extLst>
                  <a:ext uri="{FF2B5EF4-FFF2-40B4-BE49-F238E27FC236}">
                    <a16:creationId xmlns:a16="http://schemas.microsoft.com/office/drawing/2014/main" id="{1B1C8A32-D9C4-47F7-AB92-2DDF6ECEA4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6">
                <a:extLst>
                  <a:ext uri="{FF2B5EF4-FFF2-40B4-BE49-F238E27FC236}">
                    <a16:creationId xmlns:a16="http://schemas.microsoft.com/office/drawing/2014/main" id="{715500D1-256E-487D-8EEC-0DAD7C6328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7">
                <a:extLst>
                  <a:ext uri="{FF2B5EF4-FFF2-40B4-BE49-F238E27FC236}">
                    <a16:creationId xmlns:a16="http://schemas.microsoft.com/office/drawing/2014/main" id="{FBB71C97-1CD6-4BC6-BEA6-D7AD66319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8">
                <a:extLst>
                  <a:ext uri="{FF2B5EF4-FFF2-40B4-BE49-F238E27FC236}">
                    <a16:creationId xmlns:a16="http://schemas.microsoft.com/office/drawing/2014/main" id="{A25C2A54-6809-4CF4-934B-FA15CF980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E81BB494-4C2B-42D4-9D32-473F186825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8171D29-F813-4C00-9E44-66912F6286C2}"/>
              </a:ext>
            </a:extLst>
          </p:cNvPr>
          <p:cNvSpPr/>
          <p:nvPr/>
        </p:nvSpPr>
        <p:spPr>
          <a:xfrm>
            <a:off x="2384513" y="2282453"/>
            <a:ext cx="7422975" cy="23515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F43D16-ABE0-49EF-8470-2FAD1F531C6C}"/>
              </a:ext>
            </a:extLst>
          </p:cNvPr>
          <p:cNvSpPr txBox="1"/>
          <p:nvPr/>
        </p:nvSpPr>
        <p:spPr>
          <a:xfrm>
            <a:off x="3288626" y="2890307"/>
            <a:ext cx="5728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LET’S TAKE A BREAK AND MAKE A CUP OF COFFEE</a:t>
            </a: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00CA28D6-D906-4C90-987C-C8FD0AEA5835}"/>
              </a:ext>
            </a:extLst>
          </p:cNvPr>
          <p:cNvSpPr txBox="1"/>
          <p:nvPr/>
        </p:nvSpPr>
        <p:spPr>
          <a:xfrm>
            <a:off x="3288626" y="3851392"/>
            <a:ext cx="2512627" cy="3398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Break Section </a:t>
            </a:r>
            <a:r>
              <a:rPr lang="en-US" sz="1200" b="1" dirty="0">
                <a:solidFill>
                  <a:schemeClr val="accent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45 minutes</a:t>
            </a:r>
            <a:endParaRPr lang="en-GB" sz="1200" b="1" dirty="0">
              <a:solidFill>
                <a:schemeClr val="accent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Freeform 27">
            <a:extLst>
              <a:ext uri="{FF2B5EF4-FFF2-40B4-BE49-F238E27FC236}">
                <a16:creationId xmlns:a16="http://schemas.microsoft.com/office/drawing/2014/main" id="{39E7C88B-D156-41E9-B8E4-B99DAE3A0E86}"/>
              </a:ext>
            </a:extLst>
          </p:cNvPr>
          <p:cNvSpPr>
            <a:spLocks/>
          </p:cNvSpPr>
          <p:nvPr/>
        </p:nvSpPr>
        <p:spPr bwMode="auto">
          <a:xfrm>
            <a:off x="8903375" y="3194670"/>
            <a:ext cx="907704" cy="1448386"/>
          </a:xfrm>
          <a:custGeom>
            <a:avLst/>
            <a:gdLst>
              <a:gd name="T0" fmla="*/ 722 w 722"/>
              <a:gd name="T1" fmla="*/ 1076 h 1156"/>
              <a:gd name="T2" fmla="*/ 661 w 722"/>
              <a:gd name="T3" fmla="*/ 1081 h 1156"/>
              <a:gd name="T4" fmla="*/ 240 w 722"/>
              <a:gd name="T5" fmla="*/ 661 h 1156"/>
              <a:gd name="T6" fmla="*/ 661 w 722"/>
              <a:gd name="T7" fmla="*/ 240 h 1156"/>
              <a:gd name="T8" fmla="*/ 722 w 722"/>
              <a:gd name="T9" fmla="*/ 245 h 1156"/>
              <a:gd name="T10" fmla="*/ 722 w 722"/>
              <a:gd name="T11" fmla="*/ 3 h 1156"/>
              <a:gd name="T12" fmla="*/ 661 w 722"/>
              <a:gd name="T13" fmla="*/ 0 h 1156"/>
              <a:gd name="T14" fmla="*/ 0 w 722"/>
              <a:gd name="T15" fmla="*/ 661 h 1156"/>
              <a:gd name="T16" fmla="*/ 225 w 722"/>
              <a:gd name="T17" fmla="*/ 1156 h 1156"/>
              <a:gd name="T18" fmla="*/ 722 w 722"/>
              <a:gd name="T19" fmla="*/ 1156 h 1156"/>
              <a:gd name="T20" fmla="*/ 722 w 722"/>
              <a:gd name="T21" fmla="*/ 107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156">
                <a:moveTo>
                  <a:pt x="722" y="1076"/>
                </a:moveTo>
                <a:cubicBezTo>
                  <a:pt x="702" y="1079"/>
                  <a:pt x="682" y="1081"/>
                  <a:pt x="661" y="1081"/>
                </a:cubicBezTo>
                <a:cubicBezTo>
                  <a:pt x="429" y="1081"/>
                  <a:pt x="240" y="892"/>
                  <a:pt x="240" y="661"/>
                </a:cubicBezTo>
                <a:cubicBezTo>
                  <a:pt x="240" y="429"/>
                  <a:pt x="429" y="240"/>
                  <a:pt x="661" y="240"/>
                </a:cubicBezTo>
                <a:cubicBezTo>
                  <a:pt x="682" y="240"/>
                  <a:pt x="702" y="242"/>
                  <a:pt x="722" y="245"/>
                </a:cubicBezTo>
                <a:cubicBezTo>
                  <a:pt x="722" y="3"/>
                  <a:pt x="722" y="3"/>
                  <a:pt x="722" y="3"/>
                </a:cubicBezTo>
                <a:cubicBezTo>
                  <a:pt x="702" y="1"/>
                  <a:pt x="682" y="0"/>
                  <a:pt x="661" y="0"/>
                </a:cubicBezTo>
                <a:cubicBezTo>
                  <a:pt x="297" y="0"/>
                  <a:pt x="0" y="297"/>
                  <a:pt x="0" y="661"/>
                </a:cubicBezTo>
                <a:cubicBezTo>
                  <a:pt x="0" y="858"/>
                  <a:pt x="87" y="1035"/>
                  <a:pt x="225" y="1156"/>
                </a:cubicBezTo>
                <a:cubicBezTo>
                  <a:pt x="722" y="1156"/>
                  <a:pt x="722" y="1156"/>
                  <a:pt x="722" y="1156"/>
                </a:cubicBezTo>
                <a:lnTo>
                  <a:pt x="722" y="10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3">
            <a:extLst>
              <a:ext uri="{FF2B5EF4-FFF2-40B4-BE49-F238E27FC236}">
                <a16:creationId xmlns:a16="http://schemas.microsoft.com/office/drawing/2014/main" id="{D91334D6-EB9C-40FB-9093-F29D6D3E7826}"/>
              </a:ext>
            </a:extLst>
          </p:cNvPr>
          <p:cNvSpPr>
            <a:spLocks/>
          </p:cNvSpPr>
          <p:nvPr/>
        </p:nvSpPr>
        <p:spPr bwMode="auto">
          <a:xfrm>
            <a:off x="2387769" y="2282453"/>
            <a:ext cx="660077" cy="640152"/>
          </a:xfrm>
          <a:custGeom>
            <a:avLst/>
            <a:gdLst>
              <a:gd name="T0" fmla="*/ 751 w 751"/>
              <a:gd name="T1" fmla="*/ 69 h 729"/>
              <a:gd name="T2" fmla="*/ 747 w 751"/>
              <a:gd name="T3" fmla="*/ 0 h 729"/>
              <a:gd name="T4" fmla="*/ 505 w 751"/>
              <a:gd name="T5" fmla="*/ 0 h 729"/>
              <a:gd name="T6" fmla="*/ 511 w 751"/>
              <a:gd name="T7" fmla="*/ 69 h 729"/>
              <a:gd name="T8" fmla="*/ 91 w 751"/>
              <a:gd name="T9" fmla="*/ 489 h 729"/>
              <a:gd name="T10" fmla="*/ 0 w 751"/>
              <a:gd name="T11" fmla="*/ 479 h 729"/>
              <a:gd name="T12" fmla="*/ 0 w 751"/>
              <a:gd name="T13" fmla="*/ 723 h 729"/>
              <a:gd name="T14" fmla="*/ 91 w 751"/>
              <a:gd name="T15" fmla="*/ 729 h 729"/>
              <a:gd name="T16" fmla="*/ 751 w 751"/>
              <a:gd name="T17" fmla="*/ 6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1" h="729">
                <a:moveTo>
                  <a:pt x="751" y="69"/>
                </a:moveTo>
                <a:cubicBezTo>
                  <a:pt x="751" y="45"/>
                  <a:pt x="750" y="22"/>
                  <a:pt x="747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509" y="22"/>
                  <a:pt x="511" y="45"/>
                  <a:pt x="511" y="69"/>
                </a:cubicBezTo>
                <a:cubicBezTo>
                  <a:pt x="511" y="300"/>
                  <a:pt x="322" y="489"/>
                  <a:pt x="91" y="489"/>
                </a:cubicBezTo>
                <a:cubicBezTo>
                  <a:pt x="60" y="489"/>
                  <a:pt x="29" y="486"/>
                  <a:pt x="0" y="479"/>
                </a:cubicBezTo>
                <a:cubicBezTo>
                  <a:pt x="0" y="723"/>
                  <a:pt x="0" y="723"/>
                  <a:pt x="0" y="723"/>
                </a:cubicBezTo>
                <a:cubicBezTo>
                  <a:pt x="30" y="727"/>
                  <a:pt x="60" y="729"/>
                  <a:pt x="91" y="729"/>
                </a:cubicBezTo>
                <a:cubicBezTo>
                  <a:pt x="455" y="729"/>
                  <a:pt x="751" y="433"/>
                  <a:pt x="751" y="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25D68E-7ABE-4E65-89CA-464D9867D864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842ECD-D36B-4BB0-BB3E-60AD6C83D2CC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3A83683-7163-4FC8-BAB3-78ECEBCCB902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205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AA9557-7966-4126-8FF3-DC84D2434F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F04785F-1697-479D-AF00-520038FDFF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89D6CD-24CD-43CE-9F0C-C53D6FACB0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C56BE-01CB-40BD-9707-8DF92CA5A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Testimonial</a:t>
            </a:r>
            <a:r>
              <a:rPr lang="en-US" b="1" dirty="0"/>
              <a:t> Client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663A0-B018-4019-A851-A39AAEEA21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12999549-11E1-45B7-A704-85D888421FC6}"/>
              </a:ext>
            </a:extLst>
          </p:cNvPr>
          <p:cNvSpPr>
            <a:spLocks/>
          </p:cNvSpPr>
          <p:nvPr/>
        </p:nvSpPr>
        <p:spPr bwMode="auto">
          <a:xfrm>
            <a:off x="1915714" y="3027065"/>
            <a:ext cx="1279525" cy="1276350"/>
          </a:xfrm>
          <a:custGeom>
            <a:avLst/>
            <a:gdLst>
              <a:gd name="T0" fmla="*/ 0 w 468"/>
              <a:gd name="T1" fmla="*/ 468 h 468"/>
              <a:gd name="T2" fmla="*/ 0 w 468"/>
              <a:gd name="T3" fmla="*/ 308 h 468"/>
              <a:gd name="T4" fmla="*/ 308 w 468"/>
              <a:gd name="T5" fmla="*/ 0 h 468"/>
              <a:gd name="T6" fmla="*/ 468 w 468"/>
              <a:gd name="T7" fmla="*/ 0 h 468"/>
              <a:gd name="T8" fmla="*/ 0 w 468"/>
              <a:gd name="T9" fmla="*/ 468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468">
                <a:moveTo>
                  <a:pt x="0" y="468"/>
                </a:moveTo>
                <a:cubicBezTo>
                  <a:pt x="0" y="308"/>
                  <a:pt x="0" y="308"/>
                  <a:pt x="0" y="308"/>
                </a:cubicBezTo>
                <a:cubicBezTo>
                  <a:pt x="170" y="308"/>
                  <a:pt x="308" y="170"/>
                  <a:pt x="308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468" y="258"/>
                  <a:pt x="258" y="468"/>
                  <a:pt x="0" y="4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FA708475-E9FB-4936-98F3-0A3C645F1D58}"/>
              </a:ext>
            </a:extLst>
          </p:cNvPr>
          <p:cNvSpPr>
            <a:spLocks/>
          </p:cNvSpPr>
          <p:nvPr/>
        </p:nvSpPr>
        <p:spPr bwMode="auto">
          <a:xfrm>
            <a:off x="8571283" y="2771921"/>
            <a:ext cx="700609" cy="698871"/>
          </a:xfrm>
          <a:custGeom>
            <a:avLst/>
            <a:gdLst>
              <a:gd name="T0" fmla="*/ 0 w 468"/>
              <a:gd name="T1" fmla="*/ 468 h 468"/>
              <a:gd name="T2" fmla="*/ 0 w 468"/>
              <a:gd name="T3" fmla="*/ 308 h 468"/>
              <a:gd name="T4" fmla="*/ 308 w 468"/>
              <a:gd name="T5" fmla="*/ 0 h 468"/>
              <a:gd name="T6" fmla="*/ 468 w 468"/>
              <a:gd name="T7" fmla="*/ 0 h 468"/>
              <a:gd name="T8" fmla="*/ 0 w 468"/>
              <a:gd name="T9" fmla="*/ 468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468">
                <a:moveTo>
                  <a:pt x="0" y="468"/>
                </a:moveTo>
                <a:cubicBezTo>
                  <a:pt x="0" y="308"/>
                  <a:pt x="0" y="308"/>
                  <a:pt x="0" y="308"/>
                </a:cubicBezTo>
                <a:cubicBezTo>
                  <a:pt x="170" y="308"/>
                  <a:pt x="308" y="170"/>
                  <a:pt x="308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468" y="258"/>
                  <a:pt x="258" y="468"/>
                  <a:pt x="0" y="4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B14CA8DC-7480-473D-8194-178438B6FCF3}"/>
              </a:ext>
            </a:extLst>
          </p:cNvPr>
          <p:cNvSpPr txBox="1"/>
          <p:nvPr/>
        </p:nvSpPr>
        <p:spPr>
          <a:xfrm>
            <a:off x="3681165" y="3132582"/>
            <a:ext cx="3656667" cy="11708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eaque ipsa quae ab illo eaque ipsa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Far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far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away, behind the word mountains, far from the countries</a:t>
            </a:r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B3450F11-E91D-4526-AFAA-33A77FF6959E}"/>
              </a:ext>
            </a:extLst>
          </p:cNvPr>
          <p:cNvSpPr>
            <a:spLocks noEditPoints="1"/>
          </p:cNvSpPr>
          <p:nvPr/>
        </p:nvSpPr>
        <p:spPr bwMode="auto">
          <a:xfrm>
            <a:off x="3681165" y="2429511"/>
            <a:ext cx="606021" cy="401953"/>
          </a:xfrm>
          <a:custGeom>
            <a:avLst/>
            <a:gdLst>
              <a:gd name="T0" fmla="*/ 7 w 111"/>
              <a:gd name="T1" fmla="*/ 73 h 73"/>
              <a:gd name="T2" fmla="*/ 7 w 111"/>
              <a:gd name="T3" fmla="*/ 67 h 73"/>
              <a:gd name="T4" fmla="*/ 26 w 111"/>
              <a:gd name="T5" fmla="*/ 52 h 73"/>
              <a:gd name="T6" fmla="*/ 30 w 111"/>
              <a:gd name="T7" fmla="*/ 37 h 73"/>
              <a:gd name="T8" fmla="*/ 29 w 111"/>
              <a:gd name="T9" fmla="*/ 31 h 73"/>
              <a:gd name="T10" fmla="*/ 25 w 111"/>
              <a:gd name="T11" fmla="*/ 29 h 73"/>
              <a:gd name="T12" fmla="*/ 21 w 111"/>
              <a:gd name="T13" fmla="*/ 30 h 73"/>
              <a:gd name="T14" fmla="*/ 15 w 111"/>
              <a:gd name="T15" fmla="*/ 32 h 73"/>
              <a:gd name="T16" fmla="*/ 5 w 111"/>
              <a:gd name="T17" fmla="*/ 27 h 73"/>
              <a:gd name="T18" fmla="*/ 0 w 111"/>
              <a:gd name="T19" fmla="*/ 17 h 73"/>
              <a:gd name="T20" fmla="*/ 6 w 111"/>
              <a:gd name="T21" fmla="*/ 5 h 73"/>
              <a:gd name="T22" fmla="*/ 19 w 111"/>
              <a:gd name="T23" fmla="*/ 0 h 73"/>
              <a:gd name="T24" fmla="*/ 36 w 111"/>
              <a:gd name="T25" fmla="*/ 8 h 73"/>
              <a:gd name="T26" fmla="*/ 43 w 111"/>
              <a:gd name="T27" fmla="*/ 29 h 73"/>
              <a:gd name="T28" fmla="*/ 34 w 111"/>
              <a:gd name="T29" fmla="*/ 56 h 73"/>
              <a:gd name="T30" fmla="*/ 7 w 111"/>
              <a:gd name="T31" fmla="*/ 73 h 73"/>
              <a:gd name="T32" fmla="*/ 74 w 111"/>
              <a:gd name="T33" fmla="*/ 73 h 73"/>
              <a:gd name="T34" fmla="*/ 74 w 111"/>
              <a:gd name="T35" fmla="*/ 67 h 73"/>
              <a:gd name="T36" fmla="*/ 92 w 111"/>
              <a:gd name="T37" fmla="*/ 53 h 73"/>
              <a:gd name="T38" fmla="*/ 97 w 111"/>
              <a:gd name="T39" fmla="*/ 38 h 73"/>
              <a:gd name="T40" fmla="*/ 96 w 111"/>
              <a:gd name="T41" fmla="*/ 31 h 73"/>
              <a:gd name="T42" fmla="*/ 93 w 111"/>
              <a:gd name="T43" fmla="*/ 29 h 73"/>
              <a:gd name="T44" fmla="*/ 88 w 111"/>
              <a:gd name="T45" fmla="*/ 30 h 73"/>
              <a:gd name="T46" fmla="*/ 82 w 111"/>
              <a:gd name="T47" fmla="*/ 32 h 73"/>
              <a:gd name="T48" fmla="*/ 72 w 111"/>
              <a:gd name="T49" fmla="*/ 27 h 73"/>
              <a:gd name="T50" fmla="*/ 68 w 111"/>
              <a:gd name="T51" fmla="*/ 17 h 73"/>
              <a:gd name="T52" fmla="*/ 73 w 111"/>
              <a:gd name="T53" fmla="*/ 5 h 73"/>
              <a:gd name="T54" fmla="*/ 86 w 111"/>
              <a:gd name="T55" fmla="*/ 0 h 73"/>
              <a:gd name="T56" fmla="*/ 103 w 111"/>
              <a:gd name="T57" fmla="*/ 8 h 73"/>
              <a:gd name="T58" fmla="*/ 111 w 111"/>
              <a:gd name="T59" fmla="*/ 29 h 73"/>
              <a:gd name="T60" fmla="*/ 101 w 111"/>
              <a:gd name="T61" fmla="*/ 55 h 73"/>
              <a:gd name="T62" fmla="*/ 74 w 111"/>
              <a:gd name="T63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1" h="73">
                <a:moveTo>
                  <a:pt x="7" y="73"/>
                </a:moveTo>
                <a:cubicBezTo>
                  <a:pt x="7" y="67"/>
                  <a:pt x="7" y="67"/>
                  <a:pt x="7" y="67"/>
                </a:cubicBezTo>
                <a:cubicBezTo>
                  <a:pt x="17" y="62"/>
                  <a:pt x="23" y="57"/>
                  <a:pt x="26" y="52"/>
                </a:cubicBezTo>
                <a:cubicBezTo>
                  <a:pt x="29" y="48"/>
                  <a:pt x="30" y="43"/>
                  <a:pt x="30" y="37"/>
                </a:cubicBezTo>
                <a:cubicBezTo>
                  <a:pt x="30" y="35"/>
                  <a:pt x="30" y="33"/>
                  <a:pt x="29" y="31"/>
                </a:cubicBezTo>
                <a:cubicBezTo>
                  <a:pt x="28" y="30"/>
                  <a:pt x="27" y="29"/>
                  <a:pt x="25" y="29"/>
                </a:cubicBezTo>
                <a:cubicBezTo>
                  <a:pt x="25" y="29"/>
                  <a:pt x="23" y="30"/>
                  <a:pt x="21" y="30"/>
                </a:cubicBezTo>
                <a:cubicBezTo>
                  <a:pt x="19" y="31"/>
                  <a:pt x="17" y="32"/>
                  <a:pt x="15" y="32"/>
                </a:cubicBezTo>
                <a:cubicBezTo>
                  <a:pt x="11" y="32"/>
                  <a:pt x="7" y="30"/>
                  <a:pt x="5" y="27"/>
                </a:cubicBezTo>
                <a:cubicBezTo>
                  <a:pt x="2" y="25"/>
                  <a:pt x="0" y="21"/>
                  <a:pt x="0" y="17"/>
                </a:cubicBezTo>
                <a:cubicBezTo>
                  <a:pt x="0" y="13"/>
                  <a:pt x="2" y="9"/>
                  <a:pt x="6" y="5"/>
                </a:cubicBezTo>
                <a:cubicBezTo>
                  <a:pt x="9" y="2"/>
                  <a:pt x="14" y="0"/>
                  <a:pt x="19" y="0"/>
                </a:cubicBezTo>
                <a:cubicBezTo>
                  <a:pt x="25" y="0"/>
                  <a:pt x="31" y="3"/>
                  <a:pt x="36" y="8"/>
                </a:cubicBezTo>
                <a:cubicBezTo>
                  <a:pt x="41" y="14"/>
                  <a:pt x="43" y="20"/>
                  <a:pt x="43" y="29"/>
                </a:cubicBezTo>
                <a:cubicBezTo>
                  <a:pt x="43" y="38"/>
                  <a:pt x="40" y="47"/>
                  <a:pt x="34" y="56"/>
                </a:cubicBezTo>
                <a:cubicBezTo>
                  <a:pt x="28" y="64"/>
                  <a:pt x="19" y="69"/>
                  <a:pt x="7" y="73"/>
                </a:cubicBezTo>
                <a:close/>
                <a:moveTo>
                  <a:pt x="74" y="73"/>
                </a:moveTo>
                <a:cubicBezTo>
                  <a:pt x="74" y="67"/>
                  <a:pt x="74" y="67"/>
                  <a:pt x="74" y="67"/>
                </a:cubicBezTo>
                <a:cubicBezTo>
                  <a:pt x="82" y="63"/>
                  <a:pt x="88" y="58"/>
                  <a:pt x="92" y="53"/>
                </a:cubicBezTo>
                <a:cubicBezTo>
                  <a:pt x="96" y="49"/>
                  <a:pt x="97" y="44"/>
                  <a:pt x="97" y="38"/>
                </a:cubicBezTo>
                <a:cubicBezTo>
                  <a:pt x="97" y="35"/>
                  <a:pt x="97" y="32"/>
                  <a:pt x="96" y="31"/>
                </a:cubicBezTo>
                <a:cubicBezTo>
                  <a:pt x="95" y="30"/>
                  <a:pt x="94" y="29"/>
                  <a:pt x="93" y="29"/>
                </a:cubicBezTo>
                <a:cubicBezTo>
                  <a:pt x="92" y="29"/>
                  <a:pt x="90" y="30"/>
                  <a:pt x="88" y="30"/>
                </a:cubicBezTo>
                <a:cubicBezTo>
                  <a:pt x="86" y="31"/>
                  <a:pt x="84" y="32"/>
                  <a:pt x="82" y="32"/>
                </a:cubicBezTo>
                <a:cubicBezTo>
                  <a:pt x="78" y="32"/>
                  <a:pt x="75" y="30"/>
                  <a:pt x="72" y="27"/>
                </a:cubicBezTo>
                <a:cubicBezTo>
                  <a:pt x="69" y="24"/>
                  <a:pt x="68" y="21"/>
                  <a:pt x="68" y="17"/>
                </a:cubicBezTo>
                <a:cubicBezTo>
                  <a:pt x="68" y="12"/>
                  <a:pt x="70" y="8"/>
                  <a:pt x="73" y="5"/>
                </a:cubicBezTo>
                <a:cubicBezTo>
                  <a:pt x="77" y="2"/>
                  <a:pt x="81" y="0"/>
                  <a:pt x="86" y="0"/>
                </a:cubicBezTo>
                <a:cubicBezTo>
                  <a:pt x="92" y="0"/>
                  <a:pt x="98" y="3"/>
                  <a:pt x="103" y="8"/>
                </a:cubicBezTo>
                <a:cubicBezTo>
                  <a:pt x="108" y="14"/>
                  <a:pt x="111" y="21"/>
                  <a:pt x="111" y="29"/>
                </a:cubicBezTo>
                <a:cubicBezTo>
                  <a:pt x="111" y="38"/>
                  <a:pt x="108" y="47"/>
                  <a:pt x="101" y="55"/>
                </a:cubicBezTo>
                <a:cubicBezTo>
                  <a:pt x="95" y="63"/>
                  <a:pt x="86" y="69"/>
                  <a:pt x="74" y="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8D90FD-AD8A-433A-AACD-B2FD6C026919}"/>
              </a:ext>
            </a:extLst>
          </p:cNvPr>
          <p:cNvSpPr/>
          <p:nvPr/>
        </p:nvSpPr>
        <p:spPr>
          <a:xfrm>
            <a:off x="3681166" y="4921453"/>
            <a:ext cx="2073460" cy="308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Graphic Designer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175384-F0B6-41EC-817C-678DC1BE8A6C}"/>
              </a:ext>
            </a:extLst>
          </p:cNvPr>
          <p:cNvSpPr txBox="1"/>
          <p:nvPr/>
        </p:nvSpPr>
        <p:spPr>
          <a:xfrm>
            <a:off x="3681165" y="4670668"/>
            <a:ext cx="193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Yonatan </a:t>
            </a:r>
            <a:r>
              <a:rPr lang="en-US" sz="1600" b="1" dirty="0" err="1">
                <a:ea typeface="Open Sans Light" panose="020B0306030504020204" pitchFamily="34" charset="0"/>
                <a:cs typeface="Open Sans Light" panose="020B0306030504020204" pitchFamily="34" charset="0"/>
              </a:rPr>
              <a:t>Karput</a:t>
            </a:r>
            <a:endParaRPr lang="en-US" sz="1600" b="1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54E3A7-7C27-4EFC-8FA9-4549392E59F2}"/>
              </a:ext>
            </a:extLst>
          </p:cNvPr>
          <p:cNvCxnSpPr/>
          <p:nvPr/>
        </p:nvCxnSpPr>
        <p:spPr>
          <a:xfrm>
            <a:off x="7547675" y="2429511"/>
            <a:ext cx="0" cy="2800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38DDE9C-E73D-48D9-82E3-4AEB79052D25}"/>
              </a:ext>
            </a:extLst>
          </p:cNvPr>
          <p:cNvSpPr/>
          <p:nvPr/>
        </p:nvSpPr>
        <p:spPr>
          <a:xfrm>
            <a:off x="9588206" y="2718198"/>
            <a:ext cx="2073460" cy="308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Graphic Designer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A8448D-10F8-460F-9949-B547E02712B7}"/>
              </a:ext>
            </a:extLst>
          </p:cNvPr>
          <p:cNvSpPr txBox="1"/>
          <p:nvPr/>
        </p:nvSpPr>
        <p:spPr>
          <a:xfrm>
            <a:off x="9588205" y="2467413"/>
            <a:ext cx="193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Amanda </a:t>
            </a:r>
            <a:r>
              <a:rPr lang="en-US" sz="1600" b="1" dirty="0" err="1">
                <a:ea typeface="Open Sans Light" panose="020B0306030504020204" pitchFamily="34" charset="0"/>
                <a:cs typeface="Open Sans Light" panose="020B0306030504020204" pitchFamily="34" charset="0"/>
              </a:rPr>
              <a:t>Kerni</a:t>
            </a:r>
            <a:endParaRPr lang="en-US" sz="1600" b="1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82B0A574-93CF-4A96-A870-ED4D6400DE20}"/>
              </a:ext>
            </a:extLst>
          </p:cNvPr>
          <p:cNvSpPr>
            <a:spLocks/>
          </p:cNvSpPr>
          <p:nvPr/>
        </p:nvSpPr>
        <p:spPr bwMode="auto">
          <a:xfrm>
            <a:off x="8571283" y="4410721"/>
            <a:ext cx="700609" cy="698871"/>
          </a:xfrm>
          <a:custGeom>
            <a:avLst/>
            <a:gdLst>
              <a:gd name="T0" fmla="*/ 0 w 468"/>
              <a:gd name="T1" fmla="*/ 468 h 468"/>
              <a:gd name="T2" fmla="*/ 0 w 468"/>
              <a:gd name="T3" fmla="*/ 308 h 468"/>
              <a:gd name="T4" fmla="*/ 308 w 468"/>
              <a:gd name="T5" fmla="*/ 0 h 468"/>
              <a:gd name="T6" fmla="*/ 468 w 468"/>
              <a:gd name="T7" fmla="*/ 0 h 468"/>
              <a:gd name="T8" fmla="*/ 0 w 468"/>
              <a:gd name="T9" fmla="*/ 468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468">
                <a:moveTo>
                  <a:pt x="0" y="468"/>
                </a:moveTo>
                <a:cubicBezTo>
                  <a:pt x="0" y="308"/>
                  <a:pt x="0" y="308"/>
                  <a:pt x="0" y="308"/>
                </a:cubicBezTo>
                <a:cubicBezTo>
                  <a:pt x="170" y="308"/>
                  <a:pt x="308" y="170"/>
                  <a:pt x="308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468" y="258"/>
                  <a:pt x="258" y="468"/>
                  <a:pt x="0" y="4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CEF1AB-C690-4485-83A9-E621C69B59A1}"/>
              </a:ext>
            </a:extLst>
          </p:cNvPr>
          <p:cNvSpPr/>
          <p:nvPr/>
        </p:nvSpPr>
        <p:spPr>
          <a:xfrm>
            <a:off x="9588206" y="4356998"/>
            <a:ext cx="2073460" cy="308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ea typeface="Open Sans Light" panose="020B0306030504020204" pitchFamily="34" charset="0"/>
                <a:cs typeface="Open Sans Light" panose="020B0306030504020204" pitchFamily="34" charset="0"/>
              </a:rPr>
              <a:t>Graphic Designer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B4C548-D33A-4E84-AE05-9E73E98FC971}"/>
              </a:ext>
            </a:extLst>
          </p:cNvPr>
          <p:cNvSpPr txBox="1"/>
          <p:nvPr/>
        </p:nvSpPr>
        <p:spPr>
          <a:xfrm>
            <a:off x="9588205" y="4106213"/>
            <a:ext cx="193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Jones </a:t>
            </a:r>
            <a:r>
              <a:rPr lang="en-US" sz="1600" b="1" dirty="0" err="1">
                <a:ea typeface="Open Sans Light" panose="020B0306030504020204" pitchFamily="34" charset="0"/>
                <a:cs typeface="Open Sans Light" panose="020B0306030504020204" pitchFamily="34" charset="0"/>
              </a:rPr>
              <a:t>Eakaka</a:t>
            </a:r>
            <a:endParaRPr lang="en-US" sz="1600" b="1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5B67264-2328-4C12-8A0C-2C1F3C3ECACF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61304CB-5696-4104-B0D1-CB3BE025DDE3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A19BD2-0CE9-4750-9AA6-62C25E50D6E2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E646B1-5B34-4990-A82B-79C07C530233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D4E9F55-51BA-4DEB-B4A1-906F424AFD98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A7FB5517-C933-475C-9518-8419AB53E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1">
                <a:extLst>
                  <a:ext uri="{FF2B5EF4-FFF2-40B4-BE49-F238E27FC236}">
                    <a16:creationId xmlns:a16="http://schemas.microsoft.com/office/drawing/2014/main" id="{E4192CE8-06EE-4B24-945D-3784138C0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10FD3D-3B20-4731-B874-840B262535C8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9A2C3276-9739-469A-8F92-413FA2ED5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6">
                <a:extLst>
                  <a:ext uri="{FF2B5EF4-FFF2-40B4-BE49-F238E27FC236}">
                    <a16:creationId xmlns:a16="http://schemas.microsoft.com/office/drawing/2014/main" id="{4057F521-E437-46EA-A7C4-ADBD72705E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A7A03AAA-0EF3-40F1-BF73-159454395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18">
                <a:extLst>
                  <a:ext uri="{FF2B5EF4-FFF2-40B4-BE49-F238E27FC236}">
                    <a16:creationId xmlns:a16="http://schemas.microsoft.com/office/drawing/2014/main" id="{5E0776A8-58ED-4F94-9C5C-598DFB302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90BE1705-060D-460E-B775-7A41E61D1D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3806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598E3-9569-48C2-9A6A-97274CEE7D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0C6C65-E380-4A60-BB67-6938CD102A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Find</a:t>
            </a:r>
            <a:r>
              <a:rPr lang="en-US" b="1" dirty="0"/>
              <a:t> Us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A2F4-937C-442B-91B9-28DD5F5BD3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D95472-9AA5-454D-BFAB-1334B8E159D7}"/>
              </a:ext>
            </a:extLst>
          </p:cNvPr>
          <p:cNvSpPr/>
          <p:nvPr/>
        </p:nvSpPr>
        <p:spPr>
          <a:xfrm>
            <a:off x="5979147" y="1361044"/>
            <a:ext cx="4405313" cy="46199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7">
            <a:extLst>
              <a:ext uri="{FF2B5EF4-FFF2-40B4-BE49-F238E27FC236}">
                <a16:creationId xmlns:a16="http://schemas.microsoft.com/office/drawing/2014/main" id="{467D3814-680A-4947-9C30-900EBB455136}"/>
              </a:ext>
            </a:extLst>
          </p:cNvPr>
          <p:cNvSpPr>
            <a:spLocks/>
          </p:cNvSpPr>
          <p:nvPr/>
        </p:nvSpPr>
        <p:spPr bwMode="auto">
          <a:xfrm>
            <a:off x="9480347" y="4541123"/>
            <a:ext cx="907704" cy="1448386"/>
          </a:xfrm>
          <a:custGeom>
            <a:avLst/>
            <a:gdLst>
              <a:gd name="T0" fmla="*/ 722 w 722"/>
              <a:gd name="T1" fmla="*/ 1076 h 1156"/>
              <a:gd name="T2" fmla="*/ 661 w 722"/>
              <a:gd name="T3" fmla="*/ 1081 h 1156"/>
              <a:gd name="T4" fmla="*/ 240 w 722"/>
              <a:gd name="T5" fmla="*/ 661 h 1156"/>
              <a:gd name="T6" fmla="*/ 661 w 722"/>
              <a:gd name="T7" fmla="*/ 240 h 1156"/>
              <a:gd name="T8" fmla="*/ 722 w 722"/>
              <a:gd name="T9" fmla="*/ 245 h 1156"/>
              <a:gd name="T10" fmla="*/ 722 w 722"/>
              <a:gd name="T11" fmla="*/ 3 h 1156"/>
              <a:gd name="T12" fmla="*/ 661 w 722"/>
              <a:gd name="T13" fmla="*/ 0 h 1156"/>
              <a:gd name="T14" fmla="*/ 0 w 722"/>
              <a:gd name="T15" fmla="*/ 661 h 1156"/>
              <a:gd name="T16" fmla="*/ 225 w 722"/>
              <a:gd name="T17" fmla="*/ 1156 h 1156"/>
              <a:gd name="T18" fmla="*/ 722 w 722"/>
              <a:gd name="T19" fmla="*/ 1156 h 1156"/>
              <a:gd name="T20" fmla="*/ 722 w 722"/>
              <a:gd name="T21" fmla="*/ 107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156">
                <a:moveTo>
                  <a:pt x="722" y="1076"/>
                </a:moveTo>
                <a:cubicBezTo>
                  <a:pt x="702" y="1079"/>
                  <a:pt x="682" y="1081"/>
                  <a:pt x="661" y="1081"/>
                </a:cubicBezTo>
                <a:cubicBezTo>
                  <a:pt x="429" y="1081"/>
                  <a:pt x="240" y="892"/>
                  <a:pt x="240" y="661"/>
                </a:cubicBezTo>
                <a:cubicBezTo>
                  <a:pt x="240" y="429"/>
                  <a:pt x="429" y="240"/>
                  <a:pt x="661" y="240"/>
                </a:cubicBezTo>
                <a:cubicBezTo>
                  <a:pt x="682" y="240"/>
                  <a:pt x="702" y="242"/>
                  <a:pt x="722" y="245"/>
                </a:cubicBezTo>
                <a:cubicBezTo>
                  <a:pt x="722" y="3"/>
                  <a:pt x="722" y="3"/>
                  <a:pt x="722" y="3"/>
                </a:cubicBezTo>
                <a:cubicBezTo>
                  <a:pt x="702" y="1"/>
                  <a:pt x="682" y="0"/>
                  <a:pt x="661" y="0"/>
                </a:cubicBezTo>
                <a:cubicBezTo>
                  <a:pt x="297" y="0"/>
                  <a:pt x="0" y="297"/>
                  <a:pt x="0" y="661"/>
                </a:cubicBezTo>
                <a:cubicBezTo>
                  <a:pt x="0" y="858"/>
                  <a:pt x="87" y="1035"/>
                  <a:pt x="225" y="1156"/>
                </a:cubicBezTo>
                <a:cubicBezTo>
                  <a:pt x="722" y="1156"/>
                  <a:pt x="722" y="1156"/>
                  <a:pt x="722" y="1156"/>
                </a:cubicBezTo>
                <a:lnTo>
                  <a:pt x="722" y="10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25550314-E0B5-45C5-9D01-2F078790672D}"/>
              </a:ext>
            </a:extLst>
          </p:cNvPr>
          <p:cNvSpPr>
            <a:spLocks/>
          </p:cNvSpPr>
          <p:nvPr/>
        </p:nvSpPr>
        <p:spPr bwMode="auto">
          <a:xfrm>
            <a:off x="5975556" y="1361043"/>
            <a:ext cx="660077" cy="640152"/>
          </a:xfrm>
          <a:custGeom>
            <a:avLst/>
            <a:gdLst>
              <a:gd name="T0" fmla="*/ 751 w 751"/>
              <a:gd name="T1" fmla="*/ 69 h 729"/>
              <a:gd name="T2" fmla="*/ 747 w 751"/>
              <a:gd name="T3" fmla="*/ 0 h 729"/>
              <a:gd name="T4" fmla="*/ 505 w 751"/>
              <a:gd name="T5" fmla="*/ 0 h 729"/>
              <a:gd name="T6" fmla="*/ 511 w 751"/>
              <a:gd name="T7" fmla="*/ 69 h 729"/>
              <a:gd name="T8" fmla="*/ 91 w 751"/>
              <a:gd name="T9" fmla="*/ 489 h 729"/>
              <a:gd name="T10" fmla="*/ 0 w 751"/>
              <a:gd name="T11" fmla="*/ 479 h 729"/>
              <a:gd name="T12" fmla="*/ 0 w 751"/>
              <a:gd name="T13" fmla="*/ 723 h 729"/>
              <a:gd name="T14" fmla="*/ 91 w 751"/>
              <a:gd name="T15" fmla="*/ 729 h 729"/>
              <a:gd name="T16" fmla="*/ 751 w 751"/>
              <a:gd name="T17" fmla="*/ 6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1" h="729">
                <a:moveTo>
                  <a:pt x="751" y="69"/>
                </a:moveTo>
                <a:cubicBezTo>
                  <a:pt x="751" y="45"/>
                  <a:pt x="750" y="22"/>
                  <a:pt x="747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509" y="22"/>
                  <a:pt x="511" y="45"/>
                  <a:pt x="511" y="69"/>
                </a:cubicBezTo>
                <a:cubicBezTo>
                  <a:pt x="511" y="300"/>
                  <a:pt x="322" y="489"/>
                  <a:pt x="91" y="489"/>
                </a:cubicBezTo>
                <a:cubicBezTo>
                  <a:pt x="60" y="489"/>
                  <a:pt x="29" y="486"/>
                  <a:pt x="0" y="479"/>
                </a:cubicBezTo>
                <a:cubicBezTo>
                  <a:pt x="0" y="723"/>
                  <a:pt x="0" y="723"/>
                  <a:pt x="0" y="723"/>
                </a:cubicBezTo>
                <a:cubicBezTo>
                  <a:pt x="30" y="727"/>
                  <a:pt x="60" y="729"/>
                  <a:pt x="91" y="729"/>
                </a:cubicBezTo>
                <a:cubicBezTo>
                  <a:pt x="455" y="729"/>
                  <a:pt x="751" y="433"/>
                  <a:pt x="751" y="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B91AEC-D8F3-4D97-9A6F-FF040DD55F55}"/>
              </a:ext>
            </a:extLst>
          </p:cNvPr>
          <p:cNvSpPr txBox="1"/>
          <p:nvPr/>
        </p:nvSpPr>
        <p:spPr>
          <a:xfrm>
            <a:off x="1353517" y="1623783"/>
            <a:ext cx="4070893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+mj-lt"/>
              </a:rPr>
              <a:t>GET IN TOUCH</a:t>
            </a: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D92DB783-2CA0-446B-9947-A4175CEDBC28}"/>
              </a:ext>
            </a:extLst>
          </p:cNvPr>
          <p:cNvSpPr txBox="1"/>
          <p:nvPr/>
        </p:nvSpPr>
        <p:spPr>
          <a:xfrm>
            <a:off x="1360478" y="2178786"/>
            <a:ext cx="3753963" cy="11708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eaque ipsa quae ab illo eaque ipsa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Far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far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away, behind the word mountains, far from the countries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64B34-0B4D-4B7C-9D1B-6535DD28FF8C}"/>
              </a:ext>
            </a:extLst>
          </p:cNvPr>
          <p:cNvSpPr txBox="1"/>
          <p:nvPr/>
        </p:nvSpPr>
        <p:spPr>
          <a:xfrm>
            <a:off x="7600547" y="3520564"/>
            <a:ext cx="199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slidefactory@email.com</a:t>
            </a:r>
            <a:endParaRPr lang="en-US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E6C8E1D5-7B37-4B9B-9CAF-9B9566424609}"/>
              </a:ext>
            </a:extLst>
          </p:cNvPr>
          <p:cNvSpPr>
            <a:spLocks noEditPoints="1"/>
          </p:cNvSpPr>
          <p:nvPr/>
        </p:nvSpPr>
        <p:spPr bwMode="auto">
          <a:xfrm>
            <a:off x="6976979" y="3552830"/>
            <a:ext cx="403225" cy="304800"/>
          </a:xfrm>
          <a:custGeom>
            <a:avLst/>
            <a:gdLst>
              <a:gd name="T0" fmla="*/ 95 w 108"/>
              <a:gd name="T1" fmla="*/ 0 h 80"/>
              <a:gd name="T2" fmla="*/ 13 w 108"/>
              <a:gd name="T3" fmla="*/ 0 h 80"/>
              <a:gd name="T4" fmla="*/ 0 w 108"/>
              <a:gd name="T5" fmla="*/ 13 h 80"/>
              <a:gd name="T6" fmla="*/ 0 w 108"/>
              <a:gd name="T7" fmla="*/ 66 h 80"/>
              <a:gd name="T8" fmla="*/ 13 w 108"/>
              <a:gd name="T9" fmla="*/ 80 h 80"/>
              <a:gd name="T10" fmla="*/ 95 w 108"/>
              <a:gd name="T11" fmla="*/ 80 h 80"/>
              <a:gd name="T12" fmla="*/ 108 w 108"/>
              <a:gd name="T13" fmla="*/ 66 h 80"/>
              <a:gd name="T14" fmla="*/ 108 w 108"/>
              <a:gd name="T15" fmla="*/ 13 h 80"/>
              <a:gd name="T16" fmla="*/ 95 w 108"/>
              <a:gd name="T17" fmla="*/ 0 h 80"/>
              <a:gd name="T18" fmla="*/ 92 w 108"/>
              <a:gd name="T19" fmla="*/ 10 h 80"/>
              <a:gd name="T20" fmla="*/ 54 w 108"/>
              <a:gd name="T21" fmla="*/ 37 h 80"/>
              <a:gd name="T22" fmla="*/ 19 w 108"/>
              <a:gd name="T23" fmla="*/ 10 h 80"/>
              <a:gd name="T24" fmla="*/ 92 w 108"/>
              <a:gd name="T25" fmla="*/ 10 h 80"/>
              <a:gd name="T26" fmla="*/ 95 w 108"/>
              <a:gd name="T27" fmla="*/ 69 h 80"/>
              <a:gd name="T28" fmla="*/ 13 w 108"/>
              <a:gd name="T29" fmla="*/ 69 h 80"/>
              <a:gd name="T30" fmla="*/ 10 w 108"/>
              <a:gd name="T31" fmla="*/ 66 h 80"/>
              <a:gd name="T32" fmla="*/ 10 w 108"/>
              <a:gd name="T33" fmla="*/ 16 h 80"/>
              <a:gd name="T34" fmla="*/ 54 w 108"/>
              <a:gd name="T35" fmla="*/ 49 h 80"/>
              <a:gd name="T36" fmla="*/ 98 w 108"/>
              <a:gd name="T37" fmla="*/ 18 h 80"/>
              <a:gd name="T38" fmla="*/ 98 w 108"/>
              <a:gd name="T39" fmla="*/ 66 h 80"/>
              <a:gd name="T40" fmla="*/ 95 w 108"/>
              <a:gd name="T41" fmla="*/ 6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80">
                <a:moveTo>
                  <a:pt x="95" y="0"/>
                </a:moveTo>
                <a:cubicBezTo>
                  <a:pt x="13" y="0"/>
                  <a:pt x="13" y="0"/>
                  <a:pt x="13" y="0"/>
                </a:cubicBezTo>
                <a:cubicBezTo>
                  <a:pt x="5" y="0"/>
                  <a:pt x="0" y="6"/>
                  <a:pt x="0" y="13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4"/>
                  <a:pt x="5" y="80"/>
                  <a:pt x="13" y="80"/>
                </a:cubicBezTo>
                <a:cubicBezTo>
                  <a:pt x="95" y="80"/>
                  <a:pt x="95" y="80"/>
                  <a:pt x="95" y="80"/>
                </a:cubicBezTo>
                <a:cubicBezTo>
                  <a:pt x="102" y="80"/>
                  <a:pt x="108" y="74"/>
                  <a:pt x="108" y="66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08" y="6"/>
                  <a:pt x="102" y="0"/>
                  <a:pt x="95" y="0"/>
                </a:cubicBezTo>
                <a:close/>
                <a:moveTo>
                  <a:pt x="92" y="10"/>
                </a:moveTo>
                <a:cubicBezTo>
                  <a:pt x="54" y="37"/>
                  <a:pt x="54" y="37"/>
                  <a:pt x="54" y="37"/>
                </a:cubicBezTo>
                <a:cubicBezTo>
                  <a:pt x="19" y="10"/>
                  <a:pt x="19" y="10"/>
                  <a:pt x="19" y="10"/>
                </a:cubicBezTo>
                <a:lnTo>
                  <a:pt x="92" y="10"/>
                </a:lnTo>
                <a:close/>
                <a:moveTo>
                  <a:pt x="95" y="69"/>
                </a:moveTo>
                <a:cubicBezTo>
                  <a:pt x="13" y="69"/>
                  <a:pt x="13" y="69"/>
                  <a:pt x="13" y="69"/>
                </a:cubicBezTo>
                <a:cubicBezTo>
                  <a:pt x="11" y="69"/>
                  <a:pt x="10" y="68"/>
                  <a:pt x="10" y="66"/>
                </a:cubicBezTo>
                <a:cubicBezTo>
                  <a:pt x="10" y="16"/>
                  <a:pt x="10" y="16"/>
                  <a:pt x="10" y="16"/>
                </a:cubicBezTo>
                <a:cubicBezTo>
                  <a:pt x="54" y="49"/>
                  <a:pt x="54" y="49"/>
                  <a:pt x="54" y="49"/>
                </a:cubicBezTo>
                <a:cubicBezTo>
                  <a:pt x="98" y="18"/>
                  <a:pt x="98" y="18"/>
                  <a:pt x="98" y="18"/>
                </a:cubicBezTo>
                <a:cubicBezTo>
                  <a:pt x="98" y="66"/>
                  <a:pt x="98" y="66"/>
                  <a:pt x="98" y="66"/>
                </a:cubicBezTo>
                <a:cubicBezTo>
                  <a:pt x="98" y="68"/>
                  <a:pt x="97" y="69"/>
                  <a:pt x="95" y="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E0FB43-26D7-489F-9CC0-2FB82003638C}"/>
              </a:ext>
            </a:extLst>
          </p:cNvPr>
          <p:cNvSpPr txBox="1"/>
          <p:nvPr/>
        </p:nvSpPr>
        <p:spPr>
          <a:xfrm>
            <a:off x="7580281" y="4212106"/>
            <a:ext cx="1993291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+36 3634 3467 2356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B2A2D6-1BF2-4191-893D-DD10E104D34E}"/>
              </a:ext>
            </a:extLst>
          </p:cNvPr>
          <p:cNvGrpSpPr/>
          <p:nvPr/>
        </p:nvGrpSpPr>
        <p:grpSpPr>
          <a:xfrm>
            <a:off x="7022674" y="4176625"/>
            <a:ext cx="377825" cy="404813"/>
            <a:chOff x="1189038" y="-204788"/>
            <a:chExt cx="377825" cy="404813"/>
          </a:xfrm>
          <a:solidFill>
            <a:schemeClr val="accent2"/>
          </a:solidFill>
        </p:grpSpPr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B6F9C058-B520-4E89-9B6B-01E8CF21C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038" y="-182563"/>
              <a:ext cx="303213" cy="382588"/>
            </a:xfrm>
            <a:custGeom>
              <a:avLst/>
              <a:gdLst>
                <a:gd name="T0" fmla="*/ 17 w 81"/>
                <a:gd name="T1" fmla="*/ 0 h 102"/>
                <a:gd name="T2" fmla="*/ 9 w 81"/>
                <a:gd name="T3" fmla="*/ 38 h 102"/>
                <a:gd name="T4" fmla="*/ 49 w 81"/>
                <a:gd name="T5" fmla="*/ 91 h 102"/>
                <a:gd name="T6" fmla="*/ 81 w 81"/>
                <a:gd name="T7" fmla="*/ 89 h 102"/>
                <a:gd name="T8" fmla="*/ 60 w 81"/>
                <a:gd name="T9" fmla="*/ 60 h 102"/>
                <a:gd name="T10" fmla="*/ 36 w 81"/>
                <a:gd name="T11" fmla="*/ 59 h 102"/>
                <a:gd name="T12" fmla="*/ 37 w 81"/>
                <a:gd name="T13" fmla="*/ 30 h 102"/>
                <a:gd name="T14" fmla="*/ 17 w 81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02">
                  <a:moveTo>
                    <a:pt x="17" y="0"/>
                  </a:moveTo>
                  <a:cubicBezTo>
                    <a:pt x="17" y="0"/>
                    <a:pt x="0" y="14"/>
                    <a:pt x="9" y="38"/>
                  </a:cubicBezTo>
                  <a:cubicBezTo>
                    <a:pt x="18" y="63"/>
                    <a:pt x="29" y="80"/>
                    <a:pt x="49" y="91"/>
                  </a:cubicBezTo>
                  <a:cubicBezTo>
                    <a:pt x="69" y="102"/>
                    <a:pt x="81" y="89"/>
                    <a:pt x="81" y="89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0"/>
                    <a:pt x="51" y="76"/>
                    <a:pt x="36" y="59"/>
                  </a:cubicBezTo>
                  <a:cubicBezTo>
                    <a:pt x="26" y="46"/>
                    <a:pt x="25" y="38"/>
                    <a:pt x="37" y="30"/>
                  </a:cubicBezTo>
                  <a:cubicBezTo>
                    <a:pt x="38" y="18"/>
                    <a:pt x="22" y="2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2F7FADA8-E51C-4A3D-BEAA-D4BC2CED4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363" y="-130175"/>
              <a:ext cx="109538" cy="134938"/>
            </a:xfrm>
            <a:custGeom>
              <a:avLst/>
              <a:gdLst>
                <a:gd name="T0" fmla="*/ 0 w 29"/>
                <a:gd name="T1" fmla="*/ 2 h 36"/>
                <a:gd name="T2" fmla="*/ 1 w 29"/>
                <a:gd name="T3" fmla="*/ 11 h 36"/>
                <a:gd name="T4" fmla="*/ 14 w 29"/>
                <a:gd name="T5" fmla="*/ 17 h 36"/>
                <a:gd name="T6" fmla="*/ 15 w 29"/>
                <a:gd name="T7" fmla="*/ 32 h 36"/>
                <a:gd name="T8" fmla="*/ 24 w 29"/>
                <a:gd name="T9" fmla="*/ 36 h 36"/>
                <a:gd name="T10" fmla="*/ 21 w 29"/>
                <a:gd name="T11" fmla="*/ 10 h 36"/>
                <a:gd name="T12" fmla="*/ 0 w 29"/>
                <a:gd name="T13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6">
                  <a:moveTo>
                    <a:pt x="0" y="2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9" y="11"/>
                    <a:pt x="14" y="17"/>
                  </a:cubicBezTo>
                  <a:cubicBezTo>
                    <a:pt x="16" y="20"/>
                    <a:pt x="17" y="23"/>
                    <a:pt x="15" y="32"/>
                  </a:cubicBezTo>
                  <a:cubicBezTo>
                    <a:pt x="17" y="32"/>
                    <a:pt x="24" y="36"/>
                    <a:pt x="24" y="36"/>
                  </a:cubicBezTo>
                  <a:cubicBezTo>
                    <a:pt x="24" y="36"/>
                    <a:pt x="29" y="20"/>
                    <a:pt x="21" y="10"/>
                  </a:cubicBezTo>
                  <a:cubicBezTo>
                    <a:pt x="12" y="0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3C84BE6B-61F9-4557-B34D-1E88FB037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300" y="-204788"/>
              <a:ext cx="182563" cy="247650"/>
            </a:xfrm>
            <a:custGeom>
              <a:avLst/>
              <a:gdLst>
                <a:gd name="T0" fmla="*/ 0 w 49"/>
                <a:gd name="T1" fmla="*/ 12 h 66"/>
                <a:gd name="T2" fmla="*/ 0 w 49"/>
                <a:gd name="T3" fmla="*/ 0 h 66"/>
                <a:gd name="T4" fmla="*/ 39 w 49"/>
                <a:gd name="T5" fmla="*/ 23 h 66"/>
                <a:gd name="T6" fmla="*/ 41 w 49"/>
                <a:gd name="T7" fmla="*/ 66 h 66"/>
                <a:gd name="T8" fmla="*/ 31 w 49"/>
                <a:gd name="T9" fmla="*/ 60 h 66"/>
                <a:gd name="T10" fmla="*/ 26 w 49"/>
                <a:gd name="T11" fmla="*/ 25 h 66"/>
                <a:gd name="T12" fmla="*/ 0 w 49"/>
                <a:gd name="T13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66">
                  <a:moveTo>
                    <a:pt x="0" y="1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9" y="2"/>
                    <a:pt x="39" y="23"/>
                  </a:cubicBezTo>
                  <a:cubicBezTo>
                    <a:pt x="49" y="45"/>
                    <a:pt x="41" y="66"/>
                    <a:pt x="41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36" y="39"/>
                    <a:pt x="26" y="25"/>
                  </a:cubicBezTo>
                  <a:cubicBezTo>
                    <a:pt x="16" y="12"/>
                    <a:pt x="0" y="12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200A14D-C211-4C1B-93D6-64CB26322FBC}"/>
              </a:ext>
            </a:extLst>
          </p:cNvPr>
          <p:cNvSpPr/>
          <p:nvPr/>
        </p:nvSpPr>
        <p:spPr>
          <a:xfrm>
            <a:off x="6822439" y="2388321"/>
            <a:ext cx="3204964" cy="89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Suitable for all categories business </a:t>
            </a:r>
            <a:endParaRPr lang="en-US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and personal presentation</a:t>
            </a:r>
            <a:r>
              <a:rPr lang="en-US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id-ID" sz="1200" dirty="0">
                <a:ea typeface="Open Sans Light" panose="020B0306030504020204" pitchFamily="34" charset="0"/>
                <a:cs typeface="Open Sans Light" panose="020B0306030504020204" pitchFamily="34" charset="0"/>
              </a:rPr>
              <a:t>and personal presentation 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8160CA-E496-46F0-91D7-FC8473C89765}"/>
              </a:ext>
            </a:extLst>
          </p:cNvPr>
          <p:cNvSpPr txBox="1"/>
          <p:nvPr/>
        </p:nvSpPr>
        <p:spPr>
          <a:xfrm>
            <a:off x="6822439" y="2106540"/>
            <a:ext cx="161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Descriptions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E9FA70-75AF-495A-870A-D8CE7305FE60}"/>
              </a:ext>
            </a:extLst>
          </p:cNvPr>
          <p:cNvSpPr/>
          <p:nvPr/>
        </p:nvSpPr>
        <p:spPr>
          <a:xfrm>
            <a:off x="7022674" y="4980959"/>
            <a:ext cx="1545051" cy="548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352AE1-CDFA-41C7-9C8D-E4C4E7467C8D}"/>
              </a:ext>
            </a:extLst>
          </p:cNvPr>
          <p:cNvSpPr txBox="1"/>
          <p:nvPr/>
        </p:nvSpPr>
        <p:spPr>
          <a:xfrm>
            <a:off x="7022674" y="5085853"/>
            <a:ext cx="1545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Contact Us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733841-7C19-434F-BC44-79C1DA53A63F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9E3D1C8-F82D-4E10-A3D1-94ED484FEA3A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A9FB4066-A203-402D-9A82-AAEEECE9A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5D2B9B84-DEDA-4A7D-8BA5-E731769DF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412AEE8-AD12-4BCC-B033-E9489FAE3A05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FAEDB860-C5DB-48CA-A283-0F5F1924EA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5FC7BD32-6E94-4D7B-99FD-AD864DFB67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FE3EA268-44C8-4481-AEE0-F3513294D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18">
                <a:extLst>
                  <a:ext uri="{FF2B5EF4-FFF2-40B4-BE49-F238E27FC236}">
                    <a16:creationId xmlns:a16="http://schemas.microsoft.com/office/drawing/2014/main" id="{8B81092C-8DAA-4137-A593-C9133885C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5FC2474E-B920-4A47-B71A-6DAC99B52C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5810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1AB01CC-9C17-4B58-A63A-FD958810B395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3336FE3-36AC-4DE1-AA7C-606ED6FCD175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4" name="Freeform 10">
                <a:extLst>
                  <a:ext uri="{FF2B5EF4-FFF2-40B4-BE49-F238E27FC236}">
                    <a16:creationId xmlns:a16="http://schemas.microsoft.com/office/drawing/2014/main" id="{51FEBD5C-0484-4F50-B9DD-58282692B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11">
                <a:extLst>
                  <a:ext uri="{FF2B5EF4-FFF2-40B4-BE49-F238E27FC236}">
                    <a16:creationId xmlns:a16="http://schemas.microsoft.com/office/drawing/2014/main" id="{2F57BC18-3B3C-4114-B512-7110C6700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5A9AEF-9DC0-4141-926B-3DE3738D8244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7" name="Freeform 15">
                <a:extLst>
                  <a:ext uri="{FF2B5EF4-FFF2-40B4-BE49-F238E27FC236}">
                    <a16:creationId xmlns:a16="http://schemas.microsoft.com/office/drawing/2014/main" id="{32B81C59-D7FD-49FD-9F1E-C5FB157F0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6">
                <a:extLst>
                  <a:ext uri="{FF2B5EF4-FFF2-40B4-BE49-F238E27FC236}">
                    <a16:creationId xmlns:a16="http://schemas.microsoft.com/office/drawing/2014/main" id="{DF6907B3-ADE0-4BC4-93D4-7602FE1898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7">
                <a:extLst>
                  <a:ext uri="{FF2B5EF4-FFF2-40B4-BE49-F238E27FC236}">
                    <a16:creationId xmlns:a16="http://schemas.microsoft.com/office/drawing/2014/main" id="{1240B573-70F7-4248-B99B-1A58B8277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18">
                <a:extLst>
                  <a:ext uri="{FF2B5EF4-FFF2-40B4-BE49-F238E27FC236}">
                    <a16:creationId xmlns:a16="http://schemas.microsoft.com/office/drawing/2014/main" id="{030F0F13-4969-43FD-90AB-655AD3C42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E7790F42-E2AF-461A-9E3A-7668E1B08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888C28-E2DD-4B9D-8C4C-EFEB1E3FE7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About </a:t>
            </a:r>
            <a:r>
              <a:rPr lang="en-US" b="1" dirty="0">
                <a:solidFill>
                  <a:schemeClr val="accent1"/>
                </a:solidFill>
              </a:rPr>
              <a:t>Us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4CEA799-EDC4-487B-8188-FDBBCC79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84CCCD-76A0-440E-AE3E-83CEEA48EA34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4C8FDF-FF07-49FB-84BC-F21971628CBC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27C327-E459-4C4A-9E58-2361C99CEBAF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25">
            <a:extLst>
              <a:ext uri="{FF2B5EF4-FFF2-40B4-BE49-F238E27FC236}">
                <a16:creationId xmlns:a16="http://schemas.microsoft.com/office/drawing/2014/main" id="{E8DAE5D3-4713-4093-9422-C5E778A96CA9}"/>
              </a:ext>
            </a:extLst>
          </p:cNvPr>
          <p:cNvSpPr txBox="1"/>
          <p:nvPr/>
        </p:nvSpPr>
        <p:spPr>
          <a:xfrm>
            <a:off x="1993907" y="2022057"/>
            <a:ext cx="5077818" cy="36638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eaque ipsa quae ab illo eaque ipsa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Far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far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away, behind the word mountains, far from the countries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Vokalia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Consonantia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, there live the blind texts. Separated they live in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Bookmarksgrove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right at the coast of the Semantics, a large language ocean. </a:t>
            </a:r>
          </a:p>
          <a:p>
            <a:pPr>
              <a:lnSpc>
                <a:spcPct val="150000"/>
              </a:lnSpc>
            </a:pP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A small river named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Duden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flows by their place and supplies it with the necessary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regelialia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. It is a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paradisematic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country, in which roasted parts of sentences fly into your mouth. Even the all-powerful Pointing has no control about the blind texts it is an almost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unorthographic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life One day however a small line of blind text by the name of Lorem Ipsum decided to leave for the far World of Grammar.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9E98BE-E11F-44C8-99A6-93C28CE5AC00}"/>
              </a:ext>
            </a:extLst>
          </p:cNvPr>
          <p:cNvSpPr/>
          <p:nvPr/>
        </p:nvSpPr>
        <p:spPr>
          <a:xfrm>
            <a:off x="818147" y="2022057"/>
            <a:ext cx="786064" cy="366382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58E55E06-2B75-45D0-B1D3-DB3503C1EC6F}"/>
              </a:ext>
            </a:extLst>
          </p:cNvPr>
          <p:cNvSpPr txBox="1"/>
          <p:nvPr/>
        </p:nvSpPr>
        <p:spPr>
          <a:xfrm rot="16200000">
            <a:off x="64544" y="3601559"/>
            <a:ext cx="2293269" cy="5048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 E T A I L S</a:t>
            </a:r>
            <a:endParaRPr lang="en-GB" sz="2000" b="1" dirty="0">
              <a:solidFill>
                <a:schemeClr val="tx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20F9AD4F-C351-4427-A4E7-CF15622C6934}"/>
              </a:ext>
            </a:extLst>
          </p:cNvPr>
          <p:cNvSpPr txBox="1"/>
          <p:nvPr/>
        </p:nvSpPr>
        <p:spPr>
          <a:xfrm>
            <a:off x="7750242" y="4218825"/>
            <a:ext cx="4032684" cy="14478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eaque ipsa quae ab illo eaque ipsa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Far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far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away, behind the word mountains, far from the countries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Vokalia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Consonantia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, there live the blind texts.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5A7EB3-D2D9-4F3D-931E-619C6CD01095}"/>
              </a:ext>
            </a:extLst>
          </p:cNvPr>
          <p:cNvSpPr txBox="1"/>
          <p:nvPr/>
        </p:nvSpPr>
        <p:spPr>
          <a:xfrm>
            <a:off x="7750242" y="3913661"/>
            <a:ext cx="162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D388179-CBF9-49A8-95BA-9DBD4576A1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798444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61B03-F915-411C-8087-47F09AE34F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347F3-684E-46E1-853B-774BA114C5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6E6913F8-0DE8-477C-A530-F7B23B6CF11B}"/>
              </a:ext>
            </a:extLst>
          </p:cNvPr>
          <p:cNvSpPr>
            <a:spLocks/>
          </p:cNvSpPr>
          <p:nvPr/>
        </p:nvSpPr>
        <p:spPr bwMode="auto">
          <a:xfrm>
            <a:off x="6350" y="-1587"/>
            <a:ext cx="2051050" cy="1989137"/>
          </a:xfrm>
          <a:custGeom>
            <a:avLst/>
            <a:gdLst>
              <a:gd name="T0" fmla="*/ 751 w 751"/>
              <a:gd name="T1" fmla="*/ 69 h 729"/>
              <a:gd name="T2" fmla="*/ 747 w 751"/>
              <a:gd name="T3" fmla="*/ 0 h 729"/>
              <a:gd name="T4" fmla="*/ 505 w 751"/>
              <a:gd name="T5" fmla="*/ 0 h 729"/>
              <a:gd name="T6" fmla="*/ 511 w 751"/>
              <a:gd name="T7" fmla="*/ 69 h 729"/>
              <a:gd name="T8" fmla="*/ 91 w 751"/>
              <a:gd name="T9" fmla="*/ 489 h 729"/>
              <a:gd name="T10" fmla="*/ 0 w 751"/>
              <a:gd name="T11" fmla="*/ 479 h 729"/>
              <a:gd name="T12" fmla="*/ 0 w 751"/>
              <a:gd name="T13" fmla="*/ 723 h 729"/>
              <a:gd name="T14" fmla="*/ 91 w 751"/>
              <a:gd name="T15" fmla="*/ 729 h 729"/>
              <a:gd name="T16" fmla="*/ 751 w 751"/>
              <a:gd name="T17" fmla="*/ 69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1" h="729">
                <a:moveTo>
                  <a:pt x="751" y="69"/>
                </a:moveTo>
                <a:cubicBezTo>
                  <a:pt x="751" y="45"/>
                  <a:pt x="750" y="22"/>
                  <a:pt x="747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509" y="22"/>
                  <a:pt x="511" y="45"/>
                  <a:pt x="511" y="69"/>
                </a:cubicBezTo>
                <a:cubicBezTo>
                  <a:pt x="511" y="300"/>
                  <a:pt x="322" y="489"/>
                  <a:pt x="91" y="489"/>
                </a:cubicBezTo>
                <a:cubicBezTo>
                  <a:pt x="60" y="489"/>
                  <a:pt x="29" y="486"/>
                  <a:pt x="0" y="479"/>
                </a:cubicBezTo>
                <a:cubicBezTo>
                  <a:pt x="0" y="723"/>
                  <a:pt x="0" y="723"/>
                  <a:pt x="0" y="723"/>
                </a:cubicBezTo>
                <a:cubicBezTo>
                  <a:pt x="30" y="727"/>
                  <a:pt x="60" y="729"/>
                  <a:pt x="91" y="729"/>
                </a:cubicBezTo>
                <a:cubicBezTo>
                  <a:pt x="455" y="729"/>
                  <a:pt x="751" y="433"/>
                  <a:pt x="751" y="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BAF74181-ECC3-41FE-91C7-8522EB322F4B}"/>
              </a:ext>
            </a:extLst>
          </p:cNvPr>
          <p:cNvSpPr>
            <a:spLocks/>
          </p:cNvSpPr>
          <p:nvPr/>
        </p:nvSpPr>
        <p:spPr bwMode="auto">
          <a:xfrm>
            <a:off x="9886138" y="3178628"/>
            <a:ext cx="2305862" cy="3679371"/>
          </a:xfrm>
          <a:custGeom>
            <a:avLst/>
            <a:gdLst>
              <a:gd name="T0" fmla="*/ 722 w 722"/>
              <a:gd name="T1" fmla="*/ 1076 h 1156"/>
              <a:gd name="T2" fmla="*/ 661 w 722"/>
              <a:gd name="T3" fmla="*/ 1081 h 1156"/>
              <a:gd name="T4" fmla="*/ 240 w 722"/>
              <a:gd name="T5" fmla="*/ 661 h 1156"/>
              <a:gd name="T6" fmla="*/ 661 w 722"/>
              <a:gd name="T7" fmla="*/ 240 h 1156"/>
              <a:gd name="T8" fmla="*/ 722 w 722"/>
              <a:gd name="T9" fmla="*/ 245 h 1156"/>
              <a:gd name="T10" fmla="*/ 722 w 722"/>
              <a:gd name="T11" fmla="*/ 3 h 1156"/>
              <a:gd name="T12" fmla="*/ 661 w 722"/>
              <a:gd name="T13" fmla="*/ 0 h 1156"/>
              <a:gd name="T14" fmla="*/ 0 w 722"/>
              <a:gd name="T15" fmla="*/ 661 h 1156"/>
              <a:gd name="T16" fmla="*/ 225 w 722"/>
              <a:gd name="T17" fmla="*/ 1156 h 1156"/>
              <a:gd name="T18" fmla="*/ 722 w 722"/>
              <a:gd name="T19" fmla="*/ 1156 h 1156"/>
              <a:gd name="T20" fmla="*/ 722 w 722"/>
              <a:gd name="T21" fmla="*/ 107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156">
                <a:moveTo>
                  <a:pt x="722" y="1076"/>
                </a:moveTo>
                <a:cubicBezTo>
                  <a:pt x="702" y="1079"/>
                  <a:pt x="682" y="1081"/>
                  <a:pt x="661" y="1081"/>
                </a:cubicBezTo>
                <a:cubicBezTo>
                  <a:pt x="429" y="1081"/>
                  <a:pt x="240" y="892"/>
                  <a:pt x="240" y="661"/>
                </a:cubicBezTo>
                <a:cubicBezTo>
                  <a:pt x="240" y="429"/>
                  <a:pt x="429" y="240"/>
                  <a:pt x="661" y="240"/>
                </a:cubicBezTo>
                <a:cubicBezTo>
                  <a:pt x="682" y="240"/>
                  <a:pt x="702" y="242"/>
                  <a:pt x="722" y="245"/>
                </a:cubicBezTo>
                <a:cubicBezTo>
                  <a:pt x="722" y="3"/>
                  <a:pt x="722" y="3"/>
                  <a:pt x="722" y="3"/>
                </a:cubicBezTo>
                <a:cubicBezTo>
                  <a:pt x="702" y="1"/>
                  <a:pt x="682" y="0"/>
                  <a:pt x="661" y="0"/>
                </a:cubicBezTo>
                <a:cubicBezTo>
                  <a:pt x="297" y="0"/>
                  <a:pt x="0" y="297"/>
                  <a:pt x="0" y="661"/>
                </a:cubicBezTo>
                <a:cubicBezTo>
                  <a:pt x="0" y="858"/>
                  <a:pt x="87" y="1035"/>
                  <a:pt x="225" y="1156"/>
                </a:cubicBezTo>
                <a:cubicBezTo>
                  <a:pt x="722" y="1156"/>
                  <a:pt x="722" y="1156"/>
                  <a:pt x="722" y="1156"/>
                </a:cubicBezTo>
                <a:lnTo>
                  <a:pt x="722" y="10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9738F5-C582-4F17-8790-A7C754D318ED}"/>
              </a:ext>
            </a:extLst>
          </p:cNvPr>
          <p:cNvSpPr txBox="1"/>
          <p:nvPr/>
        </p:nvSpPr>
        <p:spPr>
          <a:xfrm>
            <a:off x="3399692" y="2625969"/>
            <a:ext cx="5392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2"/>
                </a:solidFill>
                <a:latin typeface="+mj-lt"/>
              </a:rPr>
              <a:t>THANK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2AFE91-921A-4E07-BBB4-847955919D1F}"/>
              </a:ext>
            </a:extLst>
          </p:cNvPr>
          <p:cNvGrpSpPr/>
          <p:nvPr/>
        </p:nvGrpSpPr>
        <p:grpSpPr>
          <a:xfrm>
            <a:off x="4926894" y="1545250"/>
            <a:ext cx="2197806" cy="442300"/>
            <a:chOff x="2999198" y="1347055"/>
            <a:chExt cx="4839860" cy="974001"/>
          </a:xfrm>
          <a:solidFill>
            <a:schemeClr val="accent1"/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4E0D5A3-AE91-4DE1-9E54-7A19334DE28F}"/>
                </a:ext>
              </a:extLst>
            </p:cNvPr>
            <p:cNvGrpSpPr/>
            <p:nvPr/>
          </p:nvGrpSpPr>
          <p:grpSpPr>
            <a:xfrm>
              <a:off x="2999198" y="1347055"/>
              <a:ext cx="915988" cy="974001"/>
              <a:chOff x="-1588" y="-3175"/>
              <a:chExt cx="952501" cy="1012826"/>
            </a:xfrm>
            <a:grpFill/>
          </p:grpSpPr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AC13FAB6-F820-4D91-960B-B2BE67BC4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E748B027-0BCE-4585-A230-F541CF386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35E20A-E243-4035-B59C-1D0435A904C5}"/>
                </a:ext>
              </a:extLst>
            </p:cNvPr>
            <p:cNvGrpSpPr/>
            <p:nvPr/>
          </p:nvGrpSpPr>
          <p:grpSpPr>
            <a:xfrm>
              <a:off x="4352942" y="1529937"/>
              <a:ext cx="3486116" cy="608238"/>
              <a:chOff x="38100" y="3176"/>
              <a:chExt cx="7624763" cy="1330325"/>
            </a:xfrm>
            <a:grpFill/>
          </p:grpSpPr>
          <p:sp>
            <p:nvSpPr>
              <p:cNvPr id="21" name="Freeform 15">
                <a:extLst>
                  <a:ext uri="{FF2B5EF4-FFF2-40B4-BE49-F238E27FC236}">
                    <a16:creationId xmlns:a16="http://schemas.microsoft.com/office/drawing/2014/main" id="{D666E71B-9E8C-4558-B5C8-413ABF764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D0EF06C8-277A-45D1-A5A1-4539A89BB3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7">
                <a:extLst>
                  <a:ext uri="{FF2B5EF4-FFF2-40B4-BE49-F238E27FC236}">
                    <a16:creationId xmlns:a16="http://schemas.microsoft.com/office/drawing/2014/main" id="{289466AF-2B46-47DF-B71C-7A92B7CFA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18">
                <a:extLst>
                  <a:ext uri="{FF2B5EF4-FFF2-40B4-BE49-F238E27FC236}">
                    <a16:creationId xmlns:a16="http://schemas.microsoft.com/office/drawing/2014/main" id="{EA08FB93-FAFC-4952-B707-69876FC25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9">
                <a:extLst>
                  <a:ext uri="{FF2B5EF4-FFF2-40B4-BE49-F238E27FC236}">
                    <a16:creationId xmlns:a16="http://schemas.microsoft.com/office/drawing/2014/main" id="{413E3611-B0E2-4905-A7FA-AD273D6D03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7" name="TextBox 25">
            <a:extLst>
              <a:ext uri="{FF2B5EF4-FFF2-40B4-BE49-F238E27FC236}">
                <a16:creationId xmlns:a16="http://schemas.microsoft.com/office/drawing/2014/main" id="{876B33CE-4BD7-43F1-8E84-56C20307E44A}"/>
              </a:ext>
            </a:extLst>
          </p:cNvPr>
          <p:cNvSpPr txBox="1"/>
          <p:nvPr/>
        </p:nvSpPr>
        <p:spPr>
          <a:xfrm>
            <a:off x="3804461" y="4848394"/>
            <a:ext cx="4583078" cy="3398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http://sludefactoryshop.com/</a:t>
            </a:r>
            <a:endParaRPr lang="en-GB" sz="12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7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27">
            <a:extLst>
              <a:ext uri="{FF2B5EF4-FFF2-40B4-BE49-F238E27FC236}">
                <a16:creationId xmlns:a16="http://schemas.microsoft.com/office/drawing/2014/main" id="{08A16E5E-9504-4EC3-95AC-162C37DEE118}"/>
              </a:ext>
            </a:extLst>
          </p:cNvPr>
          <p:cNvSpPr>
            <a:spLocks/>
          </p:cNvSpPr>
          <p:nvPr/>
        </p:nvSpPr>
        <p:spPr bwMode="auto">
          <a:xfrm>
            <a:off x="9886138" y="3178628"/>
            <a:ext cx="2305862" cy="3679371"/>
          </a:xfrm>
          <a:custGeom>
            <a:avLst/>
            <a:gdLst>
              <a:gd name="T0" fmla="*/ 722 w 722"/>
              <a:gd name="T1" fmla="*/ 1076 h 1156"/>
              <a:gd name="T2" fmla="*/ 661 w 722"/>
              <a:gd name="T3" fmla="*/ 1081 h 1156"/>
              <a:gd name="T4" fmla="*/ 240 w 722"/>
              <a:gd name="T5" fmla="*/ 661 h 1156"/>
              <a:gd name="T6" fmla="*/ 661 w 722"/>
              <a:gd name="T7" fmla="*/ 240 h 1156"/>
              <a:gd name="T8" fmla="*/ 722 w 722"/>
              <a:gd name="T9" fmla="*/ 245 h 1156"/>
              <a:gd name="T10" fmla="*/ 722 w 722"/>
              <a:gd name="T11" fmla="*/ 3 h 1156"/>
              <a:gd name="T12" fmla="*/ 661 w 722"/>
              <a:gd name="T13" fmla="*/ 0 h 1156"/>
              <a:gd name="T14" fmla="*/ 0 w 722"/>
              <a:gd name="T15" fmla="*/ 661 h 1156"/>
              <a:gd name="T16" fmla="*/ 225 w 722"/>
              <a:gd name="T17" fmla="*/ 1156 h 1156"/>
              <a:gd name="T18" fmla="*/ 722 w 722"/>
              <a:gd name="T19" fmla="*/ 1156 h 1156"/>
              <a:gd name="T20" fmla="*/ 722 w 722"/>
              <a:gd name="T21" fmla="*/ 107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156">
                <a:moveTo>
                  <a:pt x="722" y="1076"/>
                </a:moveTo>
                <a:cubicBezTo>
                  <a:pt x="702" y="1079"/>
                  <a:pt x="682" y="1081"/>
                  <a:pt x="661" y="1081"/>
                </a:cubicBezTo>
                <a:cubicBezTo>
                  <a:pt x="429" y="1081"/>
                  <a:pt x="240" y="892"/>
                  <a:pt x="240" y="661"/>
                </a:cubicBezTo>
                <a:cubicBezTo>
                  <a:pt x="240" y="429"/>
                  <a:pt x="429" y="240"/>
                  <a:pt x="661" y="240"/>
                </a:cubicBezTo>
                <a:cubicBezTo>
                  <a:pt x="682" y="240"/>
                  <a:pt x="702" y="242"/>
                  <a:pt x="722" y="245"/>
                </a:cubicBezTo>
                <a:cubicBezTo>
                  <a:pt x="722" y="3"/>
                  <a:pt x="722" y="3"/>
                  <a:pt x="722" y="3"/>
                </a:cubicBezTo>
                <a:cubicBezTo>
                  <a:pt x="702" y="1"/>
                  <a:pt x="682" y="0"/>
                  <a:pt x="661" y="0"/>
                </a:cubicBezTo>
                <a:cubicBezTo>
                  <a:pt x="297" y="0"/>
                  <a:pt x="0" y="297"/>
                  <a:pt x="0" y="661"/>
                </a:cubicBezTo>
                <a:cubicBezTo>
                  <a:pt x="0" y="858"/>
                  <a:pt x="87" y="1035"/>
                  <a:pt x="225" y="1156"/>
                </a:cubicBezTo>
                <a:cubicBezTo>
                  <a:pt x="722" y="1156"/>
                  <a:pt x="722" y="1156"/>
                  <a:pt x="722" y="1156"/>
                </a:cubicBezTo>
                <a:lnTo>
                  <a:pt x="722" y="1076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7FB44-40AE-4684-B8EC-EE09145EB8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9003" y="319463"/>
            <a:ext cx="7326768" cy="830997"/>
          </a:xfrm>
        </p:spPr>
        <p:txBody>
          <a:bodyPr/>
          <a:lstStyle/>
          <a:p>
            <a:r>
              <a:rPr lang="en-US" b="1" dirty="0"/>
              <a:t>Vision and </a:t>
            </a:r>
            <a:r>
              <a:rPr lang="en-US" b="1" dirty="0">
                <a:solidFill>
                  <a:schemeClr val="accent1"/>
                </a:solidFill>
              </a:rPr>
              <a:t>Missions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52FE5D-0BA3-45F3-972D-11C0ECD8CC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D7F94-F1F7-47B1-8399-88406762D907}"/>
              </a:ext>
            </a:extLst>
          </p:cNvPr>
          <p:cNvSpPr txBox="1"/>
          <p:nvPr/>
        </p:nvSpPr>
        <p:spPr>
          <a:xfrm>
            <a:off x="970554" y="3232099"/>
            <a:ext cx="45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GIVE EXCELLENT SERVICE IS OUR PRIORITY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947F140-EEC8-4900-A66A-0311FA1A22D5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57760D-76E9-4B31-ADC8-940BB8537F33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BEEBF7-C974-47E1-8065-C5A413031302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25">
            <a:extLst>
              <a:ext uri="{FF2B5EF4-FFF2-40B4-BE49-F238E27FC236}">
                <a16:creationId xmlns:a16="http://schemas.microsoft.com/office/drawing/2014/main" id="{232734E3-8CDD-4983-BCD3-9A7E15F31800}"/>
              </a:ext>
            </a:extLst>
          </p:cNvPr>
          <p:cNvSpPr txBox="1"/>
          <p:nvPr/>
        </p:nvSpPr>
        <p:spPr>
          <a:xfrm>
            <a:off x="977515" y="4194653"/>
            <a:ext cx="3586932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eaque ipsa quae ab illo eaque ipsa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Far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far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away,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8262B1-CC00-4708-A659-0DA91C2EF4A4}"/>
              </a:ext>
            </a:extLst>
          </p:cNvPr>
          <p:cNvSpPr txBox="1"/>
          <p:nvPr/>
        </p:nvSpPr>
        <p:spPr>
          <a:xfrm>
            <a:off x="1587115" y="2632961"/>
            <a:ext cx="207404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V I S I O 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FEE85-BDC4-4CB1-ADCC-655176F12E0B}"/>
              </a:ext>
            </a:extLst>
          </p:cNvPr>
          <p:cNvSpPr/>
          <p:nvPr/>
        </p:nvSpPr>
        <p:spPr>
          <a:xfrm>
            <a:off x="1082102" y="2638111"/>
            <a:ext cx="363784" cy="363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84A4C4C5-3044-4624-BD26-F17ADFBA062A}"/>
              </a:ext>
            </a:extLst>
          </p:cNvPr>
          <p:cNvSpPr>
            <a:spLocks noEditPoints="1"/>
          </p:cNvSpPr>
          <p:nvPr/>
        </p:nvSpPr>
        <p:spPr bwMode="auto">
          <a:xfrm>
            <a:off x="1135639" y="2756411"/>
            <a:ext cx="258849" cy="126804"/>
          </a:xfrm>
          <a:custGeom>
            <a:avLst/>
            <a:gdLst>
              <a:gd name="T0" fmla="*/ 138 w 141"/>
              <a:gd name="T1" fmla="*/ 35 h 68"/>
              <a:gd name="T2" fmla="*/ 135 w 141"/>
              <a:gd name="T3" fmla="*/ 32 h 68"/>
              <a:gd name="T4" fmla="*/ 79 w 141"/>
              <a:gd name="T5" fmla="*/ 1 h 68"/>
              <a:gd name="T6" fmla="*/ 73 w 141"/>
              <a:gd name="T7" fmla="*/ 0 h 68"/>
              <a:gd name="T8" fmla="*/ 72 w 141"/>
              <a:gd name="T9" fmla="*/ 0 h 68"/>
              <a:gd name="T10" fmla="*/ 71 w 141"/>
              <a:gd name="T11" fmla="*/ 0 h 68"/>
              <a:gd name="T12" fmla="*/ 71 w 141"/>
              <a:gd name="T13" fmla="*/ 0 h 68"/>
              <a:gd name="T14" fmla="*/ 71 w 141"/>
              <a:gd name="T15" fmla="*/ 0 h 68"/>
              <a:gd name="T16" fmla="*/ 70 w 141"/>
              <a:gd name="T17" fmla="*/ 0 h 68"/>
              <a:gd name="T18" fmla="*/ 70 w 141"/>
              <a:gd name="T19" fmla="*/ 0 h 68"/>
              <a:gd name="T20" fmla="*/ 69 w 141"/>
              <a:gd name="T21" fmla="*/ 0 h 68"/>
              <a:gd name="T22" fmla="*/ 69 w 141"/>
              <a:gd name="T23" fmla="*/ 0 h 68"/>
              <a:gd name="T24" fmla="*/ 63 w 141"/>
              <a:gd name="T25" fmla="*/ 1 h 68"/>
              <a:gd name="T26" fmla="*/ 6 w 141"/>
              <a:gd name="T27" fmla="*/ 32 h 68"/>
              <a:gd name="T28" fmla="*/ 4 w 141"/>
              <a:gd name="T29" fmla="*/ 35 h 68"/>
              <a:gd name="T30" fmla="*/ 0 w 141"/>
              <a:gd name="T31" fmla="*/ 39 h 68"/>
              <a:gd name="T32" fmla="*/ 4 w 141"/>
              <a:gd name="T33" fmla="*/ 42 h 68"/>
              <a:gd name="T34" fmla="*/ 6 w 141"/>
              <a:gd name="T35" fmla="*/ 43 h 68"/>
              <a:gd name="T36" fmla="*/ 8 w 141"/>
              <a:gd name="T37" fmla="*/ 45 h 68"/>
              <a:gd name="T38" fmla="*/ 70 w 141"/>
              <a:gd name="T39" fmla="*/ 68 h 68"/>
              <a:gd name="T40" fmla="*/ 71 w 141"/>
              <a:gd name="T41" fmla="*/ 68 h 68"/>
              <a:gd name="T42" fmla="*/ 72 w 141"/>
              <a:gd name="T43" fmla="*/ 68 h 68"/>
              <a:gd name="T44" fmla="*/ 134 w 141"/>
              <a:gd name="T45" fmla="*/ 45 h 68"/>
              <a:gd name="T46" fmla="*/ 136 w 141"/>
              <a:gd name="T47" fmla="*/ 43 h 68"/>
              <a:gd name="T48" fmla="*/ 138 w 141"/>
              <a:gd name="T49" fmla="*/ 42 h 68"/>
              <a:gd name="T50" fmla="*/ 141 w 141"/>
              <a:gd name="T51" fmla="*/ 39 h 68"/>
              <a:gd name="T52" fmla="*/ 138 w 141"/>
              <a:gd name="T53" fmla="*/ 35 h 68"/>
              <a:gd name="T54" fmla="*/ 103 w 141"/>
              <a:gd name="T55" fmla="*/ 32 h 68"/>
              <a:gd name="T56" fmla="*/ 101 w 141"/>
              <a:gd name="T57" fmla="*/ 21 h 68"/>
              <a:gd name="T58" fmla="*/ 122 w 141"/>
              <a:gd name="T59" fmla="*/ 38 h 68"/>
              <a:gd name="T60" fmla="*/ 115 w 141"/>
              <a:gd name="T61" fmla="*/ 44 h 68"/>
              <a:gd name="T62" fmla="*/ 99 w 141"/>
              <a:gd name="T63" fmla="*/ 52 h 68"/>
              <a:gd name="T64" fmla="*/ 103 w 141"/>
              <a:gd name="T65" fmla="*/ 32 h 68"/>
              <a:gd name="T66" fmla="*/ 26 w 141"/>
              <a:gd name="T67" fmla="*/ 44 h 68"/>
              <a:gd name="T68" fmla="*/ 20 w 141"/>
              <a:gd name="T69" fmla="*/ 38 h 68"/>
              <a:gd name="T70" fmla="*/ 40 w 141"/>
              <a:gd name="T71" fmla="*/ 21 h 68"/>
              <a:gd name="T72" fmla="*/ 38 w 141"/>
              <a:gd name="T73" fmla="*/ 32 h 68"/>
              <a:gd name="T74" fmla="*/ 43 w 141"/>
              <a:gd name="T75" fmla="*/ 52 h 68"/>
              <a:gd name="T76" fmla="*/ 26 w 141"/>
              <a:gd name="T77" fmla="*/ 44 h 68"/>
              <a:gd name="T78" fmla="*/ 67 w 141"/>
              <a:gd name="T79" fmla="*/ 33 h 68"/>
              <a:gd name="T80" fmla="*/ 71 w 141"/>
              <a:gd name="T81" fmla="*/ 26 h 68"/>
              <a:gd name="T82" fmla="*/ 75 w 141"/>
              <a:gd name="T83" fmla="*/ 33 h 68"/>
              <a:gd name="T84" fmla="*/ 71 w 141"/>
              <a:gd name="T85" fmla="*/ 39 h 68"/>
              <a:gd name="T86" fmla="*/ 67 w 141"/>
              <a:gd name="T87" fmla="*/ 3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1" h="68">
                <a:moveTo>
                  <a:pt x="138" y="35"/>
                </a:moveTo>
                <a:cubicBezTo>
                  <a:pt x="135" y="32"/>
                  <a:pt x="135" y="32"/>
                  <a:pt x="135" y="32"/>
                </a:cubicBezTo>
                <a:cubicBezTo>
                  <a:pt x="117" y="13"/>
                  <a:pt x="98" y="2"/>
                  <a:pt x="79" y="1"/>
                </a:cubicBezTo>
                <a:cubicBezTo>
                  <a:pt x="77" y="0"/>
                  <a:pt x="75" y="0"/>
                  <a:pt x="73" y="0"/>
                </a:cubicBezTo>
                <a:cubicBezTo>
                  <a:pt x="73" y="0"/>
                  <a:pt x="72" y="0"/>
                  <a:pt x="72" y="0"/>
                </a:cubicBezTo>
                <a:cubicBezTo>
                  <a:pt x="72" y="0"/>
                  <a:pt x="72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1" y="0"/>
                  <a:pt x="70" y="0"/>
                  <a:pt x="70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0" y="0"/>
                  <a:pt x="69" y="0"/>
                  <a:pt x="6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7" y="0"/>
                  <a:pt x="65" y="0"/>
                  <a:pt x="63" y="1"/>
                </a:cubicBezTo>
                <a:cubicBezTo>
                  <a:pt x="43" y="2"/>
                  <a:pt x="24" y="13"/>
                  <a:pt x="6" y="32"/>
                </a:cubicBezTo>
                <a:cubicBezTo>
                  <a:pt x="4" y="35"/>
                  <a:pt x="4" y="35"/>
                  <a:pt x="4" y="35"/>
                </a:cubicBezTo>
                <a:cubicBezTo>
                  <a:pt x="0" y="39"/>
                  <a:pt x="0" y="39"/>
                  <a:pt x="0" y="39"/>
                </a:cubicBezTo>
                <a:cubicBezTo>
                  <a:pt x="4" y="42"/>
                  <a:pt x="4" y="42"/>
                  <a:pt x="4" y="42"/>
                </a:cubicBezTo>
                <a:cubicBezTo>
                  <a:pt x="6" y="43"/>
                  <a:pt x="6" y="43"/>
                  <a:pt x="6" y="43"/>
                </a:cubicBezTo>
                <a:cubicBezTo>
                  <a:pt x="8" y="45"/>
                  <a:pt x="8" y="45"/>
                  <a:pt x="8" y="45"/>
                </a:cubicBezTo>
                <a:cubicBezTo>
                  <a:pt x="29" y="59"/>
                  <a:pt x="50" y="67"/>
                  <a:pt x="70" y="68"/>
                </a:cubicBezTo>
                <a:cubicBezTo>
                  <a:pt x="70" y="68"/>
                  <a:pt x="70" y="68"/>
                  <a:pt x="71" y="68"/>
                </a:cubicBezTo>
                <a:cubicBezTo>
                  <a:pt x="71" y="68"/>
                  <a:pt x="72" y="68"/>
                  <a:pt x="72" y="68"/>
                </a:cubicBezTo>
                <a:cubicBezTo>
                  <a:pt x="91" y="67"/>
                  <a:pt x="112" y="59"/>
                  <a:pt x="134" y="45"/>
                </a:cubicBezTo>
                <a:cubicBezTo>
                  <a:pt x="136" y="43"/>
                  <a:pt x="136" y="43"/>
                  <a:pt x="136" y="43"/>
                </a:cubicBezTo>
                <a:cubicBezTo>
                  <a:pt x="138" y="42"/>
                  <a:pt x="138" y="42"/>
                  <a:pt x="138" y="42"/>
                </a:cubicBezTo>
                <a:cubicBezTo>
                  <a:pt x="141" y="39"/>
                  <a:pt x="141" y="39"/>
                  <a:pt x="141" y="39"/>
                </a:cubicBezTo>
                <a:lnTo>
                  <a:pt x="138" y="35"/>
                </a:lnTo>
                <a:close/>
                <a:moveTo>
                  <a:pt x="103" y="32"/>
                </a:moveTo>
                <a:cubicBezTo>
                  <a:pt x="103" y="28"/>
                  <a:pt x="102" y="24"/>
                  <a:pt x="101" y="21"/>
                </a:cubicBezTo>
                <a:cubicBezTo>
                  <a:pt x="110" y="27"/>
                  <a:pt x="117" y="34"/>
                  <a:pt x="122" y="38"/>
                </a:cubicBezTo>
                <a:cubicBezTo>
                  <a:pt x="120" y="40"/>
                  <a:pt x="118" y="42"/>
                  <a:pt x="115" y="44"/>
                </a:cubicBezTo>
                <a:cubicBezTo>
                  <a:pt x="110" y="47"/>
                  <a:pt x="104" y="50"/>
                  <a:pt x="99" y="52"/>
                </a:cubicBezTo>
                <a:cubicBezTo>
                  <a:pt x="102" y="46"/>
                  <a:pt x="104" y="40"/>
                  <a:pt x="103" y="32"/>
                </a:cubicBezTo>
                <a:close/>
                <a:moveTo>
                  <a:pt x="26" y="44"/>
                </a:moveTo>
                <a:cubicBezTo>
                  <a:pt x="24" y="42"/>
                  <a:pt x="22" y="40"/>
                  <a:pt x="20" y="38"/>
                </a:cubicBezTo>
                <a:cubicBezTo>
                  <a:pt x="24" y="34"/>
                  <a:pt x="31" y="27"/>
                  <a:pt x="40" y="21"/>
                </a:cubicBezTo>
                <a:cubicBezTo>
                  <a:pt x="39" y="24"/>
                  <a:pt x="38" y="28"/>
                  <a:pt x="38" y="32"/>
                </a:cubicBezTo>
                <a:cubicBezTo>
                  <a:pt x="38" y="40"/>
                  <a:pt x="40" y="46"/>
                  <a:pt x="43" y="52"/>
                </a:cubicBezTo>
                <a:cubicBezTo>
                  <a:pt x="37" y="50"/>
                  <a:pt x="32" y="47"/>
                  <a:pt x="26" y="44"/>
                </a:cubicBezTo>
                <a:close/>
                <a:moveTo>
                  <a:pt x="67" y="33"/>
                </a:moveTo>
                <a:cubicBezTo>
                  <a:pt x="67" y="30"/>
                  <a:pt x="68" y="27"/>
                  <a:pt x="71" y="26"/>
                </a:cubicBezTo>
                <a:cubicBezTo>
                  <a:pt x="73" y="27"/>
                  <a:pt x="75" y="30"/>
                  <a:pt x="75" y="33"/>
                </a:cubicBezTo>
                <a:cubicBezTo>
                  <a:pt x="75" y="36"/>
                  <a:pt x="73" y="38"/>
                  <a:pt x="71" y="39"/>
                </a:cubicBezTo>
                <a:cubicBezTo>
                  <a:pt x="68" y="38"/>
                  <a:pt x="67" y="36"/>
                  <a:pt x="67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7E67-01E9-41C2-832E-1D95E1136DEA}"/>
              </a:ext>
            </a:extLst>
          </p:cNvPr>
          <p:cNvSpPr/>
          <p:nvPr/>
        </p:nvSpPr>
        <p:spPr>
          <a:xfrm>
            <a:off x="6254652" y="2058327"/>
            <a:ext cx="4107051" cy="1173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E646D9D9-6BFD-4A8A-AEC4-1BDD2D832745}"/>
              </a:ext>
            </a:extLst>
          </p:cNvPr>
          <p:cNvSpPr txBox="1"/>
          <p:nvPr/>
        </p:nvSpPr>
        <p:spPr>
          <a:xfrm>
            <a:off x="6856622" y="2482585"/>
            <a:ext cx="3432753" cy="6168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eaque ipsa quae ab</a:t>
            </a:r>
            <a:endParaRPr lang="en-GB" sz="12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D66CDE-9EFB-40A1-9FB2-E543EE8EEFF9}"/>
              </a:ext>
            </a:extLst>
          </p:cNvPr>
          <p:cNvSpPr txBox="1"/>
          <p:nvPr/>
        </p:nvSpPr>
        <p:spPr>
          <a:xfrm>
            <a:off x="6856622" y="2177421"/>
            <a:ext cx="15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Description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8ADF7E-B031-4712-AC54-494E0EF8D114}"/>
              </a:ext>
            </a:extLst>
          </p:cNvPr>
          <p:cNvGrpSpPr/>
          <p:nvPr/>
        </p:nvGrpSpPr>
        <p:grpSpPr>
          <a:xfrm>
            <a:off x="6482562" y="2239413"/>
            <a:ext cx="292100" cy="274637"/>
            <a:chOff x="7773988" y="2006600"/>
            <a:chExt cx="292100" cy="274637"/>
          </a:xfrm>
          <a:solidFill>
            <a:schemeClr val="bg2"/>
          </a:solidFill>
        </p:grpSpPr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A651FE9E-047B-4D99-8B4B-55786BCE3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3988" y="2006600"/>
              <a:ext cx="147638" cy="104775"/>
            </a:xfrm>
            <a:custGeom>
              <a:avLst/>
              <a:gdLst>
                <a:gd name="T0" fmla="*/ 93 w 93"/>
                <a:gd name="T1" fmla="*/ 30 h 66"/>
                <a:gd name="T2" fmla="*/ 38 w 93"/>
                <a:gd name="T3" fmla="*/ 66 h 66"/>
                <a:gd name="T4" fmla="*/ 0 w 93"/>
                <a:gd name="T5" fmla="*/ 36 h 66"/>
                <a:gd name="T6" fmla="*/ 55 w 93"/>
                <a:gd name="T7" fmla="*/ 0 h 66"/>
                <a:gd name="T8" fmla="*/ 93 w 93"/>
                <a:gd name="T9" fmla="*/ 3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6">
                  <a:moveTo>
                    <a:pt x="93" y="30"/>
                  </a:moveTo>
                  <a:lnTo>
                    <a:pt x="38" y="66"/>
                  </a:lnTo>
                  <a:lnTo>
                    <a:pt x="0" y="36"/>
                  </a:lnTo>
                  <a:lnTo>
                    <a:pt x="55" y="0"/>
                  </a:lnTo>
                  <a:lnTo>
                    <a:pt x="93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AACDEEA9-D11B-44B2-AE5C-6493460B6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450" y="2109788"/>
              <a:ext cx="147638" cy="103187"/>
            </a:xfrm>
            <a:custGeom>
              <a:avLst/>
              <a:gdLst>
                <a:gd name="T0" fmla="*/ 93 w 93"/>
                <a:gd name="T1" fmla="*/ 31 h 65"/>
                <a:gd name="T2" fmla="*/ 38 w 93"/>
                <a:gd name="T3" fmla="*/ 65 h 65"/>
                <a:gd name="T4" fmla="*/ 0 w 93"/>
                <a:gd name="T5" fmla="*/ 34 h 65"/>
                <a:gd name="T6" fmla="*/ 55 w 93"/>
                <a:gd name="T7" fmla="*/ 0 h 65"/>
                <a:gd name="T8" fmla="*/ 93 w 93"/>
                <a:gd name="T9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65">
                  <a:moveTo>
                    <a:pt x="93" y="31"/>
                  </a:moveTo>
                  <a:lnTo>
                    <a:pt x="38" y="65"/>
                  </a:lnTo>
                  <a:lnTo>
                    <a:pt x="0" y="34"/>
                  </a:lnTo>
                  <a:lnTo>
                    <a:pt x="55" y="0"/>
                  </a:lnTo>
                  <a:lnTo>
                    <a:pt x="93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9A7C6C88-E4B9-4517-9467-E562C9958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1625" y="2006600"/>
              <a:ext cx="141288" cy="103187"/>
            </a:xfrm>
            <a:custGeom>
              <a:avLst/>
              <a:gdLst>
                <a:gd name="T0" fmla="*/ 53 w 89"/>
                <a:gd name="T1" fmla="*/ 65 h 65"/>
                <a:gd name="T2" fmla="*/ 0 w 89"/>
                <a:gd name="T3" fmla="*/ 30 h 65"/>
                <a:gd name="T4" fmla="*/ 36 w 89"/>
                <a:gd name="T5" fmla="*/ 0 h 65"/>
                <a:gd name="T6" fmla="*/ 89 w 89"/>
                <a:gd name="T7" fmla="*/ 36 h 65"/>
                <a:gd name="T8" fmla="*/ 53 w 89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65">
                  <a:moveTo>
                    <a:pt x="53" y="65"/>
                  </a:moveTo>
                  <a:lnTo>
                    <a:pt x="0" y="30"/>
                  </a:lnTo>
                  <a:lnTo>
                    <a:pt x="36" y="0"/>
                  </a:lnTo>
                  <a:lnTo>
                    <a:pt x="89" y="36"/>
                  </a:lnTo>
                  <a:lnTo>
                    <a:pt x="53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88140788-5195-4C4E-9D3E-3099B5057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3988" y="2111375"/>
              <a:ext cx="144463" cy="101600"/>
            </a:xfrm>
            <a:custGeom>
              <a:avLst/>
              <a:gdLst>
                <a:gd name="T0" fmla="*/ 91 w 91"/>
                <a:gd name="T1" fmla="*/ 33 h 64"/>
                <a:gd name="T2" fmla="*/ 54 w 91"/>
                <a:gd name="T3" fmla="*/ 64 h 64"/>
                <a:gd name="T4" fmla="*/ 0 w 91"/>
                <a:gd name="T5" fmla="*/ 30 h 64"/>
                <a:gd name="T6" fmla="*/ 38 w 91"/>
                <a:gd name="T7" fmla="*/ 0 h 64"/>
                <a:gd name="T8" fmla="*/ 91 w 91"/>
                <a:gd name="T9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4">
                  <a:moveTo>
                    <a:pt x="91" y="33"/>
                  </a:moveTo>
                  <a:lnTo>
                    <a:pt x="54" y="64"/>
                  </a:lnTo>
                  <a:lnTo>
                    <a:pt x="0" y="30"/>
                  </a:lnTo>
                  <a:lnTo>
                    <a:pt x="38" y="0"/>
                  </a:lnTo>
                  <a:lnTo>
                    <a:pt x="9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A3799156-D0E1-4A00-98DD-32BC2B9B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1138" y="2174875"/>
              <a:ext cx="174625" cy="106362"/>
            </a:xfrm>
            <a:custGeom>
              <a:avLst/>
              <a:gdLst>
                <a:gd name="T0" fmla="*/ 0 w 110"/>
                <a:gd name="T1" fmla="*/ 19 h 67"/>
                <a:gd name="T2" fmla="*/ 0 w 110"/>
                <a:gd name="T3" fmla="*/ 32 h 67"/>
                <a:gd name="T4" fmla="*/ 55 w 110"/>
                <a:gd name="T5" fmla="*/ 67 h 67"/>
                <a:gd name="T6" fmla="*/ 110 w 110"/>
                <a:gd name="T7" fmla="*/ 32 h 67"/>
                <a:gd name="T8" fmla="*/ 110 w 110"/>
                <a:gd name="T9" fmla="*/ 19 h 67"/>
                <a:gd name="T10" fmla="*/ 93 w 110"/>
                <a:gd name="T11" fmla="*/ 29 h 67"/>
                <a:gd name="T12" fmla="*/ 55 w 110"/>
                <a:gd name="T13" fmla="*/ 0 h 67"/>
                <a:gd name="T14" fmla="*/ 18 w 110"/>
                <a:gd name="T15" fmla="*/ 31 h 67"/>
                <a:gd name="T16" fmla="*/ 0 w 110"/>
                <a:gd name="T17" fmla="*/ 1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67">
                  <a:moveTo>
                    <a:pt x="0" y="19"/>
                  </a:moveTo>
                  <a:lnTo>
                    <a:pt x="0" y="32"/>
                  </a:lnTo>
                  <a:lnTo>
                    <a:pt x="55" y="67"/>
                  </a:lnTo>
                  <a:lnTo>
                    <a:pt x="110" y="32"/>
                  </a:lnTo>
                  <a:lnTo>
                    <a:pt x="110" y="19"/>
                  </a:lnTo>
                  <a:lnTo>
                    <a:pt x="93" y="29"/>
                  </a:lnTo>
                  <a:lnTo>
                    <a:pt x="55" y="0"/>
                  </a:lnTo>
                  <a:lnTo>
                    <a:pt x="18" y="31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0D78798-3920-416F-A65A-59C103B21414}"/>
              </a:ext>
            </a:extLst>
          </p:cNvPr>
          <p:cNvSpPr/>
          <p:nvPr/>
        </p:nvSpPr>
        <p:spPr>
          <a:xfrm>
            <a:off x="7036431" y="3429000"/>
            <a:ext cx="4107051" cy="1173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BA74E979-F19D-419F-8DAF-41247D4273E0}"/>
              </a:ext>
            </a:extLst>
          </p:cNvPr>
          <p:cNvSpPr txBox="1"/>
          <p:nvPr/>
        </p:nvSpPr>
        <p:spPr>
          <a:xfrm>
            <a:off x="7638401" y="3853258"/>
            <a:ext cx="3432753" cy="6168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eaque ipsa quae ab</a:t>
            </a:r>
            <a:endParaRPr lang="en-GB" sz="12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845A27-E551-4F2D-AB87-AC38ACDBC27F}"/>
              </a:ext>
            </a:extLst>
          </p:cNvPr>
          <p:cNvSpPr txBox="1"/>
          <p:nvPr/>
        </p:nvSpPr>
        <p:spPr>
          <a:xfrm>
            <a:off x="7638401" y="3548094"/>
            <a:ext cx="15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Description</a:t>
            </a: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81D44CDE-3D91-48DE-B713-ACEC12B9662C}"/>
              </a:ext>
            </a:extLst>
          </p:cNvPr>
          <p:cNvSpPr>
            <a:spLocks noEditPoints="1"/>
          </p:cNvSpPr>
          <p:nvPr/>
        </p:nvSpPr>
        <p:spPr bwMode="auto">
          <a:xfrm>
            <a:off x="7263803" y="3601264"/>
            <a:ext cx="249628" cy="251994"/>
          </a:xfrm>
          <a:custGeom>
            <a:avLst/>
            <a:gdLst>
              <a:gd name="T0" fmla="*/ 0 w 123"/>
              <a:gd name="T1" fmla="*/ 62 h 124"/>
              <a:gd name="T2" fmla="*/ 123 w 123"/>
              <a:gd name="T3" fmla="*/ 62 h 124"/>
              <a:gd name="T4" fmla="*/ 115 w 123"/>
              <a:gd name="T5" fmla="*/ 86 h 124"/>
              <a:gd name="T6" fmla="*/ 106 w 123"/>
              <a:gd name="T7" fmla="*/ 101 h 124"/>
              <a:gd name="T8" fmla="*/ 86 w 123"/>
              <a:gd name="T9" fmla="*/ 107 h 124"/>
              <a:gd name="T10" fmla="*/ 86 w 123"/>
              <a:gd name="T11" fmla="*/ 82 h 124"/>
              <a:gd name="T12" fmla="*/ 74 w 123"/>
              <a:gd name="T13" fmla="*/ 82 h 124"/>
              <a:gd name="T14" fmla="*/ 74 w 123"/>
              <a:gd name="T15" fmla="*/ 64 h 124"/>
              <a:gd name="T16" fmla="*/ 96 w 123"/>
              <a:gd name="T17" fmla="*/ 63 h 124"/>
              <a:gd name="T18" fmla="*/ 112 w 123"/>
              <a:gd name="T19" fmla="*/ 70 h 124"/>
              <a:gd name="T20" fmla="*/ 116 w 123"/>
              <a:gd name="T21" fmla="*/ 72 h 124"/>
              <a:gd name="T22" fmla="*/ 112 w 123"/>
              <a:gd name="T23" fmla="*/ 59 h 124"/>
              <a:gd name="T24" fmla="*/ 111 w 123"/>
              <a:gd name="T25" fmla="*/ 54 h 124"/>
              <a:gd name="T26" fmla="*/ 104 w 123"/>
              <a:gd name="T27" fmla="*/ 47 h 124"/>
              <a:gd name="T28" fmla="*/ 98 w 123"/>
              <a:gd name="T29" fmla="*/ 49 h 124"/>
              <a:gd name="T30" fmla="*/ 92 w 123"/>
              <a:gd name="T31" fmla="*/ 52 h 124"/>
              <a:gd name="T32" fmla="*/ 87 w 123"/>
              <a:gd name="T33" fmla="*/ 49 h 124"/>
              <a:gd name="T34" fmla="*/ 79 w 123"/>
              <a:gd name="T35" fmla="*/ 55 h 124"/>
              <a:gd name="T36" fmla="*/ 84 w 123"/>
              <a:gd name="T37" fmla="*/ 45 h 124"/>
              <a:gd name="T38" fmla="*/ 81 w 123"/>
              <a:gd name="T39" fmla="*/ 41 h 124"/>
              <a:gd name="T40" fmla="*/ 91 w 123"/>
              <a:gd name="T41" fmla="*/ 38 h 124"/>
              <a:gd name="T42" fmla="*/ 101 w 123"/>
              <a:gd name="T43" fmla="*/ 26 h 124"/>
              <a:gd name="T44" fmla="*/ 92 w 123"/>
              <a:gd name="T45" fmla="*/ 33 h 124"/>
              <a:gd name="T46" fmla="*/ 94 w 123"/>
              <a:gd name="T47" fmla="*/ 23 h 124"/>
              <a:gd name="T48" fmla="*/ 103 w 123"/>
              <a:gd name="T49" fmla="*/ 20 h 124"/>
              <a:gd name="T50" fmla="*/ 116 w 123"/>
              <a:gd name="T51" fmla="*/ 86 h 124"/>
              <a:gd name="T52" fmla="*/ 51 w 123"/>
              <a:gd name="T53" fmla="*/ 108 h 124"/>
              <a:gd name="T54" fmla="*/ 33 w 123"/>
              <a:gd name="T55" fmla="*/ 114 h 124"/>
              <a:gd name="T56" fmla="*/ 29 w 123"/>
              <a:gd name="T57" fmla="*/ 100 h 124"/>
              <a:gd name="T58" fmla="*/ 23 w 123"/>
              <a:gd name="T59" fmla="*/ 79 h 124"/>
              <a:gd name="T60" fmla="*/ 10 w 123"/>
              <a:gd name="T61" fmla="*/ 64 h 124"/>
              <a:gd name="T62" fmla="*/ 39 w 123"/>
              <a:gd name="T63" fmla="*/ 7 h 124"/>
              <a:gd name="T64" fmla="*/ 38 w 123"/>
              <a:gd name="T65" fmla="*/ 18 h 124"/>
              <a:gd name="T66" fmla="*/ 46 w 123"/>
              <a:gd name="T67" fmla="*/ 28 h 124"/>
              <a:gd name="T68" fmla="*/ 35 w 123"/>
              <a:gd name="T69" fmla="*/ 23 h 124"/>
              <a:gd name="T70" fmla="*/ 26 w 123"/>
              <a:gd name="T71" fmla="*/ 31 h 124"/>
              <a:gd name="T72" fmla="*/ 36 w 123"/>
              <a:gd name="T73" fmla="*/ 37 h 124"/>
              <a:gd name="T74" fmla="*/ 50 w 123"/>
              <a:gd name="T75" fmla="*/ 38 h 124"/>
              <a:gd name="T76" fmla="*/ 38 w 123"/>
              <a:gd name="T77" fmla="*/ 51 h 124"/>
              <a:gd name="T78" fmla="*/ 29 w 123"/>
              <a:gd name="T79" fmla="*/ 63 h 124"/>
              <a:gd name="T80" fmla="*/ 20 w 123"/>
              <a:gd name="T81" fmla="*/ 63 h 124"/>
              <a:gd name="T82" fmla="*/ 22 w 123"/>
              <a:gd name="T83" fmla="*/ 74 h 124"/>
              <a:gd name="T84" fmla="*/ 32 w 123"/>
              <a:gd name="T85" fmla="*/ 80 h 124"/>
              <a:gd name="T86" fmla="*/ 59 w 123"/>
              <a:gd name="T87" fmla="*/ 92 h 124"/>
              <a:gd name="T88" fmla="*/ 71 w 123"/>
              <a:gd name="T89" fmla="*/ 13 h 124"/>
              <a:gd name="T90" fmla="*/ 58 w 123"/>
              <a:gd name="T91" fmla="*/ 31 h 124"/>
              <a:gd name="T92" fmla="*/ 50 w 123"/>
              <a:gd name="T93" fmla="*/ 10 h 124"/>
              <a:gd name="T94" fmla="*/ 62 w 123"/>
              <a:gd name="T95" fmla="*/ 3 h 124"/>
              <a:gd name="T96" fmla="*/ 71 w 123"/>
              <a:gd name="T97" fmla="*/ 1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3" h="124">
                <a:moveTo>
                  <a:pt x="62" y="0"/>
                </a:moveTo>
                <a:cubicBezTo>
                  <a:pt x="28" y="0"/>
                  <a:pt x="0" y="28"/>
                  <a:pt x="0" y="62"/>
                </a:cubicBezTo>
                <a:cubicBezTo>
                  <a:pt x="0" y="96"/>
                  <a:pt x="28" y="124"/>
                  <a:pt x="62" y="124"/>
                </a:cubicBezTo>
                <a:cubicBezTo>
                  <a:pt x="96" y="124"/>
                  <a:pt x="123" y="96"/>
                  <a:pt x="123" y="62"/>
                </a:cubicBezTo>
                <a:cubicBezTo>
                  <a:pt x="123" y="28"/>
                  <a:pt x="96" y="0"/>
                  <a:pt x="62" y="0"/>
                </a:cubicBezTo>
                <a:close/>
                <a:moveTo>
                  <a:pt x="115" y="86"/>
                </a:moveTo>
                <a:cubicBezTo>
                  <a:pt x="113" y="87"/>
                  <a:pt x="110" y="90"/>
                  <a:pt x="107" y="94"/>
                </a:cubicBezTo>
                <a:cubicBezTo>
                  <a:pt x="105" y="97"/>
                  <a:pt x="106" y="99"/>
                  <a:pt x="106" y="101"/>
                </a:cubicBezTo>
                <a:cubicBezTo>
                  <a:pt x="100" y="107"/>
                  <a:pt x="94" y="112"/>
                  <a:pt x="87" y="115"/>
                </a:cubicBezTo>
                <a:cubicBezTo>
                  <a:pt x="86" y="114"/>
                  <a:pt x="86" y="110"/>
                  <a:pt x="86" y="107"/>
                </a:cubicBezTo>
                <a:cubicBezTo>
                  <a:pt x="86" y="102"/>
                  <a:pt x="89" y="100"/>
                  <a:pt x="89" y="98"/>
                </a:cubicBezTo>
                <a:cubicBezTo>
                  <a:pt x="89" y="97"/>
                  <a:pt x="87" y="87"/>
                  <a:pt x="86" y="82"/>
                </a:cubicBezTo>
                <a:cubicBezTo>
                  <a:pt x="86" y="82"/>
                  <a:pt x="81" y="83"/>
                  <a:pt x="79" y="83"/>
                </a:cubicBezTo>
                <a:cubicBezTo>
                  <a:pt x="78" y="83"/>
                  <a:pt x="76" y="82"/>
                  <a:pt x="74" y="82"/>
                </a:cubicBezTo>
                <a:cubicBezTo>
                  <a:pt x="73" y="82"/>
                  <a:pt x="71" y="79"/>
                  <a:pt x="69" y="75"/>
                </a:cubicBezTo>
                <a:cubicBezTo>
                  <a:pt x="68" y="71"/>
                  <a:pt x="74" y="64"/>
                  <a:pt x="74" y="64"/>
                </a:cubicBezTo>
                <a:cubicBezTo>
                  <a:pt x="74" y="64"/>
                  <a:pt x="78" y="61"/>
                  <a:pt x="81" y="59"/>
                </a:cubicBezTo>
                <a:cubicBezTo>
                  <a:pt x="84" y="58"/>
                  <a:pt x="87" y="59"/>
                  <a:pt x="96" y="63"/>
                </a:cubicBezTo>
                <a:cubicBezTo>
                  <a:pt x="96" y="63"/>
                  <a:pt x="106" y="64"/>
                  <a:pt x="109" y="64"/>
                </a:cubicBezTo>
                <a:cubicBezTo>
                  <a:pt x="112" y="65"/>
                  <a:pt x="112" y="68"/>
                  <a:pt x="112" y="70"/>
                </a:cubicBezTo>
                <a:cubicBezTo>
                  <a:pt x="112" y="72"/>
                  <a:pt x="112" y="77"/>
                  <a:pt x="112" y="77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9" y="66"/>
                  <a:pt x="119" y="66"/>
                  <a:pt x="119" y="66"/>
                </a:cubicBezTo>
                <a:cubicBezTo>
                  <a:pt x="119" y="66"/>
                  <a:pt x="113" y="61"/>
                  <a:pt x="112" y="59"/>
                </a:cubicBezTo>
                <a:cubicBezTo>
                  <a:pt x="112" y="56"/>
                  <a:pt x="109" y="58"/>
                  <a:pt x="104" y="55"/>
                </a:cubicBezTo>
                <a:cubicBezTo>
                  <a:pt x="104" y="55"/>
                  <a:pt x="107" y="54"/>
                  <a:pt x="111" y="54"/>
                </a:cubicBezTo>
                <a:cubicBezTo>
                  <a:pt x="115" y="53"/>
                  <a:pt x="113" y="51"/>
                  <a:pt x="110" y="46"/>
                </a:cubicBezTo>
                <a:cubicBezTo>
                  <a:pt x="104" y="47"/>
                  <a:pt x="104" y="47"/>
                  <a:pt x="104" y="47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1" y="52"/>
                  <a:pt x="101" y="52"/>
                  <a:pt x="98" y="49"/>
                </a:cubicBezTo>
                <a:cubicBezTo>
                  <a:pt x="98" y="49"/>
                  <a:pt x="98" y="49"/>
                  <a:pt x="96" y="49"/>
                </a:cubicBezTo>
                <a:cubicBezTo>
                  <a:pt x="92" y="52"/>
                  <a:pt x="92" y="52"/>
                  <a:pt x="92" y="52"/>
                </a:cubicBezTo>
                <a:cubicBezTo>
                  <a:pt x="92" y="52"/>
                  <a:pt x="92" y="52"/>
                  <a:pt x="92" y="49"/>
                </a:cubicBezTo>
                <a:cubicBezTo>
                  <a:pt x="87" y="49"/>
                  <a:pt x="87" y="49"/>
                  <a:pt x="87" y="49"/>
                </a:cubicBezTo>
                <a:cubicBezTo>
                  <a:pt x="85" y="54"/>
                  <a:pt x="85" y="54"/>
                  <a:pt x="85" y="54"/>
                </a:cubicBezTo>
                <a:cubicBezTo>
                  <a:pt x="85" y="54"/>
                  <a:pt x="81" y="55"/>
                  <a:pt x="79" y="55"/>
                </a:cubicBezTo>
                <a:cubicBezTo>
                  <a:pt x="77" y="55"/>
                  <a:pt x="78" y="50"/>
                  <a:pt x="78" y="50"/>
                </a:cubicBezTo>
                <a:cubicBezTo>
                  <a:pt x="78" y="50"/>
                  <a:pt x="83" y="49"/>
                  <a:pt x="84" y="45"/>
                </a:cubicBezTo>
                <a:cubicBezTo>
                  <a:pt x="86" y="41"/>
                  <a:pt x="87" y="41"/>
                  <a:pt x="87" y="41"/>
                </a:cubicBezTo>
                <a:cubicBezTo>
                  <a:pt x="87" y="41"/>
                  <a:pt x="87" y="41"/>
                  <a:pt x="81" y="41"/>
                </a:cubicBezTo>
                <a:cubicBezTo>
                  <a:pt x="76" y="41"/>
                  <a:pt x="81" y="34"/>
                  <a:pt x="83" y="34"/>
                </a:cubicBezTo>
                <a:cubicBezTo>
                  <a:pt x="85" y="34"/>
                  <a:pt x="87" y="38"/>
                  <a:pt x="91" y="38"/>
                </a:cubicBezTo>
                <a:cubicBezTo>
                  <a:pt x="91" y="38"/>
                  <a:pt x="96" y="40"/>
                  <a:pt x="100" y="38"/>
                </a:cubicBezTo>
                <a:cubicBezTo>
                  <a:pt x="104" y="35"/>
                  <a:pt x="101" y="31"/>
                  <a:pt x="101" y="26"/>
                </a:cubicBezTo>
                <a:cubicBezTo>
                  <a:pt x="100" y="21"/>
                  <a:pt x="97" y="26"/>
                  <a:pt x="96" y="31"/>
                </a:cubicBezTo>
                <a:cubicBezTo>
                  <a:pt x="96" y="36"/>
                  <a:pt x="92" y="33"/>
                  <a:pt x="92" y="33"/>
                </a:cubicBezTo>
                <a:cubicBezTo>
                  <a:pt x="88" y="28"/>
                  <a:pt x="88" y="28"/>
                  <a:pt x="88" y="28"/>
                </a:cubicBezTo>
                <a:cubicBezTo>
                  <a:pt x="88" y="28"/>
                  <a:pt x="91" y="23"/>
                  <a:pt x="94" y="23"/>
                </a:cubicBezTo>
                <a:cubicBezTo>
                  <a:pt x="96" y="23"/>
                  <a:pt x="98" y="16"/>
                  <a:pt x="98" y="16"/>
                </a:cubicBezTo>
                <a:cubicBezTo>
                  <a:pt x="98" y="16"/>
                  <a:pt x="100" y="17"/>
                  <a:pt x="103" y="20"/>
                </a:cubicBezTo>
                <a:cubicBezTo>
                  <a:pt x="114" y="30"/>
                  <a:pt x="121" y="45"/>
                  <a:pt x="121" y="62"/>
                </a:cubicBezTo>
                <a:cubicBezTo>
                  <a:pt x="121" y="71"/>
                  <a:pt x="119" y="79"/>
                  <a:pt x="116" y="86"/>
                </a:cubicBezTo>
                <a:cubicBezTo>
                  <a:pt x="116" y="86"/>
                  <a:pt x="116" y="86"/>
                  <a:pt x="115" y="86"/>
                </a:cubicBezTo>
                <a:close/>
                <a:moveTo>
                  <a:pt x="51" y="108"/>
                </a:moveTo>
                <a:cubicBezTo>
                  <a:pt x="47" y="113"/>
                  <a:pt x="45" y="117"/>
                  <a:pt x="45" y="119"/>
                </a:cubicBezTo>
                <a:cubicBezTo>
                  <a:pt x="41" y="117"/>
                  <a:pt x="37" y="116"/>
                  <a:pt x="33" y="114"/>
                </a:cubicBezTo>
                <a:cubicBezTo>
                  <a:pt x="33" y="114"/>
                  <a:pt x="33" y="113"/>
                  <a:pt x="33" y="113"/>
                </a:cubicBezTo>
                <a:cubicBezTo>
                  <a:pt x="33" y="109"/>
                  <a:pt x="33" y="107"/>
                  <a:pt x="29" y="100"/>
                </a:cubicBezTo>
                <a:cubicBezTo>
                  <a:pt x="25" y="93"/>
                  <a:pt x="28" y="89"/>
                  <a:pt x="30" y="88"/>
                </a:cubicBezTo>
                <a:cubicBezTo>
                  <a:pt x="33" y="87"/>
                  <a:pt x="33" y="83"/>
                  <a:pt x="23" y="79"/>
                </a:cubicBezTo>
                <a:cubicBezTo>
                  <a:pt x="21" y="78"/>
                  <a:pt x="19" y="75"/>
                  <a:pt x="14" y="75"/>
                </a:cubicBezTo>
                <a:cubicBezTo>
                  <a:pt x="8" y="76"/>
                  <a:pt x="11" y="68"/>
                  <a:pt x="10" y="64"/>
                </a:cubicBezTo>
                <a:cubicBezTo>
                  <a:pt x="10" y="60"/>
                  <a:pt x="7" y="58"/>
                  <a:pt x="3" y="56"/>
                </a:cubicBezTo>
                <a:cubicBezTo>
                  <a:pt x="5" y="34"/>
                  <a:pt x="19" y="16"/>
                  <a:pt x="39" y="7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9"/>
                  <a:pt x="38" y="13"/>
                  <a:pt x="38" y="18"/>
                </a:cubicBezTo>
                <a:cubicBezTo>
                  <a:pt x="39" y="20"/>
                  <a:pt x="38" y="18"/>
                  <a:pt x="46" y="23"/>
                </a:cubicBezTo>
                <a:cubicBezTo>
                  <a:pt x="49" y="25"/>
                  <a:pt x="46" y="26"/>
                  <a:pt x="46" y="28"/>
                </a:cubicBezTo>
                <a:cubicBezTo>
                  <a:pt x="45" y="29"/>
                  <a:pt x="43" y="28"/>
                  <a:pt x="39" y="25"/>
                </a:cubicBezTo>
                <a:cubicBezTo>
                  <a:pt x="39" y="25"/>
                  <a:pt x="39" y="25"/>
                  <a:pt x="35" y="23"/>
                </a:cubicBezTo>
                <a:cubicBezTo>
                  <a:pt x="32" y="24"/>
                  <a:pt x="35" y="23"/>
                  <a:pt x="32" y="28"/>
                </a:cubicBezTo>
                <a:cubicBezTo>
                  <a:pt x="32" y="28"/>
                  <a:pt x="29" y="29"/>
                  <a:pt x="26" y="31"/>
                </a:cubicBezTo>
                <a:cubicBezTo>
                  <a:pt x="23" y="34"/>
                  <a:pt x="28" y="36"/>
                  <a:pt x="34" y="43"/>
                </a:cubicBezTo>
                <a:cubicBezTo>
                  <a:pt x="36" y="44"/>
                  <a:pt x="35" y="39"/>
                  <a:pt x="36" y="37"/>
                </a:cubicBezTo>
                <a:cubicBezTo>
                  <a:pt x="37" y="35"/>
                  <a:pt x="38" y="34"/>
                  <a:pt x="43" y="34"/>
                </a:cubicBezTo>
                <a:cubicBezTo>
                  <a:pt x="45" y="34"/>
                  <a:pt x="46" y="37"/>
                  <a:pt x="50" y="38"/>
                </a:cubicBezTo>
                <a:cubicBezTo>
                  <a:pt x="54" y="39"/>
                  <a:pt x="50" y="42"/>
                  <a:pt x="43" y="49"/>
                </a:cubicBezTo>
                <a:cubicBezTo>
                  <a:pt x="42" y="51"/>
                  <a:pt x="38" y="51"/>
                  <a:pt x="38" y="51"/>
                </a:cubicBezTo>
                <a:cubicBezTo>
                  <a:pt x="38" y="51"/>
                  <a:pt x="35" y="54"/>
                  <a:pt x="33" y="56"/>
                </a:cubicBezTo>
                <a:cubicBezTo>
                  <a:pt x="30" y="57"/>
                  <a:pt x="30" y="59"/>
                  <a:pt x="29" y="63"/>
                </a:cubicBezTo>
                <a:cubicBezTo>
                  <a:pt x="28" y="67"/>
                  <a:pt x="27" y="65"/>
                  <a:pt x="25" y="63"/>
                </a:cubicBezTo>
                <a:cubicBezTo>
                  <a:pt x="20" y="63"/>
                  <a:pt x="20" y="63"/>
                  <a:pt x="20" y="63"/>
                </a:cubicBezTo>
                <a:cubicBezTo>
                  <a:pt x="20" y="63"/>
                  <a:pt x="17" y="66"/>
                  <a:pt x="17" y="71"/>
                </a:cubicBezTo>
                <a:cubicBezTo>
                  <a:pt x="17" y="71"/>
                  <a:pt x="19" y="74"/>
                  <a:pt x="22" y="74"/>
                </a:cubicBezTo>
                <a:cubicBezTo>
                  <a:pt x="24" y="74"/>
                  <a:pt x="28" y="76"/>
                  <a:pt x="28" y="76"/>
                </a:cubicBezTo>
                <a:cubicBezTo>
                  <a:pt x="28" y="76"/>
                  <a:pt x="28" y="80"/>
                  <a:pt x="32" y="80"/>
                </a:cubicBezTo>
                <a:cubicBezTo>
                  <a:pt x="35" y="80"/>
                  <a:pt x="41" y="79"/>
                  <a:pt x="44" y="83"/>
                </a:cubicBezTo>
                <a:cubicBezTo>
                  <a:pt x="47" y="87"/>
                  <a:pt x="50" y="87"/>
                  <a:pt x="59" y="92"/>
                </a:cubicBezTo>
                <a:cubicBezTo>
                  <a:pt x="68" y="96"/>
                  <a:pt x="58" y="100"/>
                  <a:pt x="51" y="108"/>
                </a:cubicBezTo>
                <a:close/>
                <a:moveTo>
                  <a:pt x="71" y="13"/>
                </a:moveTo>
                <a:cubicBezTo>
                  <a:pt x="69" y="16"/>
                  <a:pt x="69" y="20"/>
                  <a:pt x="64" y="23"/>
                </a:cubicBezTo>
                <a:cubicBezTo>
                  <a:pt x="60" y="25"/>
                  <a:pt x="58" y="31"/>
                  <a:pt x="58" y="31"/>
                </a:cubicBezTo>
                <a:cubicBezTo>
                  <a:pt x="51" y="32"/>
                  <a:pt x="53" y="19"/>
                  <a:pt x="52" y="16"/>
                </a:cubicBezTo>
                <a:cubicBezTo>
                  <a:pt x="51" y="14"/>
                  <a:pt x="53" y="11"/>
                  <a:pt x="50" y="10"/>
                </a:cubicBezTo>
                <a:cubicBezTo>
                  <a:pt x="47" y="9"/>
                  <a:pt x="45" y="9"/>
                  <a:pt x="46" y="5"/>
                </a:cubicBezTo>
                <a:cubicBezTo>
                  <a:pt x="51" y="4"/>
                  <a:pt x="56" y="3"/>
                  <a:pt x="62" y="3"/>
                </a:cubicBezTo>
                <a:cubicBezTo>
                  <a:pt x="65" y="3"/>
                  <a:pt x="68" y="3"/>
                  <a:pt x="71" y="4"/>
                </a:cubicBezTo>
                <a:cubicBezTo>
                  <a:pt x="71" y="5"/>
                  <a:pt x="72" y="10"/>
                  <a:pt x="71" y="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846DAC8-4827-458A-AACE-EFE581A65731}"/>
              </a:ext>
            </a:extLst>
          </p:cNvPr>
          <p:cNvSpPr/>
          <p:nvPr/>
        </p:nvSpPr>
        <p:spPr>
          <a:xfrm>
            <a:off x="6545315" y="4775258"/>
            <a:ext cx="4107051" cy="1173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F9BFFC81-90C8-42C0-9BF1-2AA70B0ABBFA}"/>
              </a:ext>
            </a:extLst>
          </p:cNvPr>
          <p:cNvSpPr txBox="1"/>
          <p:nvPr/>
        </p:nvSpPr>
        <p:spPr>
          <a:xfrm>
            <a:off x="7147285" y="5199516"/>
            <a:ext cx="3432753" cy="6168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bg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eaque ipsa quae ab</a:t>
            </a:r>
            <a:endParaRPr lang="en-GB" sz="1200" dirty="0">
              <a:solidFill>
                <a:schemeClr val="bg2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D7D86E-432C-44A1-9FD0-12E7E28BA6D3}"/>
              </a:ext>
            </a:extLst>
          </p:cNvPr>
          <p:cNvSpPr txBox="1"/>
          <p:nvPr/>
        </p:nvSpPr>
        <p:spPr>
          <a:xfrm>
            <a:off x="7147285" y="4894352"/>
            <a:ext cx="151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Description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703C319-D977-4E27-A31F-835A9F764D91}"/>
              </a:ext>
            </a:extLst>
          </p:cNvPr>
          <p:cNvGrpSpPr/>
          <p:nvPr/>
        </p:nvGrpSpPr>
        <p:grpSpPr>
          <a:xfrm>
            <a:off x="6777479" y="4966822"/>
            <a:ext cx="296863" cy="296862"/>
            <a:chOff x="0" y="4763"/>
            <a:chExt cx="296863" cy="296862"/>
          </a:xfrm>
          <a:solidFill>
            <a:schemeClr val="bg2"/>
          </a:solidFill>
        </p:grpSpPr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32BEFF2A-41ED-4E36-9037-F51C1F5DD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050"/>
              <a:ext cx="196850" cy="155575"/>
            </a:xfrm>
            <a:custGeom>
              <a:avLst/>
              <a:gdLst>
                <a:gd name="T0" fmla="*/ 35 w 72"/>
                <a:gd name="T1" fmla="*/ 1 h 57"/>
                <a:gd name="T2" fmla="*/ 0 w 72"/>
                <a:gd name="T3" fmla="*/ 43 h 57"/>
                <a:gd name="T4" fmla="*/ 70 w 72"/>
                <a:gd name="T5" fmla="*/ 45 h 57"/>
                <a:gd name="T6" fmla="*/ 35 w 72"/>
                <a:gd name="T7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57">
                  <a:moveTo>
                    <a:pt x="35" y="1"/>
                  </a:moveTo>
                  <a:cubicBezTo>
                    <a:pt x="2" y="0"/>
                    <a:pt x="0" y="43"/>
                    <a:pt x="0" y="43"/>
                  </a:cubicBezTo>
                  <a:cubicBezTo>
                    <a:pt x="19" y="57"/>
                    <a:pt x="70" y="45"/>
                    <a:pt x="70" y="45"/>
                  </a:cubicBezTo>
                  <a:cubicBezTo>
                    <a:pt x="71" y="44"/>
                    <a:pt x="72" y="2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4FAC7180-C6EC-4CE0-BD02-C44A636FA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3" y="36513"/>
              <a:ext cx="111125" cy="101600"/>
            </a:xfrm>
            <a:custGeom>
              <a:avLst/>
              <a:gdLst>
                <a:gd name="T0" fmla="*/ 31 w 41"/>
                <a:gd name="T1" fmla="*/ 5 h 37"/>
                <a:gd name="T2" fmla="*/ 18 w 41"/>
                <a:gd name="T3" fmla="*/ 1 h 37"/>
                <a:gd name="T4" fmla="*/ 1 w 41"/>
                <a:gd name="T5" fmla="*/ 20 h 37"/>
                <a:gd name="T6" fmla="*/ 21 w 41"/>
                <a:gd name="T7" fmla="*/ 36 h 37"/>
                <a:gd name="T8" fmla="*/ 36 w 41"/>
                <a:gd name="T9" fmla="*/ 26 h 37"/>
                <a:gd name="T10" fmla="*/ 31 w 41"/>
                <a:gd name="T1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7">
                  <a:moveTo>
                    <a:pt x="31" y="5"/>
                  </a:moveTo>
                  <a:cubicBezTo>
                    <a:pt x="28" y="2"/>
                    <a:pt x="23" y="0"/>
                    <a:pt x="18" y="1"/>
                  </a:cubicBezTo>
                  <a:cubicBezTo>
                    <a:pt x="7" y="2"/>
                    <a:pt x="0" y="11"/>
                    <a:pt x="1" y="20"/>
                  </a:cubicBezTo>
                  <a:cubicBezTo>
                    <a:pt x="2" y="30"/>
                    <a:pt x="11" y="37"/>
                    <a:pt x="21" y="36"/>
                  </a:cubicBezTo>
                  <a:cubicBezTo>
                    <a:pt x="28" y="35"/>
                    <a:pt x="34" y="31"/>
                    <a:pt x="36" y="26"/>
                  </a:cubicBezTo>
                  <a:cubicBezTo>
                    <a:pt x="41" y="13"/>
                    <a:pt x="32" y="5"/>
                    <a:pt x="3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730CFF9E-D3ED-447B-8345-FE4E2172A2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238" y="4763"/>
              <a:ext cx="174625" cy="141287"/>
            </a:xfrm>
            <a:custGeom>
              <a:avLst/>
              <a:gdLst>
                <a:gd name="T0" fmla="*/ 42 w 64"/>
                <a:gd name="T1" fmla="*/ 0 h 52"/>
                <a:gd name="T2" fmla="*/ 20 w 64"/>
                <a:gd name="T3" fmla="*/ 0 h 52"/>
                <a:gd name="T4" fmla="*/ 0 w 64"/>
                <a:gd name="T5" fmla="*/ 14 h 52"/>
                <a:gd name="T6" fmla="*/ 8 w 64"/>
                <a:gd name="T7" fmla="*/ 24 h 52"/>
                <a:gd name="T8" fmla="*/ 7 w 64"/>
                <a:gd name="T9" fmla="*/ 40 h 52"/>
                <a:gd name="T10" fmla="*/ 15 w 64"/>
                <a:gd name="T11" fmla="*/ 44 h 52"/>
                <a:gd name="T12" fmla="*/ 8 w 64"/>
                <a:gd name="T13" fmla="*/ 52 h 52"/>
                <a:gd name="T14" fmla="*/ 27 w 64"/>
                <a:gd name="T15" fmla="*/ 45 h 52"/>
                <a:gd name="T16" fmla="*/ 42 w 64"/>
                <a:gd name="T17" fmla="*/ 45 h 52"/>
                <a:gd name="T18" fmla="*/ 64 w 64"/>
                <a:gd name="T19" fmla="*/ 23 h 52"/>
                <a:gd name="T20" fmla="*/ 64 w 64"/>
                <a:gd name="T21" fmla="*/ 22 h 52"/>
                <a:gd name="T22" fmla="*/ 42 w 64"/>
                <a:gd name="T23" fmla="*/ 0 h 52"/>
                <a:gd name="T24" fmla="*/ 48 w 64"/>
                <a:gd name="T25" fmla="*/ 29 h 52"/>
                <a:gd name="T26" fmla="*/ 14 w 64"/>
                <a:gd name="T27" fmla="*/ 29 h 52"/>
                <a:gd name="T28" fmla="*/ 14 w 64"/>
                <a:gd name="T29" fmla="*/ 24 h 52"/>
                <a:gd name="T30" fmla="*/ 48 w 64"/>
                <a:gd name="T31" fmla="*/ 24 h 52"/>
                <a:gd name="T32" fmla="*/ 48 w 64"/>
                <a:gd name="T33" fmla="*/ 29 h 52"/>
                <a:gd name="T34" fmla="*/ 48 w 64"/>
                <a:gd name="T35" fmla="*/ 20 h 52"/>
                <a:gd name="T36" fmla="*/ 14 w 64"/>
                <a:gd name="T37" fmla="*/ 20 h 52"/>
                <a:gd name="T38" fmla="*/ 14 w 64"/>
                <a:gd name="T39" fmla="*/ 16 h 52"/>
                <a:gd name="T40" fmla="*/ 48 w 64"/>
                <a:gd name="T41" fmla="*/ 16 h 52"/>
                <a:gd name="T42" fmla="*/ 48 w 64"/>
                <a:gd name="T43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4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11" y="0"/>
                    <a:pt x="3" y="6"/>
                    <a:pt x="0" y="14"/>
                  </a:cubicBezTo>
                  <a:cubicBezTo>
                    <a:pt x="2" y="15"/>
                    <a:pt x="6" y="18"/>
                    <a:pt x="8" y="24"/>
                  </a:cubicBezTo>
                  <a:cubicBezTo>
                    <a:pt x="10" y="29"/>
                    <a:pt x="10" y="35"/>
                    <a:pt x="7" y="40"/>
                  </a:cubicBezTo>
                  <a:cubicBezTo>
                    <a:pt x="9" y="42"/>
                    <a:pt x="11" y="43"/>
                    <a:pt x="15" y="4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54" y="45"/>
                    <a:pt x="64" y="35"/>
                    <a:pt x="64" y="2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10"/>
                    <a:pt x="54" y="0"/>
                    <a:pt x="42" y="0"/>
                  </a:cubicBezTo>
                  <a:close/>
                  <a:moveTo>
                    <a:pt x="48" y="29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29"/>
                  </a:lnTo>
                  <a:close/>
                  <a:moveTo>
                    <a:pt x="48" y="20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48" y="16"/>
                    <a:pt x="48" y="16"/>
                    <a:pt x="48" y="16"/>
                  </a:cubicBezTo>
                  <a:lnTo>
                    <a:pt x="4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A86CF35-CB5F-4557-BDEA-6E23C9F13AFE}"/>
              </a:ext>
            </a:extLst>
          </p:cNvPr>
          <p:cNvSpPr txBox="1"/>
          <p:nvPr/>
        </p:nvSpPr>
        <p:spPr>
          <a:xfrm>
            <a:off x="6759665" y="1450096"/>
            <a:ext cx="207404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M I S </a:t>
            </a:r>
            <a:r>
              <a:rPr lang="en-US" sz="1200" dirty="0" err="1"/>
              <a:t>S</a:t>
            </a:r>
            <a:r>
              <a:rPr lang="en-US" sz="1200" dirty="0"/>
              <a:t> I O N 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884070-5C42-47BD-951C-24598F3FB44A}"/>
              </a:ext>
            </a:extLst>
          </p:cNvPr>
          <p:cNvSpPr/>
          <p:nvPr/>
        </p:nvSpPr>
        <p:spPr>
          <a:xfrm>
            <a:off x="6254652" y="1455246"/>
            <a:ext cx="363784" cy="3637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B2A03B1-1840-446E-9B4E-3D670316CA47}"/>
              </a:ext>
            </a:extLst>
          </p:cNvPr>
          <p:cNvGrpSpPr/>
          <p:nvPr/>
        </p:nvGrpSpPr>
        <p:grpSpPr>
          <a:xfrm>
            <a:off x="6310494" y="1525964"/>
            <a:ext cx="267931" cy="232066"/>
            <a:chOff x="-15875" y="-23812"/>
            <a:chExt cx="403226" cy="349250"/>
          </a:xfrm>
          <a:solidFill>
            <a:schemeClr val="bg2"/>
          </a:solidFill>
        </p:grpSpPr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7B858B44-E9A7-4876-AE68-BD2804492A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7475" y="111126"/>
              <a:ext cx="80963" cy="80963"/>
            </a:xfrm>
            <a:custGeom>
              <a:avLst/>
              <a:gdLst>
                <a:gd name="T0" fmla="*/ 21 w 29"/>
                <a:gd name="T1" fmla="*/ 4 h 29"/>
                <a:gd name="T2" fmla="*/ 4 w 29"/>
                <a:gd name="T3" fmla="*/ 8 h 29"/>
                <a:gd name="T4" fmla="*/ 8 w 29"/>
                <a:gd name="T5" fmla="*/ 25 h 29"/>
                <a:gd name="T6" fmla="*/ 25 w 29"/>
                <a:gd name="T7" fmla="*/ 21 h 29"/>
                <a:gd name="T8" fmla="*/ 21 w 29"/>
                <a:gd name="T9" fmla="*/ 4 h 29"/>
                <a:gd name="T10" fmla="*/ 19 w 29"/>
                <a:gd name="T11" fmla="*/ 7 h 29"/>
                <a:gd name="T12" fmla="*/ 23 w 29"/>
                <a:gd name="T13" fmla="*/ 19 h 29"/>
                <a:gd name="T14" fmla="*/ 10 w 29"/>
                <a:gd name="T15" fmla="*/ 23 h 29"/>
                <a:gd name="T16" fmla="*/ 7 w 29"/>
                <a:gd name="T17" fmla="*/ 10 h 29"/>
                <a:gd name="T18" fmla="*/ 19 w 29"/>
                <a:gd name="T19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9">
                  <a:moveTo>
                    <a:pt x="21" y="4"/>
                  </a:moveTo>
                  <a:cubicBezTo>
                    <a:pt x="15" y="0"/>
                    <a:pt x="7" y="2"/>
                    <a:pt x="4" y="8"/>
                  </a:cubicBezTo>
                  <a:cubicBezTo>
                    <a:pt x="0" y="14"/>
                    <a:pt x="2" y="22"/>
                    <a:pt x="8" y="25"/>
                  </a:cubicBezTo>
                  <a:cubicBezTo>
                    <a:pt x="14" y="29"/>
                    <a:pt x="22" y="27"/>
                    <a:pt x="25" y="21"/>
                  </a:cubicBezTo>
                  <a:cubicBezTo>
                    <a:pt x="29" y="15"/>
                    <a:pt x="27" y="7"/>
                    <a:pt x="21" y="4"/>
                  </a:cubicBezTo>
                  <a:close/>
                  <a:moveTo>
                    <a:pt x="19" y="7"/>
                  </a:moveTo>
                  <a:cubicBezTo>
                    <a:pt x="24" y="9"/>
                    <a:pt x="25" y="15"/>
                    <a:pt x="23" y="19"/>
                  </a:cubicBezTo>
                  <a:cubicBezTo>
                    <a:pt x="20" y="24"/>
                    <a:pt x="14" y="25"/>
                    <a:pt x="10" y="23"/>
                  </a:cubicBezTo>
                  <a:cubicBezTo>
                    <a:pt x="5" y="20"/>
                    <a:pt x="4" y="14"/>
                    <a:pt x="7" y="10"/>
                  </a:cubicBezTo>
                  <a:cubicBezTo>
                    <a:pt x="9" y="5"/>
                    <a:pt x="15" y="4"/>
                    <a:pt x="1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7F697FBA-8C4D-4D02-ABCC-85FCB370A9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63" y="63501"/>
              <a:ext cx="180975" cy="177800"/>
            </a:xfrm>
            <a:custGeom>
              <a:avLst/>
              <a:gdLst>
                <a:gd name="T0" fmla="*/ 47 w 65"/>
                <a:gd name="T1" fmla="*/ 7 h 64"/>
                <a:gd name="T2" fmla="*/ 8 w 65"/>
                <a:gd name="T3" fmla="*/ 17 h 64"/>
                <a:gd name="T4" fmla="*/ 18 w 65"/>
                <a:gd name="T5" fmla="*/ 56 h 64"/>
                <a:gd name="T6" fmla="*/ 57 w 65"/>
                <a:gd name="T7" fmla="*/ 46 h 64"/>
                <a:gd name="T8" fmla="*/ 47 w 65"/>
                <a:gd name="T9" fmla="*/ 7 h 64"/>
                <a:gd name="T10" fmla="*/ 43 w 65"/>
                <a:gd name="T11" fmla="*/ 14 h 64"/>
                <a:gd name="T12" fmla="*/ 51 w 65"/>
                <a:gd name="T13" fmla="*/ 42 h 64"/>
                <a:gd name="T14" fmla="*/ 22 w 65"/>
                <a:gd name="T15" fmla="*/ 50 h 64"/>
                <a:gd name="T16" fmla="*/ 14 w 65"/>
                <a:gd name="T17" fmla="*/ 21 h 64"/>
                <a:gd name="T18" fmla="*/ 43 w 65"/>
                <a:gd name="T19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" h="64">
                  <a:moveTo>
                    <a:pt x="47" y="7"/>
                  </a:moveTo>
                  <a:cubicBezTo>
                    <a:pt x="33" y="0"/>
                    <a:pt x="16" y="4"/>
                    <a:pt x="8" y="17"/>
                  </a:cubicBezTo>
                  <a:cubicBezTo>
                    <a:pt x="0" y="31"/>
                    <a:pt x="5" y="48"/>
                    <a:pt x="18" y="56"/>
                  </a:cubicBezTo>
                  <a:cubicBezTo>
                    <a:pt x="32" y="64"/>
                    <a:pt x="49" y="59"/>
                    <a:pt x="57" y="46"/>
                  </a:cubicBezTo>
                  <a:cubicBezTo>
                    <a:pt x="65" y="32"/>
                    <a:pt x="60" y="15"/>
                    <a:pt x="47" y="7"/>
                  </a:cubicBezTo>
                  <a:close/>
                  <a:moveTo>
                    <a:pt x="43" y="14"/>
                  </a:moveTo>
                  <a:cubicBezTo>
                    <a:pt x="53" y="19"/>
                    <a:pt x="57" y="32"/>
                    <a:pt x="51" y="42"/>
                  </a:cubicBezTo>
                  <a:cubicBezTo>
                    <a:pt x="45" y="52"/>
                    <a:pt x="32" y="56"/>
                    <a:pt x="22" y="50"/>
                  </a:cubicBezTo>
                  <a:cubicBezTo>
                    <a:pt x="12" y="44"/>
                    <a:pt x="9" y="31"/>
                    <a:pt x="14" y="21"/>
                  </a:cubicBezTo>
                  <a:cubicBezTo>
                    <a:pt x="20" y="11"/>
                    <a:pt x="33" y="8"/>
                    <a:pt x="43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DE3F3E05-B6EF-41C5-965A-7142B6E352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875" y="-23812"/>
              <a:ext cx="347663" cy="349250"/>
            </a:xfrm>
            <a:custGeom>
              <a:avLst/>
              <a:gdLst>
                <a:gd name="T0" fmla="*/ 90 w 125"/>
                <a:gd name="T1" fmla="*/ 15 h 125"/>
                <a:gd name="T2" fmla="*/ 15 w 125"/>
                <a:gd name="T3" fmla="*/ 35 h 125"/>
                <a:gd name="T4" fmla="*/ 35 w 125"/>
                <a:gd name="T5" fmla="*/ 110 h 125"/>
                <a:gd name="T6" fmla="*/ 110 w 125"/>
                <a:gd name="T7" fmla="*/ 90 h 125"/>
                <a:gd name="T8" fmla="*/ 90 w 125"/>
                <a:gd name="T9" fmla="*/ 15 h 125"/>
                <a:gd name="T10" fmla="*/ 83 w 125"/>
                <a:gd name="T11" fmla="*/ 27 h 125"/>
                <a:gd name="T12" fmla="*/ 98 w 125"/>
                <a:gd name="T13" fmla="*/ 83 h 125"/>
                <a:gd name="T14" fmla="*/ 42 w 125"/>
                <a:gd name="T15" fmla="*/ 98 h 125"/>
                <a:gd name="T16" fmla="*/ 27 w 125"/>
                <a:gd name="T17" fmla="*/ 42 h 125"/>
                <a:gd name="T18" fmla="*/ 83 w 125"/>
                <a:gd name="T19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25">
                  <a:moveTo>
                    <a:pt x="90" y="15"/>
                  </a:moveTo>
                  <a:cubicBezTo>
                    <a:pt x="64" y="0"/>
                    <a:pt x="31" y="9"/>
                    <a:pt x="15" y="35"/>
                  </a:cubicBezTo>
                  <a:cubicBezTo>
                    <a:pt x="0" y="61"/>
                    <a:pt x="9" y="95"/>
                    <a:pt x="35" y="110"/>
                  </a:cubicBezTo>
                  <a:cubicBezTo>
                    <a:pt x="61" y="125"/>
                    <a:pt x="95" y="117"/>
                    <a:pt x="110" y="90"/>
                  </a:cubicBezTo>
                  <a:cubicBezTo>
                    <a:pt x="125" y="64"/>
                    <a:pt x="117" y="31"/>
                    <a:pt x="90" y="15"/>
                  </a:cubicBezTo>
                  <a:close/>
                  <a:moveTo>
                    <a:pt x="83" y="27"/>
                  </a:moveTo>
                  <a:cubicBezTo>
                    <a:pt x="103" y="39"/>
                    <a:pt x="109" y="64"/>
                    <a:pt x="98" y="83"/>
                  </a:cubicBezTo>
                  <a:cubicBezTo>
                    <a:pt x="87" y="103"/>
                    <a:pt x="61" y="109"/>
                    <a:pt x="42" y="98"/>
                  </a:cubicBezTo>
                  <a:cubicBezTo>
                    <a:pt x="22" y="87"/>
                    <a:pt x="16" y="61"/>
                    <a:pt x="27" y="42"/>
                  </a:cubicBezTo>
                  <a:cubicBezTo>
                    <a:pt x="39" y="22"/>
                    <a:pt x="64" y="16"/>
                    <a:pt x="8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CC24F18A-B801-4E60-8314-B19A45C98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50" y="138113"/>
              <a:ext cx="23813" cy="25400"/>
            </a:xfrm>
            <a:custGeom>
              <a:avLst/>
              <a:gdLst>
                <a:gd name="T0" fmla="*/ 7 w 9"/>
                <a:gd name="T1" fmla="*/ 1 h 9"/>
                <a:gd name="T2" fmla="*/ 1 w 9"/>
                <a:gd name="T3" fmla="*/ 3 h 9"/>
                <a:gd name="T4" fmla="*/ 3 w 9"/>
                <a:gd name="T5" fmla="*/ 8 h 9"/>
                <a:gd name="T6" fmla="*/ 8 w 9"/>
                <a:gd name="T7" fmla="*/ 7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0" y="5"/>
                    <a:pt x="1" y="7"/>
                    <a:pt x="3" y="8"/>
                  </a:cubicBezTo>
                  <a:cubicBezTo>
                    <a:pt x="5" y="9"/>
                    <a:pt x="7" y="9"/>
                    <a:pt x="8" y="7"/>
                  </a:cubicBezTo>
                  <a:cubicBezTo>
                    <a:pt x="9" y="5"/>
                    <a:pt x="9" y="3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28886648-2AAD-4926-B66C-533F29A0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63" y="23813"/>
              <a:ext cx="230188" cy="134938"/>
            </a:xfrm>
            <a:custGeom>
              <a:avLst/>
              <a:gdLst>
                <a:gd name="T0" fmla="*/ 83 w 83"/>
                <a:gd name="T1" fmla="*/ 11 h 48"/>
                <a:gd name="T2" fmla="*/ 80 w 83"/>
                <a:gd name="T3" fmla="*/ 7 h 48"/>
                <a:gd name="T4" fmla="*/ 79 w 83"/>
                <a:gd name="T5" fmla="*/ 7 h 48"/>
                <a:gd name="T6" fmla="*/ 79 w 83"/>
                <a:gd name="T7" fmla="*/ 5 h 48"/>
                <a:gd name="T8" fmla="*/ 79 w 83"/>
                <a:gd name="T9" fmla="*/ 5 h 48"/>
                <a:gd name="T10" fmla="*/ 78 w 83"/>
                <a:gd name="T11" fmla="*/ 0 h 48"/>
                <a:gd name="T12" fmla="*/ 67 w 83"/>
                <a:gd name="T13" fmla="*/ 11 h 48"/>
                <a:gd name="T14" fmla="*/ 1 w 83"/>
                <a:gd name="T15" fmla="*/ 44 h 48"/>
                <a:gd name="T16" fmla="*/ 1 w 83"/>
                <a:gd name="T17" fmla="*/ 46 h 48"/>
                <a:gd name="T18" fmla="*/ 1 w 83"/>
                <a:gd name="T19" fmla="*/ 47 h 48"/>
                <a:gd name="T20" fmla="*/ 3 w 83"/>
                <a:gd name="T21" fmla="*/ 47 h 48"/>
                <a:gd name="T22" fmla="*/ 69 w 83"/>
                <a:gd name="T23" fmla="*/ 13 h 48"/>
                <a:gd name="T24" fmla="*/ 83 w 83"/>
                <a:gd name="T25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48">
                  <a:moveTo>
                    <a:pt x="83" y="11"/>
                  </a:moveTo>
                  <a:cubicBezTo>
                    <a:pt x="83" y="11"/>
                    <a:pt x="82" y="8"/>
                    <a:pt x="80" y="7"/>
                  </a:cubicBezTo>
                  <a:cubicBezTo>
                    <a:pt x="80" y="7"/>
                    <a:pt x="79" y="7"/>
                    <a:pt x="79" y="7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80" y="2"/>
                    <a:pt x="78" y="0"/>
                    <a:pt x="78" y="0"/>
                  </a:cubicBezTo>
                  <a:cubicBezTo>
                    <a:pt x="71" y="2"/>
                    <a:pt x="68" y="8"/>
                    <a:pt x="67" y="11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0" y="45"/>
                    <a:pt x="1" y="46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2" y="47"/>
                    <a:pt x="2" y="48"/>
                    <a:pt x="3" y="47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72" y="14"/>
                    <a:pt x="77" y="14"/>
                    <a:pt x="8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60299F4-234E-4BC9-A605-F5334F400CD7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DA6D729-9D4B-4894-89F5-26FF38C26227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79" name="Freeform 10">
                <a:extLst>
                  <a:ext uri="{FF2B5EF4-FFF2-40B4-BE49-F238E27FC236}">
                    <a16:creationId xmlns:a16="http://schemas.microsoft.com/office/drawing/2014/main" id="{9380BAB3-1A42-4345-A54D-ADC88FBA7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0E4167BA-5FCB-41F1-A943-829657613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2E4B484-1F64-489D-A0F2-E4CC923770A5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24B0995C-DF5F-4236-AE80-F1047B8FD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6">
                <a:extLst>
                  <a:ext uri="{FF2B5EF4-FFF2-40B4-BE49-F238E27FC236}">
                    <a16:creationId xmlns:a16="http://schemas.microsoft.com/office/drawing/2014/main" id="{5C3C97E3-CA7B-49A0-9476-2C30679F72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7">
                <a:extLst>
                  <a:ext uri="{FF2B5EF4-FFF2-40B4-BE49-F238E27FC236}">
                    <a16:creationId xmlns:a16="http://schemas.microsoft.com/office/drawing/2014/main" id="{ECC157C6-1DCC-4D3E-8D18-5D8D6553B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18">
                <a:extLst>
                  <a:ext uri="{FF2B5EF4-FFF2-40B4-BE49-F238E27FC236}">
                    <a16:creationId xmlns:a16="http://schemas.microsoft.com/office/drawing/2014/main" id="{80441DBA-F564-4BCC-99D6-0BA5EDB2D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9">
                <a:extLst>
                  <a:ext uri="{FF2B5EF4-FFF2-40B4-BE49-F238E27FC236}">
                    <a16:creationId xmlns:a16="http://schemas.microsoft.com/office/drawing/2014/main" id="{191E2C47-A2FC-417C-857F-C9AE328EAF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830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69795-EC3A-4866-BF69-8343F1222F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58E2FDC-DED3-46E0-ACFA-810AE9032C3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884E9DC-A2BE-4666-BEB5-EAB0C6B9F95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9394D70-D794-4982-8CAB-AD4708BC7B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8" name="Freeform 27">
            <a:extLst>
              <a:ext uri="{FF2B5EF4-FFF2-40B4-BE49-F238E27FC236}">
                <a16:creationId xmlns:a16="http://schemas.microsoft.com/office/drawing/2014/main" id="{88D86246-5995-476F-ADE1-3FC8D2733D91}"/>
              </a:ext>
            </a:extLst>
          </p:cNvPr>
          <p:cNvSpPr>
            <a:spLocks/>
          </p:cNvSpPr>
          <p:nvPr/>
        </p:nvSpPr>
        <p:spPr bwMode="auto">
          <a:xfrm>
            <a:off x="9886138" y="3178628"/>
            <a:ext cx="2305862" cy="3679371"/>
          </a:xfrm>
          <a:custGeom>
            <a:avLst/>
            <a:gdLst>
              <a:gd name="T0" fmla="*/ 722 w 722"/>
              <a:gd name="T1" fmla="*/ 1076 h 1156"/>
              <a:gd name="T2" fmla="*/ 661 w 722"/>
              <a:gd name="T3" fmla="*/ 1081 h 1156"/>
              <a:gd name="T4" fmla="*/ 240 w 722"/>
              <a:gd name="T5" fmla="*/ 661 h 1156"/>
              <a:gd name="T6" fmla="*/ 661 w 722"/>
              <a:gd name="T7" fmla="*/ 240 h 1156"/>
              <a:gd name="T8" fmla="*/ 722 w 722"/>
              <a:gd name="T9" fmla="*/ 245 h 1156"/>
              <a:gd name="T10" fmla="*/ 722 w 722"/>
              <a:gd name="T11" fmla="*/ 3 h 1156"/>
              <a:gd name="T12" fmla="*/ 661 w 722"/>
              <a:gd name="T13" fmla="*/ 0 h 1156"/>
              <a:gd name="T14" fmla="*/ 0 w 722"/>
              <a:gd name="T15" fmla="*/ 661 h 1156"/>
              <a:gd name="T16" fmla="*/ 225 w 722"/>
              <a:gd name="T17" fmla="*/ 1156 h 1156"/>
              <a:gd name="T18" fmla="*/ 722 w 722"/>
              <a:gd name="T19" fmla="*/ 1156 h 1156"/>
              <a:gd name="T20" fmla="*/ 722 w 722"/>
              <a:gd name="T21" fmla="*/ 107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156">
                <a:moveTo>
                  <a:pt x="722" y="1076"/>
                </a:moveTo>
                <a:cubicBezTo>
                  <a:pt x="702" y="1079"/>
                  <a:pt x="682" y="1081"/>
                  <a:pt x="661" y="1081"/>
                </a:cubicBezTo>
                <a:cubicBezTo>
                  <a:pt x="429" y="1081"/>
                  <a:pt x="240" y="892"/>
                  <a:pt x="240" y="661"/>
                </a:cubicBezTo>
                <a:cubicBezTo>
                  <a:pt x="240" y="429"/>
                  <a:pt x="429" y="240"/>
                  <a:pt x="661" y="240"/>
                </a:cubicBezTo>
                <a:cubicBezTo>
                  <a:pt x="682" y="240"/>
                  <a:pt x="702" y="242"/>
                  <a:pt x="722" y="245"/>
                </a:cubicBezTo>
                <a:cubicBezTo>
                  <a:pt x="722" y="3"/>
                  <a:pt x="722" y="3"/>
                  <a:pt x="722" y="3"/>
                </a:cubicBezTo>
                <a:cubicBezTo>
                  <a:pt x="702" y="1"/>
                  <a:pt x="682" y="0"/>
                  <a:pt x="661" y="0"/>
                </a:cubicBezTo>
                <a:cubicBezTo>
                  <a:pt x="297" y="0"/>
                  <a:pt x="0" y="297"/>
                  <a:pt x="0" y="661"/>
                </a:cubicBezTo>
                <a:cubicBezTo>
                  <a:pt x="0" y="858"/>
                  <a:pt x="87" y="1035"/>
                  <a:pt x="225" y="1156"/>
                </a:cubicBezTo>
                <a:cubicBezTo>
                  <a:pt x="722" y="1156"/>
                  <a:pt x="722" y="1156"/>
                  <a:pt x="722" y="1156"/>
                </a:cubicBezTo>
                <a:lnTo>
                  <a:pt x="722" y="1076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3D40C-0463-4A47-8038-4499E34BC7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Best</a:t>
            </a:r>
            <a:r>
              <a:rPr lang="en-US" b="1" dirty="0"/>
              <a:t>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61853-05A2-4DED-A65E-950C0E6391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B9ED699-FEF3-404C-BD08-94FD45A62F77}"/>
              </a:ext>
            </a:extLst>
          </p:cNvPr>
          <p:cNvSpPr/>
          <p:nvPr/>
        </p:nvSpPr>
        <p:spPr>
          <a:xfrm>
            <a:off x="932879" y="2218444"/>
            <a:ext cx="2305862" cy="1250214"/>
          </a:xfrm>
          <a:prstGeom prst="rect">
            <a:avLst/>
          </a:prstGeom>
          <a:solidFill>
            <a:schemeClr val="tx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913750F-D528-4066-BEBA-81B3CC36EED9}"/>
              </a:ext>
            </a:extLst>
          </p:cNvPr>
          <p:cNvSpPr/>
          <p:nvPr/>
        </p:nvSpPr>
        <p:spPr>
          <a:xfrm>
            <a:off x="3602996" y="2218444"/>
            <a:ext cx="2305862" cy="1250214"/>
          </a:xfrm>
          <a:prstGeom prst="rect">
            <a:avLst/>
          </a:prstGeom>
          <a:solidFill>
            <a:schemeClr val="tx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00B8462-5AB1-453E-8941-DEFA2B1120DC}"/>
              </a:ext>
            </a:extLst>
          </p:cNvPr>
          <p:cNvSpPr/>
          <p:nvPr/>
        </p:nvSpPr>
        <p:spPr>
          <a:xfrm>
            <a:off x="6269346" y="2218444"/>
            <a:ext cx="2305862" cy="1250214"/>
          </a:xfrm>
          <a:prstGeom prst="rect">
            <a:avLst/>
          </a:prstGeom>
          <a:solidFill>
            <a:schemeClr val="tx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4D9AED-CB06-42C9-8343-B9DCA7699128}"/>
              </a:ext>
            </a:extLst>
          </p:cNvPr>
          <p:cNvSpPr/>
          <p:nvPr/>
        </p:nvSpPr>
        <p:spPr>
          <a:xfrm>
            <a:off x="8952025" y="2218444"/>
            <a:ext cx="2305862" cy="1250214"/>
          </a:xfrm>
          <a:prstGeom prst="rect">
            <a:avLst/>
          </a:prstGeom>
          <a:solidFill>
            <a:schemeClr val="tx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D3BAF0C-AFF4-429B-BC9A-818DD4B32CD5}"/>
              </a:ext>
            </a:extLst>
          </p:cNvPr>
          <p:cNvSpPr>
            <a:spLocks noEditPoints="1"/>
          </p:cNvSpPr>
          <p:nvPr/>
        </p:nvSpPr>
        <p:spPr bwMode="auto">
          <a:xfrm>
            <a:off x="4641414" y="2689532"/>
            <a:ext cx="261685" cy="328083"/>
          </a:xfrm>
          <a:custGeom>
            <a:avLst/>
            <a:gdLst>
              <a:gd name="T0" fmla="*/ 74 w 78"/>
              <a:gd name="T1" fmla="*/ 39 h 98"/>
              <a:gd name="T2" fmla="*/ 40 w 78"/>
              <a:gd name="T3" fmla="*/ 0 h 98"/>
              <a:gd name="T4" fmla="*/ 5 w 78"/>
              <a:gd name="T5" fmla="*/ 39 h 98"/>
              <a:gd name="T6" fmla="*/ 0 w 78"/>
              <a:gd name="T7" fmla="*/ 45 h 98"/>
              <a:gd name="T8" fmla="*/ 0 w 78"/>
              <a:gd name="T9" fmla="*/ 91 h 98"/>
              <a:gd name="T10" fmla="*/ 7 w 78"/>
              <a:gd name="T11" fmla="*/ 98 h 98"/>
              <a:gd name="T12" fmla="*/ 72 w 78"/>
              <a:gd name="T13" fmla="*/ 98 h 98"/>
              <a:gd name="T14" fmla="*/ 78 w 78"/>
              <a:gd name="T15" fmla="*/ 91 h 98"/>
              <a:gd name="T16" fmla="*/ 78 w 78"/>
              <a:gd name="T17" fmla="*/ 45 h 98"/>
              <a:gd name="T18" fmla="*/ 74 w 78"/>
              <a:gd name="T19" fmla="*/ 39 h 98"/>
              <a:gd name="T20" fmla="*/ 42 w 78"/>
              <a:gd name="T21" fmla="*/ 66 h 98"/>
              <a:gd name="T22" fmla="*/ 47 w 78"/>
              <a:gd name="T23" fmla="*/ 88 h 98"/>
              <a:gd name="T24" fmla="*/ 33 w 78"/>
              <a:gd name="T25" fmla="*/ 88 h 98"/>
              <a:gd name="T26" fmla="*/ 38 w 78"/>
              <a:gd name="T27" fmla="*/ 66 h 98"/>
              <a:gd name="T28" fmla="*/ 31 w 78"/>
              <a:gd name="T29" fmla="*/ 57 h 98"/>
              <a:gd name="T30" fmla="*/ 40 w 78"/>
              <a:gd name="T31" fmla="*/ 48 h 98"/>
              <a:gd name="T32" fmla="*/ 49 w 78"/>
              <a:gd name="T33" fmla="*/ 57 h 98"/>
              <a:gd name="T34" fmla="*/ 42 w 78"/>
              <a:gd name="T35" fmla="*/ 66 h 98"/>
              <a:gd name="T36" fmla="*/ 15 w 78"/>
              <a:gd name="T37" fmla="*/ 39 h 98"/>
              <a:gd name="T38" fmla="*/ 40 w 78"/>
              <a:gd name="T39" fmla="*/ 12 h 98"/>
              <a:gd name="T40" fmla="*/ 64 w 78"/>
              <a:gd name="T41" fmla="*/ 39 h 98"/>
              <a:gd name="T42" fmla="*/ 15 w 78"/>
              <a:gd name="T43" fmla="*/ 39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8" h="98">
                <a:moveTo>
                  <a:pt x="74" y="39"/>
                </a:moveTo>
                <a:cubicBezTo>
                  <a:pt x="74" y="18"/>
                  <a:pt x="59" y="0"/>
                  <a:pt x="40" y="0"/>
                </a:cubicBezTo>
                <a:cubicBezTo>
                  <a:pt x="21" y="0"/>
                  <a:pt x="6" y="18"/>
                  <a:pt x="5" y="39"/>
                </a:cubicBezTo>
                <a:cubicBezTo>
                  <a:pt x="2" y="40"/>
                  <a:pt x="0" y="42"/>
                  <a:pt x="0" y="45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3" y="98"/>
                  <a:pt x="7" y="98"/>
                </a:cubicBezTo>
                <a:cubicBezTo>
                  <a:pt x="72" y="98"/>
                  <a:pt x="72" y="98"/>
                  <a:pt x="72" y="98"/>
                </a:cubicBezTo>
                <a:cubicBezTo>
                  <a:pt x="75" y="98"/>
                  <a:pt x="78" y="95"/>
                  <a:pt x="78" y="91"/>
                </a:cubicBezTo>
                <a:cubicBezTo>
                  <a:pt x="78" y="45"/>
                  <a:pt x="78" y="45"/>
                  <a:pt x="78" y="45"/>
                </a:cubicBezTo>
                <a:cubicBezTo>
                  <a:pt x="78" y="43"/>
                  <a:pt x="77" y="40"/>
                  <a:pt x="74" y="39"/>
                </a:cubicBezTo>
                <a:close/>
                <a:moveTo>
                  <a:pt x="42" y="66"/>
                </a:moveTo>
                <a:cubicBezTo>
                  <a:pt x="47" y="88"/>
                  <a:pt x="47" y="88"/>
                  <a:pt x="47" y="88"/>
                </a:cubicBezTo>
                <a:cubicBezTo>
                  <a:pt x="33" y="88"/>
                  <a:pt x="33" y="88"/>
                  <a:pt x="33" y="88"/>
                </a:cubicBezTo>
                <a:cubicBezTo>
                  <a:pt x="38" y="66"/>
                  <a:pt x="38" y="66"/>
                  <a:pt x="38" y="66"/>
                </a:cubicBezTo>
                <a:cubicBezTo>
                  <a:pt x="34" y="65"/>
                  <a:pt x="31" y="62"/>
                  <a:pt x="31" y="57"/>
                </a:cubicBezTo>
                <a:cubicBezTo>
                  <a:pt x="31" y="52"/>
                  <a:pt x="35" y="48"/>
                  <a:pt x="40" y="48"/>
                </a:cubicBezTo>
                <a:cubicBezTo>
                  <a:pt x="45" y="48"/>
                  <a:pt x="49" y="52"/>
                  <a:pt x="49" y="57"/>
                </a:cubicBezTo>
                <a:cubicBezTo>
                  <a:pt x="49" y="62"/>
                  <a:pt x="46" y="65"/>
                  <a:pt x="42" y="66"/>
                </a:cubicBezTo>
                <a:close/>
                <a:moveTo>
                  <a:pt x="15" y="39"/>
                </a:moveTo>
                <a:cubicBezTo>
                  <a:pt x="16" y="24"/>
                  <a:pt x="26" y="12"/>
                  <a:pt x="40" y="12"/>
                </a:cubicBezTo>
                <a:cubicBezTo>
                  <a:pt x="53" y="12"/>
                  <a:pt x="64" y="24"/>
                  <a:pt x="64" y="39"/>
                </a:cubicBezTo>
                <a:lnTo>
                  <a:pt x="15" y="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38FD805-98D6-4A95-8AEB-53AD49026305}"/>
              </a:ext>
            </a:extLst>
          </p:cNvPr>
          <p:cNvSpPr>
            <a:spLocks noEditPoints="1"/>
          </p:cNvSpPr>
          <p:nvPr/>
        </p:nvSpPr>
        <p:spPr bwMode="auto">
          <a:xfrm>
            <a:off x="9950463" y="2709655"/>
            <a:ext cx="374302" cy="349220"/>
          </a:xfrm>
          <a:custGeom>
            <a:avLst/>
            <a:gdLst>
              <a:gd name="T0" fmla="*/ 109 w 113"/>
              <a:gd name="T1" fmla="*/ 25 h 105"/>
              <a:gd name="T2" fmla="*/ 92 w 113"/>
              <a:gd name="T3" fmla="*/ 17 h 105"/>
              <a:gd name="T4" fmla="*/ 80 w 113"/>
              <a:gd name="T5" fmla="*/ 11 h 105"/>
              <a:gd name="T6" fmla="*/ 63 w 113"/>
              <a:gd name="T7" fmla="*/ 2 h 105"/>
              <a:gd name="T8" fmla="*/ 50 w 113"/>
              <a:gd name="T9" fmla="*/ 2 h 105"/>
              <a:gd name="T10" fmla="*/ 33 w 113"/>
              <a:gd name="T11" fmla="*/ 11 h 105"/>
              <a:gd name="T12" fmla="*/ 20 w 113"/>
              <a:gd name="T13" fmla="*/ 17 h 105"/>
              <a:gd name="T14" fmla="*/ 3 w 113"/>
              <a:gd name="T15" fmla="*/ 25 h 105"/>
              <a:gd name="T16" fmla="*/ 4 w 113"/>
              <a:gd name="T17" fmla="*/ 29 h 105"/>
              <a:gd name="T18" fmla="*/ 14 w 113"/>
              <a:gd name="T19" fmla="*/ 29 h 105"/>
              <a:gd name="T20" fmla="*/ 14 w 113"/>
              <a:gd name="T21" fmla="*/ 29 h 105"/>
              <a:gd name="T22" fmla="*/ 14 w 113"/>
              <a:gd name="T23" fmla="*/ 87 h 105"/>
              <a:gd name="T24" fmla="*/ 12 w 113"/>
              <a:gd name="T25" fmla="*/ 91 h 105"/>
              <a:gd name="T26" fmla="*/ 12 w 113"/>
              <a:gd name="T27" fmla="*/ 93 h 105"/>
              <a:gd name="T28" fmla="*/ 9 w 113"/>
              <a:gd name="T29" fmla="*/ 97 h 105"/>
              <a:gd name="T30" fmla="*/ 9 w 113"/>
              <a:gd name="T31" fmla="*/ 101 h 105"/>
              <a:gd name="T32" fmla="*/ 14 w 113"/>
              <a:gd name="T33" fmla="*/ 105 h 105"/>
              <a:gd name="T34" fmla="*/ 100 w 113"/>
              <a:gd name="T35" fmla="*/ 105 h 105"/>
              <a:gd name="T36" fmla="*/ 104 w 113"/>
              <a:gd name="T37" fmla="*/ 101 h 105"/>
              <a:gd name="T38" fmla="*/ 104 w 113"/>
              <a:gd name="T39" fmla="*/ 97 h 105"/>
              <a:gd name="T40" fmla="*/ 102 w 113"/>
              <a:gd name="T41" fmla="*/ 93 h 105"/>
              <a:gd name="T42" fmla="*/ 102 w 113"/>
              <a:gd name="T43" fmla="*/ 91 h 105"/>
              <a:gd name="T44" fmla="*/ 100 w 113"/>
              <a:gd name="T45" fmla="*/ 87 h 105"/>
              <a:gd name="T46" fmla="*/ 100 w 113"/>
              <a:gd name="T47" fmla="*/ 29 h 105"/>
              <a:gd name="T48" fmla="*/ 100 w 113"/>
              <a:gd name="T49" fmla="*/ 29 h 105"/>
              <a:gd name="T50" fmla="*/ 109 w 113"/>
              <a:gd name="T51" fmla="*/ 29 h 105"/>
              <a:gd name="T52" fmla="*/ 109 w 113"/>
              <a:gd name="T53" fmla="*/ 25 h 105"/>
              <a:gd name="T54" fmla="*/ 63 w 113"/>
              <a:gd name="T55" fmla="*/ 29 h 105"/>
              <a:gd name="T56" fmla="*/ 63 w 113"/>
              <a:gd name="T57" fmla="*/ 29 h 105"/>
              <a:gd name="T58" fmla="*/ 63 w 113"/>
              <a:gd name="T59" fmla="*/ 86 h 105"/>
              <a:gd name="T60" fmla="*/ 52 w 113"/>
              <a:gd name="T61" fmla="*/ 86 h 105"/>
              <a:gd name="T62" fmla="*/ 52 w 113"/>
              <a:gd name="T63" fmla="*/ 29 h 105"/>
              <a:gd name="T64" fmla="*/ 52 w 113"/>
              <a:gd name="T65" fmla="*/ 29 h 105"/>
              <a:gd name="T66" fmla="*/ 63 w 113"/>
              <a:gd name="T67" fmla="*/ 29 h 105"/>
              <a:gd name="T68" fmla="*/ 38 w 113"/>
              <a:gd name="T69" fmla="*/ 29 h 105"/>
              <a:gd name="T70" fmla="*/ 38 w 113"/>
              <a:gd name="T71" fmla="*/ 29 h 105"/>
              <a:gd name="T72" fmla="*/ 38 w 113"/>
              <a:gd name="T73" fmla="*/ 86 h 105"/>
              <a:gd name="T74" fmla="*/ 28 w 113"/>
              <a:gd name="T75" fmla="*/ 86 h 105"/>
              <a:gd name="T76" fmla="*/ 28 w 113"/>
              <a:gd name="T77" fmla="*/ 29 h 105"/>
              <a:gd name="T78" fmla="*/ 28 w 113"/>
              <a:gd name="T79" fmla="*/ 29 h 105"/>
              <a:gd name="T80" fmla="*/ 38 w 113"/>
              <a:gd name="T81" fmla="*/ 29 h 105"/>
              <a:gd name="T82" fmla="*/ 87 w 113"/>
              <a:gd name="T83" fmla="*/ 29 h 105"/>
              <a:gd name="T84" fmla="*/ 87 w 113"/>
              <a:gd name="T85" fmla="*/ 86 h 105"/>
              <a:gd name="T86" fmla="*/ 76 w 113"/>
              <a:gd name="T87" fmla="*/ 86 h 105"/>
              <a:gd name="T88" fmla="*/ 76 w 113"/>
              <a:gd name="T89" fmla="*/ 29 h 105"/>
              <a:gd name="T90" fmla="*/ 76 w 113"/>
              <a:gd name="T91" fmla="*/ 29 h 105"/>
              <a:gd name="T92" fmla="*/ 87 w 113"/>
              <a:gd name="T93" fmla="*/ 29 h 105"/>
              <a:gd name="T94" fmla="*/ 87 w 113"/>
              <a:gd name="T95" fmla="*/ 29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3" h="105">
                <a:moveTo>
                  <a:pt x="109" y="25"/>
                </a:moveTo>
                <a:cubicBezTo>
                  <a:pt x="92" y="17"/>
                  <a:pt x="92" y="17"/>
                  <a:pt x="92" y="17"/>
                </a:cubicBezTo>
                <a:cubicBezTo>
                  <a:pt x="89" y="15"/>
                  <a:pt x="83" y="12"/>
                  <a:pt x="80" y="11"/>
                </a:cubicBezTo>
                <a:cubicBezTo>
                  <a:pt x="63" y="2"/>
                  <a:pt x="63" y="2"/>
                  <a:pt x="63" y="2"/>
                </a:cubicBezTo>
                <a:cubicBezTo>
                  <a:pt x="59" y="0"/>
                  <a:pt x="53" y="0"/>
                  <a:pt x="50" y="2"/>
                </a:cubicBezTo>
                <a:cubicBezTo>
                  <a:pt x="33" y="11"/>
                  <a:pt x="33" y="11"/>
                  <a:pt x="33" y="11"/>
                </a:cubicBezTo>
                <a:cubicBezTo>
                  <a:pt x="29" y="12"/>
                  <a:pt x="24" y="15"/>
                  <a:pt x="20" y="17"/>
                </a:cubicBezTo>
                <a:cubicBezTo>
                  <a:pt x="3" y="25"/>
                  <a:pt x="3" y="25"/>
                  <a:pt x="3" y="25"/>
                </a:cubicBezTo>
                <a:cubicBezTo>
                  <a:pt x="0" y="27"/>
                  <a:pt x="0" y="29"/>
                  <a:pt x="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87"/>
                  <a:pt x="14" y="87"/>
                  <a:pt x="14" y="87"/>
                </a:cubicBezTo>
                <a:cubicBezTo>
                  <a:pt x="13" y="88"/>
                  <a:pt x="12" y="89"/>
                  <a:pt x="12" y="91"/>
                </a:cubicBezTo>
                <a:cubicBezTo>
                  <a:pt x="12" y="93"/>
                  <a:pt x="12" y="93"/>
                  <a:pt x="12" y="93"/>
                </a:cubicBezTo>
                <a:cubicBezTo>
                  <a:pt x="10" y="93"/>
                  <a:pt x="9" y="95"/>
                  <a:pt x="9" y="97"/>
                </a:cubicBezTo>
                <a:cubicBezTo>
                  <a:pt x="9" y="101"/>
                  <a:pt x="9" y="101"/>
                  <a:pt x="9" y="101"/>
                </a:cubicBezTo>
                <a:cubicBezTo>
                  <a:pt x="9" y="103"/>
                  <a:pt x="11" y="105"/>
                  <a:pt x="14" y="105"/>
                </a:cubicBezTo>
                <a:cubicBezTo>
                  <a:pt x="100" y="105"/>
                  <a:pt x="100" y="105"/>
                  <a:pt x="100" y="105"/>
                </a:cubicBezTo>
                <a:cubicBezTo>
                  <a:pt x="102" y="105"/>
                  <a:pt x="104" y="103"/>
                  <a:pt x="104" y="101"/>
                </a:cubicBezTo>
                <a:cubicBezTo>
                  <a:pt x="104" y="97"/>
                  <a:pt x="104" y="97"/>
                  <a:pt x="104" y="97"/>
                </a:cubicBezTo>
                <a:cubicBezTo>
                  <a:pt x="104" y="95"/>
                  <a:pt x="103" y="94"/>
                  <a:pt x="102" y="93"/>
                </a:cubicBezTo>
                <a:cubicBezTo>
                  <a:pt x="102" y="91"/>
                  <a:pt x="102" y="91"/>
                  <a:pt x="102" y="91"/>
                </a:cubicBezTo>
                <a:cubicBezTo>
                  <a:pt x="102" y="89"/>
                  <a:pt x="101" y="88"/>
                  <a:pt x="100" y="87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9" y="29"/>
                  <a:pt x="109" y="29"/>
                  <a:pt x="109" y="29"/>
                </a:cubicBezTo>
                <a:cubicBezTo>
                  <a:pt x="113" y="29"/>
                  <a:pt x="113" y="27"/>
                  <a:pt x="109" y="25"/>
                </a:cubicBezTo>
                <a:close/>
                <a:moveTo>
                  <a:pt x="63" y="29"/>
                </a:moveTo>
                <a:cubicBezTo>
                  <a:pt x="63" y="29"/>
                  <a:pt x="63" y="29"/>
                  <a:pt x="63" y="29"/>
                </a:cubicBezTo>
                <a:cubicBezTo>
                  <a:pt x="63" y="86"/>
                  <a:pt x="63" y="86"/>
                  <a:pt x="63" y="86"/>
                </a:cubicBezTo>
                <a:cubicBezTo>
                  <a:pt x="52" y="86"/>
                  <a:pt x="52" y="86"/>
                  <a:pt x="52" y="86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5" y="29"/>
                  <a:pt x="60" y="29"/>
                  <a:pt x="63" y="29"/>
                </a:cubicBezTo>
                <a:close/>
                <a:moveTo>
                  <a:pt x="38" y="29"/>
                </a:moveTo>
                <a:cubicBezTo>
                  <a:pt x="38" y="29"/>
                  <a:pt x="38" y="29"/>
                  <a:pt x="38" y="29"/>
                </a:cubicBezTo>
                <a:cubicBezTo>
                  <a:pt x="38" y="86"/>
                  <a:pt x="38" y="86"/>
                  <a:pt x="38" y="86"/>
                </a:cubicBezTo>
                <a:cubicBezTo>
                  <a:pt x="28" y="86"/>
                  <a:pt x="28" y="86"/>
                  <a:pt x="28" y="86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lnTo>
                  <a:pt x="38" y="29"/>
                </a:lnTo>
                <a:close/>
                <a:moveTo>
                  <a:pt x="87" y="29"/>
                </a:moveTo>
                <a:cubicBezTo>
                  <a:pt x="87" y="86"/>
                  <a:pt x="87" y="86"/>
                  <a:pt x="87" y="86"/>
                </a:cubicBezTo>
                <a:cubicBezTo>
                  <a:pt x="76" y="86"/>
                  <a:pt x="76" y="86"/>
                  <a:pt x="76" y="86"/>
                </a:cubicBezTo>
                <a:cubicBezTo>
                  <a:pt x="76" y="29"/>
                  <a:pt x="76" y="29"/>
                  <a:pt x="76" y="29"/>
                </a:cubicBezTo>
                <a:cubicBezTo>
                  <a:pt x="76" y="29"/>
                  <a:pt x="76" y="29"/>
                  <a:pt x="76" y="29"/>
                </a:cubicBezTo>
                <a:cubicBezTo>
                  <a:pt x="87" y="29"/>
                  <a:pt x="87" y="29"/>
                  <a:pt x="87" y="29"/>
                </a:cubicBezTo>
                <a:cubicBezTo>
                  <a:pt x="87" y="29"/>
                  <a:pt x="87" y="29"/>
                  <a:pt x="87" y="2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619051-2A6A-49C1-B8C0-FB1D41601A8D}"/>
              </a:ext>
            </a:extLst>
          </p:cNvPr>
          <p:cNvGrpSpPr/>
          <p:nvPr/>
        </p:nvGrpSpPr>
        <p:grpSpPr>
          <a:xfrm>
            <a:off x="1898485" y="2731071"/>
            <a:ext cx="374650" cy="306388"/>
            <a:chOff x="3614738" y="2774950"/>
            <a:chExt cx="374650" cy="306388"/>
          </a:xfrm>
          <a:solidFill>
            <a:schemeClr val="bg2"/>
          </a:solidFill>
        </p:grpSpPr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B0429469-F399-416B-9088-D637D3F99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438" y="2914650"/>
              <a:ext cx="26988" cy="26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F57F2AF1-25A5-46FC-A0FE-6779A8358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001" y="2922588"/>
              <a:ext cx="68263" cy="11113"/>
            </a:xfrm>
            <a:custGeom>
              <a:avLst/>
              <a:gdLst>
                <a:gd name="T0" fmla="*/ 23 w 25"/>
                <a:gd name="T1" fmla="*/ 4 h 4"/>
                <a:gd name="T2" fmla="*/ 25 w 25"/>
                <a:gd name="T3" fmla="*/ 2 h 4"/>
                <a:gd name="T4" fmla="*/ 25 w 25"/>
                <a:gd name="T5" fmla="*/ 2 h 4"/>
                <a:gd name="T6" fmla="*/ 23 w 25"/>
                <a:gd name="T7" fmla="*/ 0 h 4"/>
                <a:gd name="T8" fmla="*/ 2 w 25"/>
                <a:gd name="T9" fmla="*/ 1 h 4"/>
                <a:gd name="T10" fmla="*/ 0 w 25"/>
                <a:gd name="T11" fmla="*/ 3 h 4"/>
                <a:gd name="T12" fmla="*/ 0 w 25"/>
                <a:gd name="T13" fmla="*/ 3 h 4"/>
                <a:gd name="T14" fmla="*/ 2 w 25"/>
                <a:gd name="T15" fmla="*/ 4 h 4"/>
                <a:gd name="T16" fmla="*/ 23 w 25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">
                  <a:moveTo>
                    <a:pt x="23" y="4"/>
                  </a:moveTo>
                  <a:cubicBezTo>
                    <a:pt x="24" y="4"/>
                    <a:pt x="25" y="3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2" y="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302AD66B-EA57-44D4-BE16-05EEFD9DD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9201" y="2824163"/>
              <a:ext cx="14288" cy="87313"/>
            </a:xfrm>
            <a:custGeom>
              <a:avLst/>
              <a:gdLst>
                <a:gd name="T0" fmla="*/ 1 w 5"/>
                <a:gd name="T1" fmla="*/ 30 h 32"/>
                <a:gd name="T2" fmla="*/ 3 w 5"/>
                <a:gd name="T3" fmla="*/ 32 h 32"/>
                <a:gd name="T4" fmla="*/ 3 w 5"/>
                <a:gd name="T5" fmla="*/ 32 h 32"/>
                <a:gd name="T6" fmla="*/ 5 w 5"/>
                <a:gd name="T7" fmla="*/ 30 h 32"/>
                <a:gd name="T8" fmla="*/ 4 w 5"/>
                <a:gd name="T9" fmla="*/ 2 h 32"/>
                <a:gd name="T10" fmla="*/ 2 w 5"/>
                <a:gd name="T11" fmla="*/ 0 h 32"/>
                <a:gd name="T12" fmla="*/ 2 w 5"/>
                <a:gd name="T13" fmla="*/ 0 h 32"/>
                <a:gd name="T14" fmla="*/ 0 w 5"/>
                <a:gd name="T15" fmla="*/ 2 h 32"/>
                <a:gd name="T16" fmla="*/ 1 w 5"/>
                <a:gd name="T17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2">
                  <a:moveTo>
                    <a:pt x="1" y="30"/>
                  </a:moveTo>
                  <a:cubicBezTo>
                    <a:pt x="1" y="31"/>
                    <a:pt x="2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4" y="32"/>
                    <a:pt x="5" y="31"/>
                    <a:pt x="5" y="3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970A31CA-0AC8-4D27-921E-CBC5CE820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026" y="2849563"/>
              <a:ext cx="46038" cy="68263"/>
            </a:xfrm>
            <a:custGeom>
              <a:avLst/>
              <a:gdLst>
                <a:gd name="T0" fmla="*/ 8 w 17"/>
                <a:gd name="T1" fmla="*/ 12 h 25"/>
                <a:gd name="T2" fmla="*/ 8 w 17"/>
                <a:gd name="T3" fmla="*/ 25 h 25"/>
                <a:gd name="T4" fmla="*/ 12 w 17"/>
                <a:gd name="T5" fmla="*/ 15 h 25"/>
                <a:gd name="T6" fmla="*/ 15 w 17"/>
                <a:gd name="T7" fmla="*/ 6 h 25"/>
                <a:gd name="T8" fmla="*/ 6 w 17"/>
                <a:gd name="T9" fmla="*/ 0 h 25"/>
                <a:gd name="T10" fmla="*/ 8 w 17"/>
                <a:gd name="T11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5">
                  <a:moveTo>
                    <a:pt x="8" y="12"/>
                  </a:moveTo>
                  <a:cubicBezTo>
                    <a:pt x="0" y="20"/>
                    <a:pt x="8" y="25"/>
                    <a:pt x="8" y="25"/>
                  </a:cubicBezTo>
                  <a:cubicBezTo>
                    <a:pt x="3" y="18"/>
                    <a:pt x="12" y="15"/>
                    <a:pt x="12" y="15"/>
                  </a:cubicBezTo>
                  <a:cubicBezTo>
                    <a:pt x="12" y="15"/>
                    <a:pt x="17" y="13"/>
                    <a:pt x="15" y="6"/>
                  </a:cubicBezTo>
                  <a:cubicBezTo>
                    <a:pt x="14" y="0"/>
                    <a:pt x="6" y="0"/>
                    <a:pt x="6" y="0"/>
                  </a:cubicBezTo>
                  <a:cubicBezTo>
                    <a:pt x="8" y="2"/>
                    <a:pt x="15" y="5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A4774C8-6101-4943-BF94-55745B748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026" y="2849563"/>
              <a:ext cx="46038" cy="68263"/>
            </a:xfrm>
            <a:custGeom>
              <a:avLst/>
              <a:gdLst>
                <a:gd name="T0" fmla="*/ 8 w 17"/>
                <a:gd name="T1" fmla="*/ 12 h 25"/>
                <a:gd name="T2" fmla="*/ 8 w 17"/>
                <a:gd name="T3" fmla="*/ 25 h 25"/>
                <a:gd name="T4" fmla="*/ 12 w 17"/>
                <a:gd name="T5" fmla="*/ 15 h 25"/>
                <a:gd name="T6" fmla="*/ 15 w 17"/>
                <a:gd name="T7" fmla="*/ 6 h 25"/>
                <a:gd name="T8" fmla="*/ 6 w 17"/>
                <a:gd name="T9" fmla="*/ 0 h 25"/>
                <a:gd name="T10" fmla="*/ 8 w 17"/>
                <a:gd name="T11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5">
                  <a:moveTo>
                    <a:pt x="8" y="12"/>
                  </a:moveTo>
                  <a:cubicBezTo>
                    <a:pt x="0" y="20"/>
                    <a:pt x="8" y="25"/>
                    <a:pt x="8" y="25"/>
                  </a:cubicBezTo>
                  <a:cubicBezTo>
                    <a:pt x="3" y="18"/>
                    <a:pt x="12" y="15"/>
                    <a:pt x="12" y="15"/>
                  </a:cubicBezTo>
                  <a:cubicBezTo>
                    <a:pt x="12" y="15"/>
                    <a:pt x="17" y="13"/>
                    <a:pt x="15" y="6"/>
                  </a:cubicBezTo>
                  <a:cubicBezTo>
                    <a:pt x="14" y="0"/>
                    <a:pt x="6" y="0"/>
                    <a:pt x="6" y="0"/>
                  </a:cubicBezTo>
                  <a:cubicBezTo>
                    <a:pt x="8" y="2"/>
                    <a:pt x="15" y="5"/>
                    <a:pt x="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A2FDFB25-2CA8-4FE0-B590-6890A07B1E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6513" y="2927350"/>
              <a:ext cx="142875" cy="147638"/>
            </a:xfrm>
            <a:custGeom>
              <a:avLst/>
              <a:gdLst>
                <a:gd name="T0" fmla="*/ 45 w 52"/>
                <a:gd name="T1" fmla="*/ 11 h 54"/>
                <a:gd name="T2" fmla="*/ 39 w 52"/>
                <a:gd name="T3" fmla="*/ 11 h 54"/>
                <a:gd name="T4" fmla="*/ 39 w 52"/>
                <a:gd name="T5" fmla="*/ 5 h 54"/>
                <a:gd name="T6" fmla="*/ 35 w 52"/>
                <a:gd name="T7" fmla="*/ 0 h 54"/>
                <a:gd name="T8" fmla="*/ 5 w 52"/>
                <a:gd name="T9" fmla="*/ 0 h 54"/>
                <a:gd name="T10" fmla="*/ 0 w 52"/>
                <a:gd name="T11" fmla="*/ 5 h 54"/>
                <a:gd name="T12" fmla="*/ 0 w 52"/>
                <a:gd name="T13" fmla="*/ 49 h 54"/>
                <a:gd name="T14" fmla="*/ 5 w 52"/>
                <a:gd name="T15" fmla="*/ 54 h 54"/>
                <a:gd name="T16" fmla="*/ 35 w 52"/>
                <a:gd name="T17" fmla="*/ 54 h 54"/>
                <a:gd name="T18" fmla="*/ 39 w 52"/>
                <a:gd name="T19" fmla="*/ 49 h 54"/>
                <a:gd name="T20" fmla="*/ 39 w 52"/>
                <a:gd name="T21" fmla="*/ 40 h 54"/>
                <a:gd name="T22" fmla="*/ 45 w 52"/>
                <a:gd name="T23" fmla="*/ 40 h 54"/>
                <a:gd name="T24" fmla="*/ 52 w 52"/>
                <a:gd name="T25" fmla="*/ 32 h 54"/>
                <a:gd name="T26" fmla="*/ 52 w 52"/>
                <a:gd name="T27" fmla="*/ 18 h 54"/>
                <a:gd name="T28" fmla="*/ 45 w 52"/>
                <a:gd name="T29" fmla="*/ 11 h 54"/>
                <a:gd name="T30" fmla="*/ 41 w 52"/>
                <a:gd name="T31" fmla="*/ 34 h 54"/>
                <a:gd name="T32" fmla="*/ 39 w 52"/>
                <a:gd name="T33" fmla="*/ 34 h 54"/>
                <a:gd name="T34" fmla="*/ 39 w 52"/>
                <a:gd name="T35" fmla="*/ 18 h 54"/>
                <a:gd name="T36" fmla="*/ 41 w 52"/>
                <a:gd name="T37" fmla="*/ 18 h 54"/>
                <a:gd name="T38" fmla="*/ 45 w 52"/>
                <a:gd name="T39" fmla="*/ 23 h 54"/>
                <a:gd name="T40" fmla="*/ 45 w 52"/>
                <a:gd name="T41" fmla="*/ 29 h 54"/>
                <a:gd name="T42" fmla="*/ 41 w 52"/>
                <a:gd name="T43" fmla="*/ 3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54">
                  <a:moveTo>
                    <a:pt x="45" y="11"/>
                  </a:moveTo>
                  <a:cubicBezTo>
                    <a:pt x="39" y="11"/>
                    <a:pt x="39" y="11"/>
                    <a:pt x="39" y="1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2"/>
                    <a:pt x="37" y="0"/>
                    <a:pt x="3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2"/>
                    <a:pt x="2" y="54"/>
                    <a:pt x="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7" y="54"/>
                    <a:pt x="39" y="52"/>
                    <a:pt x="39" y="49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50" y="40"/>
                    <a:pt x="52" y="35"/>
                    <a:pt x="52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2"/>
                    <a:pt x="48" y="11"/>
                    <a:pt x="45" y="11"/>
                  </a:cubicBezTo>
                  <a:close/>
                  <a:moveTo>
                    <a:pt x="41" y="34"/>
                  </a:moveTo>
                  <a:cubicBezTo>
                    <a:pt x="39" y="34"/>
                    <a:pt x="39" y="34"/>
                    <a:pt x="39" y="34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5" y="18"/>
                    <a:pt x="45" y="20"/>
                    <a:pt x="45" y="23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33"/>
                    <a:pt x="44" y="34"/>
                    <a:pt x="4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EEE4F92-170B-463A-82D3-1C2A6B5DD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663" y="2895600"/>
              <a:ext cx="14288" cy="23813"/>
            </a:xfrm>
            <a:custGeom>
              <a:avLst/>
              <a:gdLst>
                <a:gd name="T0" fmla="*/ 5 w 5"/>
                <a:gd name="T1" fmla="*/ 9 h 9"/>
                <a:gd name="T2" fmla="*/ 4 w 5"/>
                <a:gd name="T3" fmla="*/ 0 h 9"/>
                <a:gd name="T4" fmla="*/ 2 w 5"/>
                <a:gd name="T5" fmla="*/ 2 h 9"/>
                <a:gd name="T6" fmla="*/ 3 w 5"/>
                <a:gd name="T7" fmla="*/ 9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cubicBezTo>
                    <a:pt x="5" y="6"/>
                    <a:pt x="5" y="3"/>
                    <a:pt x="4" y="0"/>
                  </a:cubicBezTo>
                  <a:cubicBezTo>
                    <a:pt x="3" y="1"/>
                    <a:pt x="2" y="2"/>
                    <a:pt x="2" y="2"/>
                  </a:cubicBezTo>
                  <a:cubicBezTo>
                    <a:pt x="0" y="4"/>
                    <a:pt x="2" y="7"/>
                    <a:pt x="3" y="9"/>
                  </a:cubicBezTo>
                  <a:lnTo>
                    <a:pt x="5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47E8AEF5-6E1F-4062-8157-FD41D46CC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2774950"/>
              <a:ext cx="292100" cy="306388"/>
            </a:xfrm>
            <a:custGeom>
              <a:avLst/>
              <a:gdLst>
                <a:gd name="T0" fmla="*/ 82 w 107"/>
                <a:gd name="T1" fmla="*/ 91 h 112"/>
                <a:gd name="T2" fmla="*/ 56 w 107"/>
                <a:gd name="T3" fmla="*/ 100 h 112"/>
                <a:gd name="T4" fmla="*/ 12 w 107"/>
                <a:gd name="T5" fmla="*/ 56 h 112"/>
                <a:gd name="T6" fmla="*/ 56 w 107"/>
                <a:gd name="T7" fmla="*/ 12 h 112"/>
                <a:gd name="T8" fmla="*/ 99 w 107"/>
                <a:gd name="T9" fmla="*/ 53 h 112"/>
                <a:gd name="T10" fmla="*/ 104 w 107"/>
                <a:gd name="T11" fmla="*/ 53 h 112"/>
                <a:gd name="T12" fmla="*/ 103 w 107"/>
                <a:gd name="T13" fmla="*/ 39 h 112"/>
                <a:gd name="T14" fmla="*/ 107 w 107"/>
                <a:gd name="T15" fmla="*/ 34 h 112"/>
                <a:gd name="T16" fmla="*/ 56 w 107"/>
                <a:gd name="T17" fmla="*/ 0 h 112"/>
                <a:gd name="T18" fmla="*/ 0 w 107"/>
                <a:gd name="T19" fmla="*/ 56 h 112"/>
                <a:gd name="T20" fmla="*/ 56 w 107"/>
                <a:gd name="T21" fmla="*/ 112 h 112"/>
                <a:gd name="T22" fmla="*/ 82 w 107"/>
                <a:gd name="T23" fmla="*/ 105 h 112"/>
                <a:gd name="T24" fmla="*/ 82 w 107"/>
                <a:gd name="T25" fmla="*/ 9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2">
                  <a:moveTo>
                    <a:pt x="82" y="91"/>
                  </a:moveTo>
                  <a:cubicBezTo>
                    <a:pt x="74" y="97"/>
                    <a:pt x="65" y="100"/>
                    <a:pt x="56" y="100"/>
                  </a:cubicBezTo>
                  <a:cubicBezTo>
                    <a:pt x="32" y="100"/>
                    <a:pt x="12" y="80"/>
                    <a:pt x="12" y="56"/>
                  </a:cubicBezTo>
                  <a:cubicBezTo>
                    <a:pt x="12" y="32"/>
                    <a:pt x="32" y="12"/>
                    <a:pt x="56" y="12"/>
                  </a:cubicBezTo>
                  <a:cubicBezTo>
                    <a:pt x="79" y="12"/>
                    <a:pt x="98" y="30"/>
                    <a:pt x="99" y="53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97" y="47"/>
                    <a:pt x="103" y="39"/>
                    <a:pt x="103" y="39"/>
                  </a:cubicBezTo>
                  <a:cubicBezTo>
                    <a:pt x="106" y="37"/>
                    <a:pt x="107" y="35"/>
                    <a:pt x="107" y="34"/>
                  </a:cubicBezTo>
                  <a:cubicBezTo>
                    <a:pt x="98" y="14"/>
                    <a:pt x="79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7"/>
                    <a:pt x="25" y="112"/>
                    <a:pt x="56" y="112"/>
                  </a:cubicBezTo>
                  <a:cubicBezTo>
                    <a:pt x="65" y="112"/>
                    <a:pt x="74" y="109"/>
                    <a:pt x="82" y="105"/>
                  </a:cubicBezTo>
                  <a:lnTo>
                    <a:pt x="8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A1DB27-8EC4-463D-A483-68D903D20FFD}"/>
              </a:ext>
            </a:extLst>
          </p:cNvPr>
          <p:cNvGrpSpPr/>
          <p:nvPr/>
        </p:nvGrpSpPr>
        <p:grpSpPr>
          <a:xfrm>
            <a:off x="7235066" y="2723134"/>
            <a:ext cx="439738" cy="322262"/>
            <a:chOff x="7286626" y="3906838"/>
            <a:chExt cx="439738" cy="322262"/>
          </a:xfrm>
          <a:solidFill>
            <a:schemeClr val="bg2"/>
          </a:solidFill>
        </p:grpSpPr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07855D4-A4BA-4615-BF7A-8421C0FF3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5676" y="3906838"/>
              <a:ext cx="420688" cy="223838"/>
            </a:xfrm>
            <a:custGeom>
              <a:avLst/>
              <a:gdLst>
                <a:gd name="T0" fmla="*/ 126 w 265"/>
                <a:gd name="T1" fmla="*/ 98 h 141"/>
                <a:gd name="T2" fmla="*/ 126 w 265"/>
                <a:gd name="T3" fmla="*/ 98 h 141"/>
                <a:gd name="T4" fmla="*/ 126 w 265"/>
                <a:gd name="T5" fmla="*/ 98 h 141"/>
                <a:gd name="T6" fmla="*/ 126 w 265"/>
                <a:gd name="T7" fmla="*/ 98 h 141"/>
                <a:gd name="T8" fmla="*/ 182 w 265"/>
                <a:gd name="T9" fmla="*/ 141 h 141"/>
                <a:gd name="T10" fmla="*/ 265 w 265"/>
                <a:gd name="T11" fmla="*/ 93 h 141"/>
                <a:gd name="T12" fmla="*/ 208 w 265"/>
                <a:gd name="T13" fmla="*/ 49 h 141"/>
                <a:gd name="T14" fmla="*/ 129 w 265"/>
                <a:gd name="T15" fmla="*/ 97 h 141"/>
                <a:gd name="T16" fmla="*/ 129 w 265"/>
                <a:gd name="T17" fmla="*/ 2 h 141"/>
                <a:gd name="T18" fmla="*/ 208 w 265"/>
                <a:gd name="T19" fmla="*/ 49 h 141"/>
                <a:gd name="T20" fmla="*/ 255 w 265"/>
                <a:gd name="T21" fmla="*/ 45 h 141"/>
                <a:gd name="T22" fmla="*/ 184 w 265"/>
                <a:gd name="T23" fmla="*/ 4 h 141"/>
                <a:gd name="T24" fmla="*/ 129 w 265"/>
                <a:gd name="T25" fmla="*/ 0 h 141"/>
                <a:gd name="T26" fmla="*/ 129 w 265"/>
                <a:gd name="T27" fmla="*/ 0 h 141"/>
                <a:gd name="T28" fmla="*/ 128 w 265"/>
                <a:gd name="T29" fmla="*/ 0 h 141"/>
                <a:gd name="T30" fmla="*/ 128 w 265"/>
                <a:gd name="T31" fmla="*/ 0 h 141"/>
                <a:gd name="T32" fmla="*/ 126 w 265"/>
                <a:gd name="T33" fmla="*/ 0 h 141"/>
                <a:gd name="T34" fmla="*/ 126 w 265"/>
                <a:gd name="T35" fmla="*/ 0 h 141"/>
                <a:gd name="T36" fmla="*/ 71 w 265"/>
                <a:gd name="T37" fmla="*/ 4 h 141"/>
                <a:gd name="T38" fmla="*/ 0 w 265"/>
                <a:gd name="T39" fmla="*/ 45 h 141"/>
                <a:gd name="T40" fmla="*/ 47 w 265"/>
                <a:gd name="T41" fmla="*/ 49 h 141"/>
                <a:gd name="T42" fmla="*/ 126 w 265"/>
                <a:gd name="T43" fmla="*/ 2 h 141"/>
                <a:gd name="T44" fmla="*/ 126 w 265"/>
                <a:gd name="T45" fmla="*/ 98 h 141"/>
                <a:gd name="T46" fmla="*/ 126 w 265"/>
                <a:gd name="T47" fmla="*/ 9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5" h="141">
                  <a:moveTo>
                    <a:pt x="126" y="98"/>
                  </a:moveTo>
                  <a:lnTo>
                    <a:pt x="126" y="98"/>
                  </a:lnTo>
                  <a:lnTo>
                    <a:pt x="126" y="98"/>
                  </a:lnTo>
                  <a:lnTo>
                    <a:pt x="126" y="98"/>
                  </a:lnTo>
                  <a:lnTo>
                    <a:pt x="182" y="141"/>
                  </a:lnTo>
                  <a:lnTo>
                    <a:pt x="265" y="93"/>
                  </a:lnTo>
                  <a:lnTo>
                    <a:pt x="208" y="49"/>
                  </a:lnTo>
                  <a:lnTo>
                    <a:pt x="129" y="97"/>
                  </a:lnTo>
                  <a:lnTo>
                    <a:pt x="129" y="2"/>
                  </a:lnTo>
                  <a:lnTo>
                    <a:pt x="208" y="49"/>
                  </a:lnTo>
                  <a:lnTo>
                    <a:pt x="255" y="45"/>
                  </a:lnTo>
                  <a:lnTo>
                    <a:pt x="184" y="4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71" y="4"/>
                  </a:lnTo>
                  <a:lnTo>
                    <a:pt x="0" y="45"/>
                  </a:lnTo>
                  <a:lnTo>
                    <a:pt x="47" y="49"/>
                  </a:lnTo>
                  <a:lnTo>
                    <a:pt x="126" y="2"/>
                  </a:lnTo>
                  <a:lnTo>
                    <a:pt x="126" y="98"/>
                  </a:lnTo>
                  <a:lnTo>
                    <a:pt x="12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7C3B6EA5-E149-40AF-AC7E-7E9AC6AEC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6626" y="3986213"/>
              <a:ext cx="219075" cy="147638"/>
            </a:xfrm>
            <a:custGeom>
              <a:avLst/>
              <a:gdLst>
                <a:gd name="T0" fmla="*/ 0 w 138"/>
                <a:gd name="T1" fmla="*/ 41 h 93"/>
                <a:gd name="T2" fmla="*/ 79 w 138"/>
                <a:gd name="T3" fmla="*/ 93 h 93"/>
                <a:gd name="T4" fmla="*/ 138 w 138"/>
                <a:gd name="T5" fmla="*/ 48 h 93"/>
                <a:gd name="T6" fmla="*/ 55 w 138"/>
                <a:gd name="T7" fmla="*/ 0 h 93"/>
                <a:gd name="T8" fmla="*/ 0 w 138"/>
                <a:gd name="T9" fmla="*/ 4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93">
                  <a:moveTo>
                    <a:pt x="0" y="41"/>
                  </a:moveTo>
                  <a:lnTo>
                    <a:pt x="79" y="93"/>
                  </a:lnTo>
                  <a:lnTo>
                    <a:pt x="138" y="48"/>
                  </a:lnTo>
                  <a:lnTo>
                    <a:pt x="55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CC5D9412-3084-4900-86BC-24D95C4F8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351" y="4076700"/>
              <a:ext cx="263525" cy="152400"/>
            </a:xfrm>
            <a:custGeom>
              <a:avLst/>
              <a:gdLst>
                <a:gd name="T0" fmla="*/ 84 w 166"/>
                <a:gd name="T1" fmla="*/ 0 h 96"/>
                <a:gd name="T2" fmla="*/ 25 w 166"/>
                <a:gd name="T3" fmla="*/ 45 h 96"/>
                <a:gd name="T4" fmla="*/ 0 w 166"/>
                <a:gd name="T5" fmla="*/ 29 h 96"/>
                <a:gd name="T6" fmla="*/ 0 w 166"/>
                <a:gd name="T7" fmla="*/ 48 h 96"/>
                <a:gd name="T8" fmla="*/ 82 w 166"/>
                <a:gd name="T9" fmla="*/ 96 h 96"/>
                <a:gd name="T10" fmla="*/ 166 w 166"/>
                <a:gd name="T11" fmla="*/ 48 h 96"/>
                <a:gd name="T12" fmla="*/ 166 w 166"/>
                <a:gd name="T13" fmla="*/ 27 h 96"/>
                <a:gd name="T14" fmla="*/ 140 w 166"/>
                <a:gd name="T15" fmla="*/ 45 h 96"/>
                <a:gd name="T16" fmla="*/ 84 w 166"/>
                <a:gd name="T1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96">
                  <a:moveTo>
                    <a:pt x="84" y="0"/>
                  </a:moveTo>
                  <a:lnTo>
                    <a:pt x="25" y="45"/>
                  </a:lnTo>
                  <a:lnTo>
                    <a:pt x="0" y="29"/>
                  </a:lnTo>
                  <a:lnTo>
                    <a:pt x="0" y="48"/>
                  </a:lnTo>
                  <a:lnTo>
                    <a:pt x="82" y="96"/>
                  </a:lnTo>
                  <a:lnTo>
                    <a:pt x="166" y="48"/>
                  </a:lnTo>
                  <a:lnTo>
                    <a:pt x="166" y="27"/>
                  </a:lnTo>
                  <a:lnTo>
                    <a:pt x="140" y="45"/>
                  </a:ln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TextBox 25">
            <a:extLst>
              <a:ext uri="{FF2B5EF4-FFF2-40B4-BE49-F238E27FC236}">
                <a16:creationId xmlns:a16="http://schemas.microsoft.com/office/drawing/2014/main" id="{442DD8E5-77DB-48C5-AC57-E4A61195F172}"/>
              </a:ext>
            </a:extLst>
          </p:cNvPr>
          <p:cNvSpPr txBox="1"/>
          <p:nvPr/>
        </p:nvSpPr>
        <p:spPr>
          <a:xfrm>
            <a:off x="999289" y="4150191"/>
            <a:ext cx="2173042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5DACAA-BA9C-4B71-AF9D-04B264813FE0}"/>
              </a:ext>
            </a:extLst>
          </p:cNvPr>
          <p:cNvSpPr txBox="1"/>
          <p:nvPr/>
        </p:nvSpPr>
        <p:spPr>
          <a:xfrm>
            <a:off x="1271213" y="3845027"/>
            <a:ext cx="162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Efficience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E76CADFB-0BF2-43D5-BC9F-A3CC4DA95284}"/>
              </a:ext>
            </a:extLst>
          </p:cNvPr>
          <p:cNvSpPr txBox="1"/>
          <p:nvPr/>
        </p:nvSpPr>
        <p:spPr>
          <a:xfrm>
            <a:off x="3685735" y="4150191"/>
            <a:ext cx="2173042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D571A3-D77F-4BCB-90C8-8C618667C18C}"/>
              </a:ext>
            </a:extLst>
          </p:cNvPr>
          <p:cNvSpPr txBox="1"/>
          <p:nvPr/>
        </p:nvSpPr>
        <p:spPr>
          <a:xfrm>
            <a:off x="3957659" y="3845027"/>
            <a:ext cx="162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Secure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E0FF9DD8-0C9A-4E7C-91BE-D334E04D8D6C}"/>
              </a:ext>
            </a:extLst>
          </p:cNvPr>
          <p:cNvSpPr txBox="1"/>
          <p:nvPr/>
        </p:nvSpPr>
        <p:spPr>
          <a:xfrm>
            <a:off x="6368414" y="4150191"/>
            <a:ext cx="2173042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FECABF-09C5-453F-BB68-6C3A84B12EBA}"/>
              </a:ext>
            </a:extLst>
          </p:cNvPr>
          <p:cNvSpPr txBox="1"/>
          <p:nvPr/>
        </p:nvSpPr>
        <p:spPr>
          <a:xfrm>
            <a:off x="6368414" y="3845027"/>
            <a:ext cx="217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Good Package</a:t>
            </a: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B6F252B7-9453-4752-8D0E-BF0D62A9907D}"/>
              </a:ext>
            </a:extLst>
          </p:cNvPr>
          <p:cNvSpPr txBox="1"/>
          <p:nvPr/>
        </p:nvSpPr>
        <p:spPr>
          <a:xfrm>
            <a:off x="9051093" y="4150191"/>
            <a:ext cx="2173042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D34466-E7E3-472E-9EBF-A7F328F9B15C}"/>
              </a:ext>
            </a:extLst>
          </p:cNvPr>
          <p:cNvSpPr txBox="1"/>
          <p:nvPr/>
        </p:nvSpPr>
        <p:spPr>
          <a:xfrm>
            <a:off x="9051093" y="3845027"/>
            <a:ext cx="217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Big Warehouse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76BBB4-BD6A-4855-B48F-79DF6D9063A9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7C494E5-F98C-4556-B80D-4A6672311A74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A5738A3-75B3-44F9-A6F3-6DE030092A21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BFE9617-A152-4072-963D-FA431BE41EC3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13BE4BD-2623-4D61-AA44-D12F90EF345F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50" name="Freeform 10">
                <a:extLst>
                  <a:ext uri="{FF2B5EF4-FFF2-40B4-BE49-F238E27FC236}">
                    <a16:creationId xmlns:a16="http://schemas.microsoft.com/office/drawing/2014/main" id="{4E68B435-F822-4308-860D-CC9CCE24E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BC3BC530-56D5-466A-89A5-1273222F5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82E8B4E-7067-44FA-B447-468DE9D7090F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45" name="Freeform 15">
                <a:extLst>
                  <a:ext uri="{FF2B5EF4-FFF2-40B4-BE49-F238E27FC236}">
                    <a16:creationId xmlns:a16="http://schemas.microsoft.com/office/drawing/2014/main" id="{017DC225-158E-4FCA-8449-0362FA355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7F1FB71C-2513-4D54-93C7-FDA8795ED8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FBF2FB95-6CF3-41FA-8736-F6856D92C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8">
                <a:extLst>
                  <a:ext uri="{FF2B5EF4-FFF2-40B4-BE49-F238E27FC236}">
                    <a16:creationId xmlns:a16="http://schemas.microsoft.com/office/drawing/2014/main" id="{A9E5FDE2-BED0-4214-89D5-FE9F0C96B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16D86788-6B51-4A57-8D2B-8FC3065B34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79C7349-F75A-4FE9-85A3-6218DBA1FD1A}"/>
              </a:ext>
            </a:extLst>
          </p:cNvPr>
          <p:cNvSpPr txBox="1"/>
          <p:nvPr/>
        </p:nvSpPr>
        <p:spPr>
          <a:xfrm>
            <a:off x="1271213" y="5150927"/>
            <a:ext cx="162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Got it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91CC26-F105-4922-9B47-AC0A8C4F5240}"/>
              </a:ext>
            </a:extLst>
          </p:cNvPr>
          <p:cNvSpPr txBox="1"/>
          <p:nvPr/>
        </p:nvSpPr>
        <p:spPr>
          <a:xfrm>
            <a:off x="3957659" y="5150927"/>
            <a:ext cx="162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Got 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4BBCDF-0362-4E3D-98FD-6C67D79F9E39}"/>
              </a:ext>
            </a:extLst>
          </p:cNvPr>
          <p:cNvSpPr txBox="1"/>
          <p:nvPr/>
        </p:nvSpPr>
        <p:spPr>
          <a:xfrm>
            <a:off x="6368414" y="5150927"/>
            <a:ext cx="2173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Got it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4EB4E9-94E3-4EF7-B45B-632A23EFD50B}"/>
              </a:ext>
            </a:extLst>
          </p:cNvPr>
          <p:cNvSpPr txBox="1"/>
          <p:nvPr/>
        </p:nvSpPr>
        <p:spPr>
          <a:xfrm>
            <a:off x="9051093" y="5150927"/>
            <a:ext cx="2173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4"/>
                </a:solidFill>
              </a:rPr>
              <a:t>Got it</a:t>
            </a:r>
          </a:p>
        </p:txBody>
      </p:sp>
    </p:spTree>
    <p:extLst>
      <p:ext uri="{BB962C8B-B14F-4D97-AF65-F5344CB8AC3E}">
        <p14:creationId xmlns:p14="http://schemas.microsoft.com/office/powerpoint/2010/main" val="111531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27">
            <a:extLst>
              <a:ext uri="{FF2B5EF4-FFF2-40B4-BE49-F238E27FC236}">
                <a16:creationId xmlns:a16="http://schemas.microsoft.com/office/drawing/2014/main" id="{0BB38018-FC67-4298-9AC1-E86A65EB6A88}"/>
              </a:ext>
            </a:extLst>
          </p:cNvPr>
          <p:cNvSpPr>
            <a:spLocks/>
          </p:cNvSpPr>
          <p:nvPr/>
        </p:nvSpPr>
        <p:spPr bwMode="auto">
          <a:xfrm>
            <a:off x="9886138" y="3178628"/>
            <a:ext cx="2305862" cy="3679371"/>
          </a:xfrm>
          <a:custGeom>
            <a:avLst/>
            <a:gdLst>
              <a:gd name="T0" fmla="*/ 722 w 722"/>
              <a:gd name="T1" fmla="*/ 1076 h 1156"/>
              <a:gd name="T2" fmla="*/ 661 w 722"/>
              <a:gd name="T3" fmla="*/ 1081 h 1156"/>
              <a:gd name="T4" fmla="*/ 240 w 722"/>
              <a:gd name="T5" fmla="*/ 661 h 1156"/>
              <a:gd name="T6" fmla="*/ 661 w 722"/>
              <a:gd name="T7" fmla="*/ 240 h 1156"/>
              <a:gd name="T8" fmla="*/ 722 w 722"/>
              <a:gd name="T9" fmla="*/ 245 h 1156"/>
              <a:gd name="T10" fmla="*/ 722 w 722"/>
              <a:gd name="T11" fmla="*/ 3 h 1156"/>
              <a:gd name="T12" fmla="*/ 661 w 722"/>
              <a:gd name="T13" fmla="*/ 0 h 1156"/>
              <a:gd name="T14" fmla="*/ 0 w 722"/>
              <a:gd name="T15" fmla="*/ 661 h 1156"/>
              <a:gd name="T16" fmla="*/ 225 w 722"/>
              <a:gd name="T17" fmla="*/ 1156 h 1156"/>
              <a:gd name="T18" fmla="*/ 722 w 722"/>
              <a:gd name="T19" fmla="*/ 1156 h 1156"/>
              <a:gd name="T20" fmla="*/ 722 w 722"/>
              <a:gd name="T21" fmla="*/ 107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156">
                <a:moveTo>
                  <a:pt x="722" y="1076"/>
                </a:moveTo>
                <a:cubicBezTo>
                  <a:pt x="702" y="1079"/>
                  <a:pt x="682" y="1081"/>
                  <a:pt x="661" y="1081"/>
                </a:cubicBezTo>
                <a:cubicBezTo>
                  <a:pt x="429" y="1081"/>
                  <a:pt x="240" y="892"/>
                  <a:pt x="240" y="661"/>
                </a:cubicBezTo>
                <a:cubicBezTo>
                  <a:pt x="240" y="429"/>
                  <a:pt x="429" y="240"/>
                  <a:pt x="661" y="240"/>
                </a:cubicBezTo>
                <a:cubicBezTo>
                  <a:pt x="682" y="240"/>
                  <a:pt x="702" y="242"/>
                  <a:pt x="722" y="245"/>
                </a:cubicBezTo>
                <a:cubicBezTo>
                  <a:pt x="722" y="3"/>
                  <a:pt x="722" y="3"/>
                  <a:pt x="722" y="3"/>
                </a:cubicBezTo>
                <a:cubicBezTo>
                  <a:pt x="702" y="1"/>
                  <a:pt x="682" y="0"/>
                  <a:pt x="661" y="0"/>
                </a:cubicBezTo>
                <a:cubicBezTo>
                  <a:pt x="297" y="0"/>
                  <a:pt x="0" y="297"/>
                  <a:pt x="0" y="661"/>
                </a:cubicBezTo>
                <a:cubicBezTo>
                  <a:pt x="0" y="858"/>
                  <a:pt x="87" y="1035"/>
                  <a:pt x="225" y="1156"/>
                </a:cubicBezTo>
                <a:cubicBezTo>
                  <a:pt x="722" y="1156"/>
                  <a:pt x="722" y="1156"/>
                  <a:pt x="722" y="1156"/>
                </a:cubicBezTo>
                <a:lnTo>
                  <a:pt x="722" y="1076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A9BBEF-1313-4624-99B8-2EBF103BC3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Interesting </a:t>
            </a:r>
            <a:r>
              <a:rPr lang="en-US" b="1" dirty="0">
                <a:solidFill>
                  <a:schemeClr val="accent1"/>
                </a:solidFill>
              </a:rPr>
              <a:t>Features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0F359B-57DA-4E7C-A971-3C7C199C0B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F85C3C-D4AD-4F73-A355-0FA309805C1E}"/>
              </a:ext>
            </a:extLst>
          </p:cNvPr>
          <p:cNvGrpSpPr/>
          <p:nvPr/>
        </p:nvGrpSpPr>
        <p:grpSpPr>
          <a:xfrm>
            <a:off x="747438" y="4794735"/>
            <a:ext cx="673101" cy="474663"/>
            <a:chOff x="3937000" y="4054475"/>
            <a:chExt cx="673101" cy="474663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9B107E2-52A7-4BA8-A0D8-6D74703F8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288" y="4332288"/>
              <a:ext cx="658813" cy="196850"/>
            </a:xfrm>
            <a:custGeom>
              <a:avLst/>
              <a:gdLst>
                <a:gd name="T0" fmla="*/ 242 w 242"/>
                <a:gd name="T1" fmla="*/ 0 h 72"/>
                <a:gd name="T2" fmla="*/ 213 w 242"/>
                <a:gd name="T3" fmla="*/ 61 h 72"/>
                <a:gd name="T4" fmla="*/ 194 w 242"/>
                <a:gd name="T5" fmla="*/ 72 h 72"/>
                <a:gd name="T6" fmla="*/ 23 w 242"/>
                <a:gd name="T7" fmla="*/ 72 h 72"/>
                <a:gd name="T8" fmla="*/ 19 w 242"/>
                <a:gd name="T9" fmla="*/ 66 h 72"/>
                <a:gd name="T10" fmla="*/ 19 w 242"/>
                <a:gd name="T11" fmla="*/ 66 h 72"/>
                <a:gd name="T12" fmla="*/ 16 w 242"/>
                <a:gd name="T13" fmla="*/ 53 h 72"/>
                <a:gd name="T14" fmla="*/ 16 w 242"/>
                <a:gd name="T15" fmla="*/ 52 h 72"/>
                <a:gd name="T16" fmla="*/ 0 w 242"/>
                <a:gd name="T17" fmla="*/ 22 h 72"/>
                <a:gd name="T18" fmla="*/ 0 w 242"/>
                <a:gd name="T19" fmla="*/ 9 h 72"/>
                <a:gd name="T20" fmla="*/ 153 w 242"/>
                <a:gd name="T21" fmla="*/ 9 h 72"/>
                <a:gd name="T22" fmla="*/ 153 w 242"/>
                <a:gd name="T23" fmla="*/ 8 h 72"/>
                <a:gd name="T24" fmla="*/ 161 w 242"/>
                <a:gd name="T25" fmla="*/ 0 h 72"/>
                <a:gd name="T26" fmla="*/ 242 w 242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2" h="72">
                  <a:moveTo>
                    <a:pt x="242" y="0"/>
                  </a:moveTo>
                  <a:cubicBezTo>
                    <a:pt x="213" y="61"/>
                    <a:pt x="213" y="61"/>
                    <a:pt x="213" y="61"/>
                  </a:cubicBezTo>
                  <a:cubicBezTo>
                    <a:pt x="209" y="68"/>
                    <a:pt x="202" y="72"/>
                    <a:pt x="194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0" y="72"/>
                    <a:pt x="18" y="69"/>
                    <a:pt x="19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2" y="61"/>
                    <a:pt x="20" y="56"/>
                    <a:pt x="16" y="5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6" y="45"/>
                    <a:pt x="0" y="34"/>
                    <a:pt x="0" y="2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3" y="4"/>
                    <a:pt x="156" y="0"/>
                    <a:pt x="161" y="0"/>
                  </a:cubicBezTo>
                  <a:cubicBezTo>
                    <a:pt x="242" y="0"/>
                    <a:pt x="242" y="0"/>
                    <a:pt x="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96F9D12-DC19-4344-A38E-15CA146D5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4194175"/>
              <a:ext cx="103188" cy="149225"/>
            </a:xfrm>
            <a:custGeom>
              <a:avLst/>
              <a:gdLst>
                <a:gd name="T0" fmla="*/ 34 w 38"/>
                <a:gd name="T1" fmla="*/ 0 h 55"/>
                <a:gd name="T2" fmla="*/ 5 w 38"/>
                <a:gd name="T3" fmla="*/ 0 h 55"/>
                <a:gd name="T4" fmla="*/ 0 w 38"/>
                <a:gd name="T5" fmla="*/ 4 h 55"/>
                <a:gd name="T6" fmla="*/ 0 w 38"/>
                <a:gd name="T7" fmla="*/ 51 h 55"/>
                <a:gd name="T8" fmla="*/ 5 w 38"/>
                <a:gd name="T9" fmla="*/ 55 h 55"/>
                <a:gd name="T10" fmla="*/ 34 w 38"/>
                <a:gd name="T11" fmla="*/ 55 h 55"/>
                <a:gd name="T12" fmla="*/ 38 w 38"/>
                <a:gd name="T13" fmla="*/ 51 h 55"/>
                <a:gd name="T14" fmla="*/ 38 w 38"/>
                <a:gd name="T15" fmla="*/ 4 h 55"/>
                <a:gd name="T16" fmla="*/ 34 w 38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55">
                  <a:moveTo>
                    <a:pt x="3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2" y="55"/>
                    <a:pt x="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7" y="55"/>
                    <a:pt x="38" y="53"/>
                    <a:pt x="38" y="51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2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A713B46-480F-4657-84BE-2997F1580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325" y="4240213"/>
              <a:ext cx="115888" cy="71437"/>
            </a:xfrm>
            <a:custGeom>
              <a:avLst/>
              <a:gdLst>
                <a:gd name="T0" fmla="*/ 38 w 42"/>
                <a:gd name="T1" fmla="*/ 0 h 26"/>
                <a:gd name="T2" fmla="*/ 4 w 42"/>
                <a:gd name="T3" fmla="*/ 0 h 26"/>
                <a:gd name="T4" fmla="*/ 0 w 42"/>
                <a:gd name="T5" fmla="*/ 4 h 26"/>
                <a:gd name="T6" fmla="*/ 0 w 42"/>
                <a:gd name="T7" fmla="*/ 21 h 26"/>
                <a:gd name="T8" fmla="*/ 4 w 42"/>
                <a:gd name="T9" fmla="*/ 26 h 26"/>
                <a:gd name="T10" fmla="*/ 38 w 42"/>
                <a:gd name="T11" fmla="*/ 26 h 26"/>
                <a:gd name="T12" fmla="*/ 42 w 42"/>
                <a:gd name="T13" fmla="*/ 21 h 26"/>
                <a:gd name="T14" fmla="*/ 42 w 42"/>
                <a:gd name="T15" fmla="*/ 4 h 26"/>
                <a:gd name="T16" fmla="*/ 38 w 42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26">
                  <a:moveTo>
                    <a:pt x="3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0" y="26"/>
                    <a:pt x="42" y="24"/>
                    <a:pt x="42" y="21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2"/>
                    <a:pt x="40" y="0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CA86514-B13A-4B2D-A6E3-E6D353820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800" y="4229100"/>
              <a:ext cx="114300" cy="114300"/>
            </a:xfrm>
            <a:custGeom>
              <a:avLst/>
              <a:gdLst>
                <a:gd name="T0" fmla="*/ 4 w 42"/>
                <a:gd name="T1" fmla="*/ 42 h 42"/>
                <a:gd name="T2" fmla="*/ 38 w 42"/>
                <a:gd name="T3" fmla="*/ 42 h 42"/>
                <a:gd name="T4" fmla="*/ 42 w 42"/>
                <a:gd name="T5" fmla="*/ 38 h 42"/>
                <a:gd name="T6" fmla="*/ 42 w 42"/>
                <a:gd name="T7" fmla="*/ 4 h 42"/>
                <a:gd name="T8" fmla="*/ 38 w 42"/>
                <a:gd name="T9" fmla="*/ 0 h 42"/>
                <a:gd name="T10" fmla="*/ 4 w 42"/>
                <a:gd name="T11" fmla="*/ 0 h 42"/>
                <a:gd name="T12" fmla="*/ 0 w 42"/>
                <a:gd name="T13" fmla="*/ 4 h 42"/>
                <a:gd name="T14" fmla="*/ 0 w 42"/>
                <a:gd name="T15" fmla="*/ 38 h 42"/>
                <a:gd name="T16" fmla="*/ 4 w 42"/>
                <a:gd name="T1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2">
                  <a:moveTo>
                    <a:pt x="4" y="42"/>
                  </a:moveTo>
                  <a:cubicBezTo>
                    <a:pt x="38" y="42"/>
                    <a:pt x="38" y="42"/>
                    <a:pt x="38" y="42"/>
                  </a:cubicBezTo>
                  <a:cubicBezTo>
                    <a:pt x="40" y="42"/>
                    <a:pt x="42" y="40"/>
                    <a:pt x="42" y="38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1" y="42"/>
                    <a:pt x="4" y="4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657C7F3-72A1-4666-B47C-7E3CF7CEA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0" y="4054475"/>
              <a:ext cx="182563" cy="295275"/>
            </a:xfrm>
            <a:custGeom>
              <a:avLst/>
              <a:gdLst>
                <a:gd name="T0" fmla="*/ 62 w 115"/>
                <a:gd name="T1" fmla="*/ 76 h 186"/>
                <a:gd name="T2" fmla="*/ 62 w 115"/>
                <a:gd name="T3" fmla="*/ 55 h 186"/>
                <a:gd name="T4" fmla="*/ 76 w 115"/>
                <a:gd name="T5" fmla="*/ 55 h 186"/>
                <a:gd name="T6" fmla="*/ 76 w 115"/>
                <a:gd name="T7" fmla="*/ 41 h 186"/>
                <a:gd name="T8" fmla="*/ 62 w 115"/>
                <a:gd name="T9" fmla="*/ 41 h 186"/>
                <a:gd name="T10" fmla="*/ 62 w 115"/>
                <a:gd name="T11" fmla="*/ 0 h 186"/>
                <a:gd name="T12" fmla="*/ 55 w 115"/>
                <a:gd name="T13" fmla="*/ 0 h 186"/>
                <a:gd name="T14" fmla="*/ 55 w 115"/>
                <a:gd name="T15" fmla="*/ 41 h 186"/>
                <a:gd name="T16" fmla="*/ 34 w 115"/>
                <a:gd name="T17" fmla="*/ 41 h 186"/>
                <a:gd name="T18" fmla="*/ 34 w 115"/>
                <a:gd name="T19" fmla="*/ 55 h 186"/>
                <a:gd name="T20" fmla="*/ 55 w 115"/>
                <a:gd name="T21" fmla="*/ 55 h 186"/>
                <a:gd name="T22" fmla="*/ 55 w 115"/>
                <a:gd name="T23" fmla="*/ 76 h 186"/>
                <a:gd name="T24" fmla="*/ 0 w 115"/>
                <a:gd name="T25" fmla="*/ 76 h 186"/>
                <a:gd name="T26" fmla="*/ 0 w 115"/>
                <a:gd name="T27" fmla="*/ 90 h 186"/>
                <a:gd name="T28" fmla="*/ 21 w 115"/>
                <a:gd name="T29" fmla="*/ 90 h 186"/>
                <a:gd name="T30" fmla="*/ 21 w 115"/>
                <a:gd name="T31" fmla="*/ 186 h 186"/>
                <a:gd name="T32" fmla="*/ 96 w 115"/>
                <a:gd name="T33" fmla="*/ 186 h 186"/>
                <a:gd name="T34" fmla="*/ 96 w 115"/>
                <a:gd name="T35" fmla="*/ 88 h 186"/>
                <a:gd name="T36" fmla="*/ 115 w 115"/>
                <a:gd name="T37" fmla="*/ 76 h 186"/>
                <a:gd name="T38" fmla="*/ 62 w 115"/>
                <a:gd name="T39" fmla="*/ 76 h 186"/>
                <a:gd name="T40" fmla="*/ 82 w 115"/>
                <a:gd name="T41" fmla="*/ 158 h 186"/>
                <a:gd name="T42" fmla="*/ 62 w 115"/>
                <a:gd name="T43" fmla="*/ 158 h 186"/>
                <a:gd name="T44" fmla="*/ 62 w 115"/>
                <a:gd name="T45" fmla="*/ 131 h 186"/>
                <a:gd name="T46" fmla="*/ 82 w 115"/>
                <a:gd name="T47" fmla="*/ 131 h 186"/>
                <a:gd name="T48" fmla="*/ 82 w 115"/>
                <a:gd name="T49" fmla="*/ 158 h 186"/>
                <a:gd name="T50" fmla="*/ 82 w 115"/>
                <a:gd name="T51" fmla="*/ 117 h 186"/>
                <a:gd name="T52" fmla="*/ 62 w 115"/>
                <a:gd name="T53" fmla="*/ 117 h 186"/>
                <a:gd name="T54" fmla="*/ 62 w 115"/>
                <a:gd name="T55" fmla="*/ 96 h 186"/>
                <a:gd name="T56" fmla="*/ 82 w 115"/>
                <a:gd name="T57" fmla="*/ 96 h 186"/>
                <a:gd name="T58" fmla="*/ 82 w 115"/>
                <a:gd name="T59" fmla="*/ 117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186">
                  <a:moveTo>
                    <a:pt x="62" y="76"/>
                  </a:moveTo>
                  <a:lnTo>
                    <a:pt x="62" y="55"/>
                  </a:lnTo>
                  <a:lnTo>
                    <a:pt x="76" y="55"/>
                  </a:lnTo>
                  <a:lnTo>
                    <a:pt x="76" y="41"/>
                  </a:lnTo>
                  <a:lnTo>
                    <a:pt x="62" y="41"/>
                  </a:lnTo>
                  <a:lnTo>
                    <a:pt x="62" y="0"/>
                  </a:lnTo>
                  <a:lnTo>
                    <a:pt x="55" y="0"/>
                  </a:lnTo>
                  <a:lnTo>
                    <a:pt x="55" y="41"/>
                  </a:lnTo>
                  <a:lnTo>
                    <a:pt x="34" y="41"/>
                  </a:lnTo>
                  <a:lnTo>
                    <a:pt x="34" y="55"/>
                  </a:lnTo>
                  <a:lnTo>
                    <a:pt x="55" y="55"/>
                  </a:lnTo>
                  <a:lnTo>
                    <a:pt x="55" y="76"/>
                  </a:lnTo>
                  <a:lnTo>
                    <a:pt x="0" y="76"/>
                  </a:lnTo>
                  <a:lnTo>
                    <a:pt x="0" y="90"/>
                  </a:lnTo>
                  <a:lnTo>
                    <a:pt x="21" y="90"/>
                  </a:lnTo>
                  <a:lnTo>
                    <a:pt x="21" y="186"/>
                  </a:lnTo>
                  <a:lnTo>
                    <a:pt x="96" y="186"/>
                  </a:lnTo>
                  <a:lnTo>
                    <a:pt x="96" y="88"/>
                  </a:lnTo>
                  <a:lnTo>
                    <a:pt x="115" y="76"/>
                  </a:lnTo>
                  <a:lnTo>
                    <a:pt x="62" y="76"/>
                  </a:lnTo>
                  <a:close/>
                  <a:moveTo>
                    <a:pt x="82" y="158"/>
                  </a:moveTo>
                  <a:lnTo>
                    <a:pt x="62" y="158"/>
                  </a:lnTo>
                  <a:lnTo>
                    <a:pt x="62" y="131"/>
                  </a:lnTo>
                  <a:lnTo>
                    <a:pt x="82" y="131"/>
                  </a:lnTo>
                  <a:lnTo>
                    <a:pt x="82" y="158"/>
                  </a:lnTo>
                  <a:close/>
                  <a:moveTo>
                    <a:pt x="82" y="117"/>
                  </a:moveTo>
                  <a:lnTo>
                    <a:pt x="62" y="117"/>
                  </a:lnTo>
                  <a:lnTo>
                    <a:pt x="62" y="96"/>
                  </a:lnTo>
                  <a:lnTo>
                    <a:pt x="82" y="96"/>
                  </a:lnTo>
                  <a:lnTo>
                    <a:pt x="82" y="1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0DEF64-AD16-437B-8F71-1E89805CD568}"/>
              </a:ext>
            </a:extLst>
          </p:cNvPr>
          <p:cNvGrpSpPr/>
          <p:nvPr/>
        </p:nvGrpSpPr>
        <p:grpSpPr>
          <a:xfrm>
            <a:off x="6466407" y="3386628"/>
            <a:ext cx="635000" cy="622299"/>
            <a:chOff x="5345113" y="3989388"/>
            <a:chExt cx="635000" cy="622299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CCE6856-423C-418F-ADF7-7BC4ABE46A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4963" y="3989388"/>
              <a:ext cx="565150" cy="577850"/>
            </a:xfrm>
            <a:custGeom>
              <a:avLst/>
              <a:gdLst>
                <a:gd name="T0" fmla="*/ 0 w 207"/>
                <a:gd name="T1" fmla="*/ 56 h 212"/>
                <a:gd name="T2" fmla="*/ 29 w 207"/>
                <a:gd name="T3" fmla="*/ 65 h 212"/>
                <a:gd name="T4" fmla="*/ 40 w 207"/>
                <a:gd name="T5" fmla="*/ 81 h 212"/>
                <a:gd name="T6" fmla="*/ 38 w 207"/>
                <a:gd name="T7" fmla="*/ 116 h 212"/>
                <a:gd name="T8" fmla="*/ 52 w 207"/>
                <a:gd name="T9" fmla="*/ 146 h 212"/>
                <a:gd name="T10" fmla="*/ 90 w 207"/>
                <a:gd name="T11" fmla="*/ 116 h 212"/>
                <a:gd name="T12" fmla="*/ 55 w 207"/>
                <a:gd name="T13" fmla="*/ 150 h 212"/>
                <a:gd name="T14" fmla="*/ 90 w 207"/>
                <a:gd name="T15" fmla="*/ 157 h 212"/>
                <a:gd name="T16" fmla="*/ 104 w 207"/>
                <a:gd name="T17" fmla="*/ 156 h 212"/>
                <a:gd name="T18" fmla="*/ 138 w 207"/>
                <a:gd name="T19" fmla="*/ 160 h 212"/>
                <a:gd name="T20" fmla="*/ 142 w 207"/>
                <a:gd name="T21" fmla="*/ 180 h 212"/>
                <a:gd name="T22" fmla="*/ 172 w 207"/>
                <a:gd name="T23" fmla="*/ 170 h 212"/>
                <a:gd name="T24" fmla="*/ 147 w 207"/>
                <a:gd name="T25" fmla="*/ 193 h 212"/>
                <a:gd name="T26" fmla="*/ 207 w 207"/>
                <a:gd name="T27" fmla="*/ 110 h 212"/>
                <a:gd name="T28" fmla="*/ 45 w 207"/>
                <a:gd name="T29" fmla="*/ 59 h 212"/>
                <a:gd name="T30" fmla="*/ 64 w 207"/>
                <a:gd name="T31" fmla="*/ 20 h 212"/>
                <a:gd name="T32" fmla="*/ 90 w 207"/>
                <a:gd name="T33" fmla="*/ 104 h 212"/>
                <a:gd name="T34" fmla="*/ 52 w 207"/>
                <a:gd name="T35" fmla="*/ 71 h 212"/>
                <a:gd name="T36" fmla="*/ 90 w 207"/>
                <a:gd name="T37" fmla="*/ 104 h 212"/>
                <a:gd name="T38" fmla="*/ 91 w 207"/>
                <a:gd name="T39" fmla="*/ 64 h 212"/>
                <a:gd name="T40" fmla="*/ 86 w 207"/>
                <a:gd name="T41" fmla="*/ 14 h 212"/>
                <a:gd name="T42" fmla="*/ 90 w 207"/>
                <a:gd name="T43" fmla="*/ 64 h 212"/>
                <a:gd name="T44" fmla="*/ 179 w 207"/>
                <a:gd name="T45" fmla="*/ 59 h 212"/>
                <a:gd name="T46" fmla="*/ 155 w 207"/>
                <a:gd name="T47" fmla="*/ 104 h 212"/>
                <a:gd name="T48" fmla="*/ 179 w 207"/>
                <a:gd name="T49" fmla="*/ 59 h 212"/>
                <a:gd name="T50" fmla="*/ 107 w 207"/>
                <a:gd name="T51" fmla="*/ 14 h 212"/>
                <a:gd name="T52" fmla="*/ 102 w 207"/>
                <a:gd name="T53" fmla="*/ 65 h 212"/>
                <a:gd name="T54" fmla="*/ 140 w 207"/>
                <a:gd name="T55" fmla="*/ 150 h 212"/>
                <a:gd name="T56" fmla="*/ 102 w 207"/>
                <a:gd name="T57" fmla="*/ 116 h 212"/>
                <a:gd name="T58" fmla="*/ 140 w 207"/>
                <a:gd name="T59" fmla="*/ 150 h 212"/>
                <a:gd name="T60" fmla="*/ 102 w 207"/>
                <a:gd name="T61" fmla="*/ 75 h 212"/>
                <a:gd name="T62" fmla="*/ 145 w 207"/>
                <a:gd name="T63" fmla="*/ 104 h 212"/>
                <a:gd name="T64" fmla="*/ 129 w 207"/>
                <a:gd name="T65" fmla="*/ 20 h 212"/>
                <a:gd name="T66" fmla="*/ 149 w 207"/>
                <a:gd name="T67" fmla="*/ 59 h 212"/>
                <a:gd name="T68" fmla="*/ 178 w 207"/>
                <a:gd name="T69" fmla="*/ 162 h 212"/>
                <a:gd name="T70" fmla="*/ 155 w 207"/>
                <a:gd name="T71" fmla="*/ 116 h 212"/>
                <a:gd name="T72" fmla="*/ 178 w 207"/>
                <a:gd name="T73" fmla="*/ 16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7" h="212">
                  <a:moveTo>
                    <a:pt x="97" y="0"/>
                  </a:moveTo>
                  <a:cubicBezTo>
                    <a:pt x="55" y="0"/>
                    <a:pt x="19" y="23"/>
                    <a:pt x="0" y="56"/>
                  </a:cubicBezTo>
                  <a:cubicBezTo>
                    <a:pt x="3" y="56"/>
                    <a:pt x="5" y="55"/>
                    <a:pt x="8" y="55"/>
                  </a:cubicBezTo>
                  <a:cubicBezTo>
                    <a:pt x="15" y="55"/>
                    <a:pt x="22" y="59"/>
                    <a:pt x="29" y="65"/>
                  </a:cubicBezTo>
                  <a:cubicBezTo>
                    <a:pt x="33" y="67"/>
                    <a:pt x="38" y="68"/>
                    <a:pt x="42" y="69"/>
                  </a:cubicBezTo>
                  <a:cubicBezTo>
                    <a:pt x="42" y="73"/>
                    <a:pt x="41" y="77"/>
                    <a:pt x="40" y="81"/>
                  </a:cubicBezTo>
                  <a:cubicBezTo>
                    <a:pt x="49" y="97"/>
                    <a:pt x="45" y="108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20"/>
                    <a:pt x="39" y="126"/>
                    <a:pt x="39" y="131"/>
                  </a:cubicBezTo>
                  <a:cubicBezTo>
                    <a:pt x="42" y="135"/>
                    <a:pt x="46" y="140"/>
                    <a:pt x="52" y="146"/>
                  </a:cubicBezTo>
                  <a:cubicBezTo>
                    <a:pt x="50" y="136"/>
                    <a:pt x="49" y="128"/>
                    <a:pt x="4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78" y="146"/>
                    <a:pt x="67" y="148"/>
                    <a:pt x="55" y="150"/>
                  </a:cubicBezTo>
                  <a:cubicBezTo>
                    <a:pt x="59" y="153"/>
                    <a:pt x="62" y="156"/>
                    <a:pt x="65" y="159"/>
                  </a:cubicBezTo>
                  <a:cubicBezTo>
                    <a:pt x="73" y="158"/>
                    <a:pt x="82" y="157"/>
                    <a:pt x="90" y="157"/>
                  </a:cubicBezTo>
                  <a:cubicBezTo>
                    <a:pt x="90" y="160"/>
                    <a:pt x="90" y="160"/>
                    <a:pt x="90" y="160"/>
                  </a:cubicBezTo>
                  <a:cubicBezTo>
                    <a:pt x="94" y="158"/>
                    <a:pt x="99" y="156"/>
                    <a:pt x="104" y="156"/>
                  </a:cubicBezTo>
                  <a:cubicBezTo>
                    <a:pt x="106" y="156"/>
                    <a:pt x="109" y="157"/>
                    <a:pt x="111" y="157"/>
                  </a:cubicBezTo>
                  <a:cubicBezTo>
                    <a:pt x="120" y="158"/>
                    <a:pt x="129" y="159"/>
                    <a:pt x="138" y="160"/>
                  </a:cubicBezTo>
                  <a:cubicBezTo>
                    <a:pt x="137" y="164"/>
                    <a:pt x="135" y="167"/>
                    <a:pt x="134" y="171"/>
                  </a:cubicBezTo>
                  <a:cubicBezTo>
                    <a:pt x="137" y="174"/>
                    <a:pt x="140" y="177"/>
                    <a:pt x="142" y="180"/>
                  </a:cubicBezTo>
                  <a:cubicBezTo>
                    <a:pt x="144" y="174"/>
                    <a:pt x="147" y="169"/>
                    <a:pt x="148" y="162"/>
                  </a:cubicBezTo>
                  <a:cubicBezTo>
                    <a:pt x="157" y="165"/>
                    <a:pt x="165" y="167"/>
                    <a:pt x="172" y="170"/>
                  </a:cubicBezTo>
                  <a:cubicBezTo>
                    <a:pt x="165" y="179"/>
                    <a:pt x="156" y="187"/>
                    <a:pt x="147" y="193"/>
                  </a:cubicBezTo>
                  <a:cubicBezTo>
                    <a:pt x="147" y="193"/>
                    <a:pt x="147" y="193"/>
                    <a:pt x="147" y="193"/>
                  </a:cubicBezTo>
                  <a:cubicBezTo>
                    <a:pt x="147" y="201"/>
                    <a:pt x="144" y="207"/>
                    <a:pt x="140" y="212"/>
                  </a:cubicBezTo>
                  <a:cubicBezTo>
                    <a:pt x="180" y="195"/>
                    <a:pt x="207" y="156"/>
                    <a:pt x="207" y="110"/>
                  </a:cubicBezTo>
                  <a:cubicBezTo>
                    <a:pt x="207" y="49"/>
                    <a:pt x="158" y="0"/>
                    <a:pt x="97" y="0"/>
                  </a:cubicBezTo>
                  <a:close/>
                  <a:moveTo>
                    <a:pt x="45" y="59"/>
                  </a:moveTo>
                  <a:cubicBezTo>
                    <a:pt x="36" y="57"/>
                    <a:pt x="28" y="54"/>
                    <a:pt x="21" y="51"/>
                  </a:cubicBezTo>
                  <a:cubicBezTo>
                    <a:pt x="32" y="37"/>
                    <a:pt x="47" y="26"/>
                    <a:pt x="64" y="20"/>
                  </a:cubicBezTo>
                  <a:cubicBezTo>
                    <a:pt x="56" y="29"/>
                    <a:pt x="49" y="43"/>
                    <a:pt x="45" y="59"/>
                  </a:cubicBezTo>
                  <a:close/>
                  <a:moveTo>
                    <a:pt x="90" y="104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49" y="92"/>
                    <a:pt x="50" y="81"/>
                    <a:pt x="52" y="71"/>
                  </a:cubicBezTo>
                  <a:cubicBezTo>
                    <a:pt x="64" y="73"/>
                    <a:pt x="78" y="75"/>
                    <a:pt x="90" y="75"/>
                  </a:cubicBezTo>
                  <a:lnTo>
                    <a:pt x="90" y="104"/>
                  </a:lnTo>
                  <a:close/>
                  <a:moveTo>
                    <a:pt x="91" y="64"/>
                  </a:moveTo>
                  <a:cubicBezTo>
                    <a:pt x="91" y="64"/>
                    <a:pt x="91" y="64"/>
                    <a:pt x="91" y="64"/>
                  </a:cubicBezTo>
                  <a:cubicBezTo>
                    <a:pt x="79" y="64"/>
                    <a:pt x="67" y="63"/>
                    <a:pt x="55" y="61"/>
                  </a:cubicBezTo>
                  <a:cubicBezTo>
                    <a:pt x="62" y="37"/>
                    <a:pt x="73" y="20"/>
                    <a:pt x="86" y="14"/>
                  </a:cubicBezTo>
                  <a:cubicBezTo>
                    <a:pt x="88" y="14"/>
                    <a:pt x="90" y="14"/>
                    <a:pt x="90" y="14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1" y="64"/>
                    <a:pt x="91" y="64"/>
                    <a:pt x="91" y="64"/>
                  </a:cubicBezTo>
                  <a:close/>
                  <a:moveTo>
                    <a:pt x="179" y="59"/>
                  </a:moveTo>
                  <a:cubicBezTo>
                    <a:pt x="187" y="72"/>
                    <a:pt x="192" y="88"/>
                    <a:pt x="193" y="104"/>
                  </a:cubicBezTo>
                  <a:cubicBezTo>
                    <a:pt x="155" y="104"/>
                    <a:pt x="155" y="104"/>
                    <a:pt x="155" y="104"/>
                  </a:cubicBezTo>
                  <a:cubicBezTo>
                    <a:pt x="155" y="92"/>
                    <a:pt x="154" y="80"/>
                    <a:pt x="151" y="69"/>
                  </a:cubicBezTo>
                  <a:cubicBezTo>
                    <a:pt x="162" y="66"/>
                    <a:pt x="171" y="63"/>
                    <a:pt x="179" y="59"/>
                  </a:cubicBezTo>
                  <a:close/>
                  <a:moveTo>
                    <a:pt x="102" y="14"/>
                  </a:moveTo>
                  <a:cubicBezTo>
                    <a:pt x="102" y="14"/>
                    <a:pt x="105" y="14"/>
                    <a:pt x="107" y="14"/>
                  </a:cubicBezTo>
                  <a:cubicBezTo>
                    <a:pt x="120" y="20"/>
                    <a:pt x="131" y="38"/>
                    <a:pt x="138" y="61"/>
                  </a:cubicBezTo>
                  <a:cubicBezTo>
                    <a:pt x="127" y="63"/>
                    <a:pt x="114" y="64"/>
                    <a:pt x="102" y="65"/>
                  </a:cubicBezTo>
                  <a:lnTo>
                    <a:pt x="102" y="14"/>
                  </a:lnTo>
                  <a:close/>
                  <a:moveTo>
                    <a:pt x="140" y="150"/>
                  </a:moveTo>
                  <a:cubicBezTo>
                    <a:pt x="128" y="148"/>
                    <a:pt x="114" y="147"/>
                    <a:pt x="102" y="146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45" y="116"/>
                    <a:pt x="145" y="116"/>
                    <a:pt x="145" y="116"/>
                  </a:cubicBezTo>
                  <a:cubicBezTo>
                    <a:pt x="144" y="128"/>
                    <a:pt x="143" y="140"/>
                    <a:pt x="140" y="150"/>
                  </a:cubicBezTo>
                  <a:close/>
                  <a:moveTo>
                    <a:pt x="102" y="104"/>
                  </a:moveTo>
                  <a:cubicBezTo>
                    <a:pt x="102" y="75"/>
                    <a:pt x="102" y="75"/>
                    <a:pt x="102" y="75"/>
                  </a:cubicBezTo>
                  <a:cubicBezTo>
                    <a:pt x="114" y="75"/>
                    <a:pt x="129" y="73"/>
                    <a:pt x="141" y="71"/>
                  </a:cubicBezTo>
                  <a:cubicBezTo>
                    <a:pt x="143" y="81"/>
                    <a:pt x="144" y="92"/>
                    <a:pt x="145" y="104"/>
                  </a:cubicBezTo>
                  <a:lnTo>
                    <a:pt x="102" y="104"/>
                  </a:lnTo>
                  <a:close/>
                  <a:moveTo>
                    <a:pt x="129" y="20"/>
                  </a:moveTo>
                  <a:cubicBezTo>
                    <a:pt x="147" y="26"/>
                    <a:pt x="162" y="37"/>
                    <a:pt x="173" y="51"/>
                  </a:cubicBezTo>
                  <a:cubicBezTo>
                    <a:pt x="166" y="54"/>
                    <a:pt x="158" y="57"/>
                    <a:pt x="149" y="59"/>
                  </a:cubicBezTo>
                  <a:cubicBezTo>
                    <a:pt x="144" y="43"/>
                    <a:pt x="138" y="29"/>
                    <a:pt x="129" y="20"/>
                  </a:cubicBezTo>
                  <a:close/>
                  <a:moveTo>
                    <a:pt x="178" y="162"/>
                  </a:moveTo>
                  <a:cubicBezTo>
                    <a:pt x="170" y="158"/>
                    <a:pt x="161" y="155"/>
                    <a:pt x="151" y="153"/>
                  </a:cubicBezTo>
                  <a:cubicBezTo>
                    <a:pt x="153" y="141"/>
                    <a:pt x="155" y="128"/>
                    <a:pt x="155" y="116"/>
                  </a:cubicBezTo>
                  <a:cubicBezTo>
                    <a:pt x="193" y="116"/>
                    <a:pt x="193" y="116"/>
                    <a:pt x="193" y="116"/>
                  </a:cubicBezTo>
                  <a:cubicBezTo>
                    <a:pt x="192" y="132"/>
                    <a:pt x="187" y="148"/>
                    <a:pt x="178" y="16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1B8003F-D4B3-4173-88DE-8716182BD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5113" y="4137025"/>
              <a:ext cx="474663" cy="474662"/>
            </a:xfrm>
            <a:custGeom>
              <a:avLst/>
              <a:gdLst>
                <a:gd name="T0" fmla="*/ 151 w 174"/>
                <a:gd name="T1" fmla="*/ 123 h 174"/>
                <a:gd name="T2" fmla="*/ 113 w 174"/>
                <a:gd name="T3" fmla="*/ 124 h 174"/>
                <a:gd name="T4" fmla="*/ 73 w 174"/>
                <a:gd name="T5" fmla="*/ 101 h 174"/>
                <a:gd name="T6" fmla="*/ 50 w 174"/>
                <a:gd name="T7" fmla="*/ 61 h 174"/>
                <a:gd name="T8" fmla="*/ 51 w 174"/>
                <a:gd name="T9" fmla="*/ 23 h 174"/>
                <a:gd name="T10" fmla="*/ 11 w 174"/>
                <a:gd name="T11" fmla="*/ 27 h 174"/>
                <a:gd name="T12" fmla="*/ 52 w 174"/>
                <a:gd name="T13" fmla="*/ 122 h 174"/>
                <a:gd name="T14" fmla="*/ 147 w 174"/>
                <a:gd name="T15" fmla="*/ 163 h 174"/>
                <a:gd name="T16" fmla="*/ 151 w 174"/>
                <a:gd name="T17" fmla="*/ 12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" h="174">
                  <a:moveTo>
                    <a:pt x="151" y="123"/>
                  </a:moveTo>
                  <a:cubicBezTo>
                    <a:pt x="129" y="105"/>
                    <a:pt x="123" y="114"/>
                    <a:pt x="113" y="124"/>
                  </a:cubicBezTo>
                  <a:cubicBezTo>
                    <a:pt x="106" y="131"/>
                    <a:pt x="88" y="117"/>
                    <a:pt x="73" y="101"/>
                  </a:cubicBezTo>
                  <a:cubicBezTo>
                    <a:pt x="57" y="86"/>
                    <a:pt x="43" y="68"/>
                    <a:pt x="50" y="61"/>
                  </a:cubicBezTo>
                  <a:cubicBezTo>
                    <a:pt x="60" y="51"/>
                    <a:pt x="69" y="45"/>
                    <a:pt x="51" y="23"/>
                  </a:cubicBezTo>
                  <a:cubicBezTo>
                    <a:pt x="33" y="0"/>
                    <a:pt x="21" y="17"/>
                    <a:pt x="11" y="27"/>
                  </a:cubicBezTo>
                  <a:cubicBezTo>
                    <a:pt x="0" y="38"/>
                    <a:pt x="11" y="80"/>
                    <a:pt x="52" y="122"/>
                  </a:cubicBezTo>
                  <a:cubicBezTo>
                    <a:pt x="94" y="163"/>
                    <a:pt x="136" y="174"/>
                    <a:pt x="147" y="163"/>
                  </a:cubicBezTo>
                  <a:cubicBezTo>
                    <a:pt x="157" y="153"/>
                    <a:pt x="174" y="141"/>
                    <a:pt x="151" y="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521541-E6AA-49E8-835C-F271BA8B8EF7}"/>
              </a:ext>
            </a:extLst>
          </p:cNvPr>
          <p:cNvGrpSpPr/>
          <p:nvPr/>
        </p:nvGrpSpPr>
        <p:grpSpPr>
          <a:xfrm>
            <a:off x="791888" y="3367578"/>
            <a:ext cx="584200" cy="660399"/>
            <a:chOff x="2600325" y="5068888"/>
            <a:chExt cx="584200" cy="660399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55AF5CE-BC25-4454-897B-7D10B3452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325" y="5083175"/>
              <a:ext cx="284163" cy="474662"/>
            </a:xfrm>
            <a:custGeom>
              <a:avLst/>
              <a:gdLst>
                <a:gd name="T0" fmla="*/ 4 w 104"/>
                <a:gd name="T1" fmla="*/ 37 h 174"/>
                <a:gd name="T2" fmla="*/ 21 w 104"/>
                <a:gd name="T3" fmla="*/ 4 h 174"/>
                <a:gd name="T4" fmla="*/ 53 w 104"/>
                <a:gd name="T5" fmla="*/ 20 h 174"/>
                <a:gd name="T6" fmla="*/ 104 w 104"/>
                <a:gd name="T7" fmla="*/ 174 h 174"/>
                <a:gd name="T8" fmla="*/ 89 w 104"/>
                <a:gd name="T9" fmla="*/ 173 h 174"/>
                <a:gd name="T10" fmla="*/ 40 w 104"/>
                <a:gd name="T11" fmla="*/ 25 h 174"/>
                <a:gd name="T12" fmla="*/ 25 w 104"/>
                <a:gd name="T13" fmla="*/ 17 h 174"/>
                <a:gd name="T14" fmla="*/ 17 w 104"/>
                <a:gd name="T15" fmla="*/ 32 h 174"/>
                <a:gd name="T16" fmla="*/ 13 w 104"/>
                <a:gd name="T17" fmla="*/ 41 h 174"/>
                <a:gd name="T18" fmla="*/ 4 w 104"/>
                <a:gd name="T19" fmla="*/ 3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74">
                  <a:moveTo>
                    <a:pt x="4" y="37"/>
                  </a:moveTo>
                  <a:cubicBezTo>
                    <a:pt x="0" y="23"/>
                    <a:pt x="7" y="8"/>
                    <a:pt x="21" y="4"/>
                  </a:cubicBezTo>
                  <a:cubicBezTo>
                    <a:pt x="34" y="0"/>
                    <a:pt x="49" y="7"/>
                    <a:pt x="53" y="20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99" y="173"/>
                    <a:pt x="94" y="172"/>
                    <a:pt x="89" y="173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8" y="18"/>
                    <a:pt x="31" y="15"/>
                    <a:pt x="25" y="17"/>
                  </a:cubicBezTo>
                  <a:cubicBezTo>
                    <a:pt x="19" y="19"/>
                    <a:pt x="15" y="26"/>
                    <a:pt x="17" y="32"/>
                  </a:cubicBezTo>
                  <a:cubicBezTo>
                    <a:pt x="18" y="36"/>
                    <a:pt x="16" y="40"/>
                    <a:pt x="13" y="41"/>
                  </a:cubicBezTo>
                  <a:cubicBezTo>
                    <a:pt x="9" y="42"/>
                    <a:pt x="5" y="40"/>
                    <a:pt x="4" y="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90B246BA-4F4E-4E9B-9E05-E51ED22EA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525" y="5508625"/>
              <a:ext cx="254000" cy="112712"/>
            </a:xfrm>
            <a:custGeom>
              <a:avLst/>
              <a:gdLst>
                <a:gd name="T0" fmla="*/ 83 w 93"/>
                <a:gd name="T1" fmla="*/ 1 h 41"/>
                <a:gd name="T2" fmla="*/ 0 w 93"/>
                <a:gd name="T3" fmla="*/ 28 h 41"/>
                <a:gd name="T4" fmla="*/ 6 w 93"/>
                <a:gd name="T5" fmla="*/ 40 h 41"/>
                <a:gd name="T6" fmla="*/ 7 w 93"/>
                <a:gd name="T7" fmla="*/ 41 h 41"/>
                <a:gd name="T8" fmla="*/ 87 w 93"/>
                <a:gd name="T9" fmla="*/ 14 h 41"/>
                <a:gd name="T10" fmla="*/ 91 w 93"/>
                <a:gd name="T11" fmla="*/ 5 h 41"/>
                <a:gd name="T12" fmla="*/ 83 w 93"/>
                <a:gd name="T13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41">
                  <a:moveTo>
                    <a:pt x="83" y="1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3" y="32"/>
                    <a:pt x="5" y="36"/>
                    <a:pt x="6" y="40"/>
                  </a:cubicBezTo>
                  <a:cubicBezTo>
                    <a:pt x="7" y="40"/>
                    <a:pt x="7" y="40"/>
                    <a:pt x="7" y="41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91" y="13"/>
                    <a:pt x="93" y="9"/>
                    <a:pt x="91" y="5"/>
                  </a:cubicBezTo>
                  <a:cubicBezTo>
                    <a:pt x="90" y="2"/>
                    <a:pt x="86" y="0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37E274D-31BE-446F-89AA-6D0078D9D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25" y="5562600"/>
              <a:ext cx="165100" cy="166687"/>
            </a:xfrm>
            <a:custGeom>
              <a:avLst/>
              <a:gdLst>
                <a:gd name="T0" fmla="*/ 56 w 61"/>
                <a:gd name="T1" fmla="*/ 22 h 61"/>
                <a:gd name="T2" fmla="*/ 39 w 61"/>
                <a:gd name="T3" fmla="*/ 57 h 61"/>
                <a:gd name="T4" fmla="*/ 4 w 61"/>
                <a:gd name="T5" fmla="*/ 39 h 61"/>
                <a:gd name="T6" fmla="*/ 22 w 61"/>
                <a:gd name="T7" fmla="*/ 5 h 61"/>
                <a:gd name="T8" fmla="*/ 56 w 61"/>
                <a:gd name="T9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1">
                  <a:moveTo>
                    <a:pt x="56" y="22"/>
                  </a:moveTo>
                  <a:cubicBezTo>
                    <a:pt x="61" y="37"/>
                    <a:pt x="53" y="52"/>
                    <a:pt x="39" y="57"/>
                  </a:cubicBezTo>
                  <a:cubicBezTo>
                    <a:pt x="24" y="61"/>
                    <a:pt x="9" y="54"/>
                    <a:pt x="4" y="39"/>
                  </a:cubicBezTo>
                  <a:cubicBezTo>
                    <a:pt x="0" y="25"/>
                    <a:pt x="7" y="10"/>
                    <a:pt x="22" y="5"/>
                  </a:cubicBezTo>
                  <a:cubicBezTo>
                    <a:pt x="36" y="0"/>
                    <a:pt x="51" y="8"/>
                    <a:pt x="56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48A36B6-3A9F-4B5E-82BC-69A285BB5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5607050"/>
              <a:ext cx="82550" cy="80962"/>
            </a:xfrm>
            <a:custGeom>
              <a:avLst/>
              <a:gdLst>
                <a:gd name="T0" fmla="*/ 28 w 30"/>
                <a:gd name="T1" fmla="*/ 11 h 30"/>
                <a:gd name="T2" fmla="*/ 11 w 30"/>
                <a:gd name="T3" fmla="*/ 2 h 30"/>
                <a:gd name="T4" fmla="*/ 2 w 30"/>
                <a:gd name="T5" fmla="*/ 19 h 30"/>
                <a:gd name="T6" fmla="*/ 19 w 30"/>
                <a:gd name="T7" fmla="*/ 28 h 30"/>
                <a:gd name="T8" fmla="*/ 28 w 30"/>
                <a:gd name="T9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28" y="11"/>
                  </a:moveTo>
                  <a:cubicBezTo>
                    <a:pt x="26" y="3"/>
                    <a:pt x="18" y="0"/>
                    <a:pt x="11" y="2"/>
                  </a:cubicBezTo>
                  <a:cubicBezTo>
                    <a:pt x="4" y="4"/>
                    <a:pt x="0" y="12"/>
                    <a:pt x="2" y="19"/>
                  </a:cubicBezTo>
                  <a:cubicBezTo>
                    <a:pt x="5" y="26"/>
                    <a:pt x="12" y="30"/>
                    <a:pt x="19" y="28"/>
                  </a:cubicBezTo>
                  <a:cubicBezTo>
                    <a:pt x="26" y="25"/>
                    <a:pt x="30" y="18"/>
                    <a:pt x="28" y="1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05C1BB9-17B1-4261-8750-E024F7B00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6863" y="5219700"/>
              <a:ext cx="339725" cy="333375"/>
            </a:xfrm>
            <a:custGeom>
              <a:avLst/>
              <a:gdLst>
                <a:gd name="T0" fmla="*/ 124 w 124"/>
                <a:gd name="T1" fmla="*/ 88 h 122"/>
                <a:gd name="T2" fmla="*/ 96 w 124"/>
                <a:gd name="T3" fmla="*/ 3 h 122"/>
                <a:gd name="T4" fmla="*/ 91 w 124"/>
                <a:gd name="T5" fmla="*/ 1 h 122"/>
                <a:gd name="T6" fmla="*/ 3 w 124"/>
                <a:gd name="T7" fmla="*/ 30 h 122"/>
                <a:gd name="T8" fmla="*/ 0 w 124"/>
                <a:gd name="T9" fmla="*/ 34 h 122"/>
                <a:gd name="T10" fmla="*/ 29 w 124"/>
                <a:gd name="T11" fmla="*/ 120 h 122"/>
                <a:gd name="T12" fmla="*/ 33 w 124"/>
                <a:gd name="T13" fmla="*/ 122 h 122"/>
                <a:gd name="T14" fmla="*/ 122 w 124"/>
                <a:gd name="T15" fmla="*/ 93 h 122"/>
                <a:gd name="T16" fmla="*/ 124 w 124"/>
                <a:gd name="T17" fmla="*/ 88 h 122"/>
                <a:gd name="T18" fmla="*/ 79 w 124"/>
                <a:gd name="T19" fmla="*/ 62 h 122"/>
                <a:gd name="T20" fmla="*/ 66 w 124"/>
                <a:gd name="T21" fmla="*/ 54 h 122"/>
                <a:gd name="T22" fmla="*/ 77 w 124"/>
                <a:gd name="T23" fmla="*/ 88 h 122"/>
                <a:gd name="T24" fmla="*/ 66 w 124"/>
                <a:gd name="T25" fmla="*/ 92 h 122"/>
                <a:gd name="T26" fmla="*/ 55 w 124"/>
                <a:gd name="T27" fmla="*/ 58 h 122"/>
                <a:gd name="T28" fmla="*/ 49 w 124"/>
                <a:gd name="T29" fmla="*/ 72 h 122"/>
                <a:gd name="T30" fmla="*/ 39 w 124"/>
                <a:gd name="T31" fmla="*/ 67 h 122"/>
                <a:gd name="T32" fmla="*/ 54 w 124"/>
                <a:gd name="T33" fmla="*/ 36 h 122"/>
                <a:gd name="T34" fmla="*/ 84 w 124"/>
                <a:gd name="T35" fmla="*/ 52 h 122"/>
                <a:gd name="T36" fmla="*/ 79 w 124"/>
                <a:gd name="T37" fmla="*/ 6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122">
                  <a:moveTo>
                    <a:pt x="124" y="88"/>
                  </a:moveTo>
                  <a:cubicBezTo>
                    <a:pt x="96" y="3"/>
                    <a:pt x="96" y="3"/>
                    <a:pt x="96" y="3"/>
                  </a:cubicBezTo>
                  <a:cubicBezTo>
                    <a:pt x="95" y="1"/>
                    <a:pt x="93" y="0"/>
                    <a:pt x="91" y="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2"/>
                    <a:pt x="0" y="34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29" y="121"/>
                    <a:pt x="31" y="122"/>
                    <a:pt x="33" y="122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4" y="92"/>
                    <a:pt x="124" y="90"/>
                    <a:pt x="124" y="88"/>
                  </a:cubicBezTo>
                  <a:close/>
                  <a:moveTo>
                    <a:pt x="79" y="62"/>
                  </a:moveTo>
                  <a:cubicBezTo>
                    <a:pt x="66" y="54"/>
                    <a:pt x="66" y="54"/>
                    <a:pt x="66" y="54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84" y="52"/>
                    <a:pt x="84" y="52"/>
                    <a:pt x="84" y="52"/>
                  </a:cubicBezTo>
                  <a:lnTo>
                    <a:pt x="79" y="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DFDA6A9-5F00-4C11-A14F-BC3A09FA5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25" y="5068888"/>
              <a:ext cx="217488" cy="212725"/>
            </a:xfrm>
            <a:custGeom>
              <a:avLst/>
              <a:gdLst>
                <a:gd name="T0" fmla="*/ 80 w 80"/>
                <a:gd name="T1" fmla="*/ 56 h 78"/>
                <a:gd name="T2" fmla="*/ 62 w 80"/>
                <a:gd name="T3" fmla="*/ 2 h 78"/>
                <a:gd name="T4" fmla="*/ 59 w 80"/>
                <a:gd name="T5" fmla="*/ 0 h 78"/>
                <a:gd name="T6" fmla="*/ 43 w 80"/>
                <a:gd name="T7" fmla="*/ 6 h 78"/>
                <a:gd name="T8" fmla="*/ 43 w 80"/>
                <a:gd name="T9" fmla="*/ 6 h 78"/>
                <a:gd name="T10" fmla="*/ 43 w 80"/>
                <a:gd name="T11" fmla="*/ 6 h 78"/>
                <a:gd name="T12" fmla="*/ 35 w 80"/>
                <a:gd name="T13" fmla="*/ 8 h 78"/>
                <a:gd name="T14" fmla="*/ 42 w 80"/>
                <a:gd name="T15" fmla="*/ 29 h 78"/>
                <a:gd name="T16" fmla="*/ 33 w 80"/>
                <a:gd name="T17" fmla="*/ 32 h 78"/>
                <a:gd name="T18" fmla="*/ 26 w 80"/>
                <a:gd name="T19" fmla="*/ 11 h 78"/>
                <a:gd name="T20" fmla="*/ 18 w 80"/>
                <a:gd name="T21" fmla="*/ 14 h 78"/>
                <a:gd name="T22" fmla="*/ 18 w 80"/>
                <a:gd name="T23" fmla="*/ 14 h 78"/>
                <a:gd name="T24" fmla="*/ 17 w 80"/>
                <a:gd name="T25" fmla="*/ 14 h 78"/>
                <a:gd name="T26" fmla="*/ 2 w 80"/>
                <a:gd name="T27" fmla="*/ 19 h 78"/>
                <a:gd name="T28" fmla="*/ 1 w 80"/>
                <a:gd name="T29" fmla="*/ 22 h 78"/>
                <a:gd name="T30" fmla="*/ 19 w 80"/>
                <a:gd name="T31" fmla="*/ 77 h 78"/>
                <a:gd name="T32" fmla="*/ 22 w 80"/>
                <a:gd name="T33" fmla="*/ 78 h 78"/>
                <a:gd name="T34" fmla="*/ 78 w 80"/>
                <a:gd name="T35" fmla="*/ 59 h 78"/>
                <a:gd name="T36" fmla="*/ 80 w 80"/>
                <a:gd name="T37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78">
                  <a:moveTo>
                    <a:pt x="80" y="56"/>
                  </a:moveTo>
                  <a:cubicBezTo>
                    <a:pt x="62" y="2"/>
                    <a:pt x="62" y="2"/>
                    <a:pt x="62" y="2"/>
                  </a:cubicBezTo>
                  <a:cubicBezTo>
                    <a:pt x="61" y="1"/>
                    <a:pt x="60" y="0"/>
                    <a:pt x="59" y="0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19" y="78"/>
                    <a:pt x="20" y="78"/>
                    <a:pt x="22" y="78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9" y="59"/>
                    <a:pt x="80" y="58"/>
                    <a:pt x="80" y="5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C9ED7633-3086-4DFE-B37D-E4F1A15227FD}"/>
              </a:ext>
            </a:extLst>
          </p:cNvPr>
          <p:cNvSpPr>
            <a:spLocks noEditPoints="1"/>
          </p:cNvSpPr>
          <p:nvPr/>
        </p:nvSpPr>
        <p:spPr bwMode="auto">
          <a:xfrm>
            <a:off x="761726" y="1953700"/>
            <a:ext cx="644525" cy="444500"/>
          </a:xfrm>
          <a:custGeom>
            <a:avLst/>
            <a:gdLst>
              <a:gd name="T0" fmla="*/ 118 w 236"/>
              <a:gd name="T1" fmla="*/ 51 h 163"/>
              <a:gd name="T2" fmla="*/ 118 w 236"/>
              <a:gd name="T3" fmla="*/ 147 h 163"/>
              <a:gd name="T4" fmla="*/ 194 w 236"/>
              <a:gd name="T5" fmla="*/ 132 h 163"/>
              <a:gd name="T6" fmla="*/ 194 w 236"/>
              <a:gd name="T7" fmla="*/ 85 h 163"/>
              <a:gd name="T8" fmla="*/ 198 w 236"/>
              <a:gd name="T9" fmla="*/ 82 h 163"/>
              <a:gd name="T10" fmla="*/ 207 w 236"/>
              <a:gd name="T11" fmla="*/ 84 h 163"/>
              <a:gd name="T12" fmla="*/ 210 w 236"/>
              <a:gd name="T13" fmla="*/ 87 h 163"/>
              <a:gd name="T14" fmla="*/ 210 w 236"/>
              <a:gd name="T15" fmla="*/ 141 h 163"/>
              <a:gd name="T16" fmla="*/ 208 w 236"/>
              <a:gd name="T17" fmla="*/ 145 h 163"/>
              <a:gd name="T18" fmla="*/ 124 w 236"/>
              <a:gd name="T19" fmla="*/ 163 h 163"/>
              <a:gd name="T20" fmla="*/ 111 w 236"/>
              <a:gd name="T21" fmla="*/ 163 h 163"/>
              <a:gd name="T22" fmla="*/ 28 w 236"/>
              <a:gd name="T23" fmla="*/ 145 h 163"/>
              <a:gd name="T24" fmla="*/ 26 w 236"/>
              <a:gd name="T25" fmla="*/ 142 h 163"/>
              <a:gd name="T26" fmla="*/ 24 w 236"/>
              <a:gd name="T27" fmla="*/ 87 h 163"/>
              <a:gd name="T28" fmla="*/ 27 w 236"/>
              <a:gd name="T29" fmla="*/ 83 h 163"/>
              <a:gd name="T30" fmla="*/ 98 w 236"/>
              <a:gd name="T31" fmla="*/ 77 h 163"/>
              <a:gd name="T32" fmla="*/ 101 w 236"/>
              <a:gd name="T33" fmla="*/ 75 h 163"/>
              <a:gd name="T34" fmla="*/ 111 w 236"/>
              <a:gd name="T35" fmla="*/ 49 h 163"/>
              <a:gd name="T36" fmla="*/ 118 w 236"/>
              <a:gd name="T37" fmla="*/ 51 h 163"/>
              <a:gd name="T38" fmla="*/ 24 w 236"/>
              <a:gd name="T39" fmla="*/ 19 h 163"/>
              <a:gd name="T40" fmla="*/ 1 w 236"/>
              <a:gd name="T41" fmla="*/ 66 h 163"/>
              <a:gd name="T42" fmla="*/ 5 w 236"/>
              <a:gd name="T43" fmla="*/ 71 h 163"/>
              <a:gd name="T44" fmla="*/ 88 w 236"/>
              <a:gd name="T45" fmla="*/ 63 h 163"/>
              <a:gd name="T46" fmla="*/ 91 w 236"/>
              <a:gd name="T47" fmla="*/ 61 h 163"/>
              <a:gd name="T48" fmla="*/ 117 w 236"/>
              <a:gd name="T49" fmla="*/ 0 h 163"/>
              <a:gd name="T50" fmla="*/ 26 w 236"/>
              <a:gd name="T51" fmla="*/ 17 h 163"/>
              <a:gd name="T52" fmla="*/ 24 w 236"/>
              <a:gd name="T53" fmla="*/ 19 h 163"/>
              <a:gd name="T54" fmla="*/ 117 w 236"/>
              <a:gd name="T55" fmla="*/ 0 h 163"/>
              <a:gd name="T56" fmla="*/ 146 w 236"/>
              <a:gd name="T57" fmla="*/ 63 h 163"/>
              <a:gd name="T58" fmla="*/ 148 w 236"/>
              <a:gd name="T59" fmla="*/ 64 h 163"/>
              <a:gd name="T60" fmla="*/ 231 w 236"/>
              <a:gd name="T61" fmla="*/ 71 h 163"/>
              <a:gd name="T62" fmla="*/ 235 w 236"/>
              <a:gd name="T63" fmla="*/ 66 h 163"/>
              <a:gd name="T64" fmla="*/ 213 w 236"/>
              <a:gd name="T65" fmla="*/ 19 h 163"/>
              <a:gd name="T66" fmla="*/ 211 w 236"/>
              <a:gd name="T67" fmla="*/ 17 h 163"/>
              <a:gd name="T68" fmla="*/ 117 w 236"/>
              <a:gd name="T69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6" h="163">
                <a:moveTo>
                  <a:pt x="118" y="51"/>
                </a:moveTo>
                <a:cubicBezTo>
                  <a:pt x="118" y="147"/>
                  <a:pt x="118" y="147"/>
                  <a:pt x="118" y="147"/>
                </a:cubicBezTo>
                <a:cubicBezTo>
                  <a:pt x="194" y="132"/>
                  <a:pt x="194" y="132"/>
                  <a:pt x="194" y="132"/>
                </a:cubicBezTo>
                <a:cubicBezTo>
                  <a:pt x="194" y="85"/>
                  <a:pt x="194" y="85"/>
                  <a:pt x="194" y="85"/>
                </a:cubicBezTo>
                <a:cubicBezTo>
                  <a:pt x="194" y="83"/>
                  <a:pt x="196" y="82"/>
                  <a:pt x="198" y="82"/>
                </a:cubicBezTo>
                <a:cubicBezTo>
                  <a:pt x="207" y="84"/>
                  <a:pt x="207" y="84"/>
                  <a:pt x="207" y="84"/>
                </a:cubicBezTo>
                <a:cubicBezTo>
                  <a:pt x="209" y="84"/>
                  <a:pt x="210" y="85"/>
                  <a:pt x="210" y="87"/>
                </a:cubicBezTo>
                <a:cubicBezTo>
                  <a:pt x="210" y="141"/>
                  <a:pt x="210" y="141"/>
                  <a:pt x="210" y="141"/>
                </a:cubicBezTo>
                <a:cubicBezTo>
                  <a:pt x="210" y="143"/>
                  <a:pt x="209" y="144"/>
                  <a:pt x="208" y="145"/>
                </a:cubicBezTo>
                <a:cubicBezTo>
                  <a:pt x="124" y="163"/>
                  <a:pt x="124" y="163"/>
                  <a:pt x="124" y="163"/>
                </a:cubicBezTo>
                <a:cubicBezTo>
                  <a:pt x="120" y="163"/>
                  <a:pt x="116" y="163"/>
                  <a:pt x="111" y="163"/>
                </a:cubicBezTo>
                <a:cubicBezTo>
                  <a:pt x="28" y="145"/>
                  <a:pt x="28" y="145"/>
                  <a:pt x="28" y="145"/>
                </a:cubicBezTo>
                <a:cubicBezTo>
                  <a:pt x="27" y="145"/>
                  <a:pt x="26" y="144"/>
                  <a:pt x="26" y="142"/>
                </a:cubicBezTo>
                <a:cubicBezTo>
                  <a:pt x="24" y="87"/>
                  <a:pt x="24" y="87"/>
                  <a:pt x="24" y="87"/>
                </a:cubicBezTo>
                <a:cubicBezTo>
                  <a:pt x="24" y="85"/>
                  <a:pt x="26" y="83"/>
                  <a:pt x="27" y="83"/>
                </a:cubicBezTo>
                <a:cubicBezTo>
                  <a:pt x="98" y="77"/>
                  <a:pt x="98" y="77"/>
                  <a:pt x="98" y="77"/>
                </a:cubicBezTo>
                <a:cubicBezTo>
                  <a:pt x="99" y="77"/>
                  <a:pt x="100" y="76"/>
                  <a:pt x="101" y="75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13" y="46"/>
                  <a:pt x="118" y="47"/>
                  <a:pt x="118" y="51"/>
                </a:cubicBezTo>
                <a:close/>
                <a:moveTo>
                  <a:pt x="24" y="19"/>
                </a:moveTo>
                <a:cubicBezTo>
                  <a:pt x="1" y="66"/>
                  <a:pt x="1" y="66"/>
                  <a:pt x="1" y="66"/>
                </a:cubicBezTo>
                <a:cubicBezTo>
                  <a:pt x="0" y="69"/>
                  <a:pt x="2" y="71"/>
                  <a:pt x="5" y="71"/>
                </a:cubicBezTo>
                <a:cubicBezTo>
                  <a:pt x="88" y="63"/>
                  <a:pt x="88" y="63"/>
                  <a:pt x="88" y="63"/>
                </a:cubicBezTo>
                <a:cubicBezTo>
                  <a:pt x="89" y="62"/>
                  <a:pt x="90" y="62"/>
                  <a:pt x="91" y="61"/>
                </a:cubicBezTo>
                <a:cubicBezTo>
                  <a:pt x="117" y="0"/>
                  <a:pt x="117" y="0"/>
                  <a:pt x="117" y="0"/>
                </a:cubicBezTo>
                <a:cubicBezTo>
                  <a:pt x="26" y="17"/>
                  <a:pt x="26" y="17"/>
                  <a:pt x="26" y="17"/>
                </a:cubicBezTo>
                <a:cubicBezTo>
                  <a:pt x="25" y="17"/>
                  <a:pt x="24" y="18"/>
                  <a:pt x="24" y="19"/>
                </a:cubicBezTo>
                <a:close/>
                <a:moveTo>
                  <a:pt x="117" y="0"/>
                </a:moveTo>
                <a:cubicBezTo>
                  <a:pt x="146" y="63"/>
                  <a:pt x="146" y="63"/>
                  <a:pt x="146" y="63"/>
                </a:cubicBezTo>
                <a:cubicBezTo>
                  <a:pt x="146" y="64"/>
                  <a:pt x="147" y="64"/>
                  <a:pt x="148" y="64"/>
                </a:cubicBezTo>
                <a:cubicBezTo>
                  <a:pt x="231" y="71"/>
                  <a:pt x="231" y="71"/>
                  <a:pt x="231" y="71"/>
                </a:cubicBezTo>
                <a:cubicBezTo>
                  <a:pt x="234" y="71"/>
                  <a:pt x="236" y="69"/>
                  <a:pt x="235" y="66"/>
                </a:cubicBezTo>
                <a:cubicBezTo>
                  <a:pt x="213" y="19"/>
                  <a:pt x="213" y="19"/>
                  <a:pt x="213" y="19"/>
                </a:cubicBezTo>
                <a:cubicBezTo>
                  <a:pt x="212" y="18"/>
                  <a:pt x="212" y="17"/>
                  <a:pt x="211" y="17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202D293-A74E-49A8-B7E3-9098821B6A41}"/>
              </a:ext>
            </a:extLst>
          </p:cNvPr>
          <p:cNvSpPr>
            <a:spLocks noEditPoints="1"/>
          </p:cNvSpPr>
          <p:nvPr/>
        </p:nvSpPr>
        <p:spPr bwMode="auto">
          <a:xfrm>
            <a:off x="6451326" y="1853688"/>
            <a:ext cx="665163" cy="644525"/>
          </a:xfrm>
          <a:custGeom>
            <a:avLst/>
            <a:gdLst>
              <a:gd name="T0" fmla="*/ 192 w 244"/>
              <a:gd name="T1" fmla="*/ 29 h 236"/>
              <a:gd name="T2" fmla="*/ 74 w 244"/>
              <a:gd name="T3" fmla="*/ 85 h 236"/>
              <a:gd name="T4" fmla="*/ 74 w 244"/>
              <a:gd name="T5" fmla="*/ 121 h 236"/>
              <a:gd name="T6" fmla="*/ 53 w 244"/>
              <a:gd name="T7" fmla="*/ 112 h 236"/>
              <a:gd name="T8" fmla="*/ 53 w 244"/>
              <a:gd name="T9" fmla="*/ 76 h 236"/>
              <a:gd name="T10" fmla="*/ 172 w 244"/>
              <a:gd name="T11" fmla="*/ 20 h 236"/>
              <a:gd name="T12" fmla="*/ 132 w 244"/>
              <a:gd name="T13" fmla="*/ 2 h 236"/>
              <a:gd name="T14" fmla="*/ 112 w 244"/>
              <a:gd name="T15" fmla="*/ 2 h 236"/>
              <a:gd name="T16" fmla="*/ 14 w 244"/>
              <a:gd name="T17" fmla="*/ 46 h 236"/>
              <a:gd name="T18" fmla="*/ 0 w 244"/>
              <a:gd name="T19" fmla="*/ 68 h 236"/>
              <a:gd name="T20" fmla="*/ 0 w 244"/>
              <a:gd name="T21" fmla="*/ 170 h 236"/>
              <a:gd name="T22" fmla="*/ 15 w 244"/>
              <a:gd name="T23" fmla="*/ 192 h 236"/>
              <a:gd name="T24" fmla="*/ 113 w 244"/>
              <a:gd name="T25" fmla="*/ 234 h 236"/>
              <a:gd name="T26" fmla="*/ 131 w 244"/>
              <a:gd name="T27" fmla="*/ 234 h 236"/>
              <a:gd name="T28" fmla="*/ 229 w 244"/>
              <a:gd name="T29" fmla="*/ 192 h 236"/>
              <a:gd name="T30" fmla="*/ 244 w 244"/>
              <a:gd name="T31" fmla="*/ 170 h 236"/>
              <a:gd name="T32" fmla="*/ 244 w 244"/>
              <a:gd name="T33" fmla="*/ 68 h 236"/>
              <a:gd name="T34" fmla="*/ 230 w 244"/>
              <a:gd name="T35" fmla="*/ 46 h 236"/>
              <a:gd name="T36" fmla="*/ 192 w 244"/>
              <a:gd name="T37" fmla="*/ 29 h 236"/>
              <a:gd name="T38" fmla="*/ 222 w 244"/>
              <a:gd name="T39" fmla="*/ 111 h 236"/>
              <a:gd name="T40" fmla="*/ 216 w 244"/>
              <a:gd name="T41" fmla="*/ 114 h 236"/>
              <a:gd name="T42" fmla="*/ 216 w 244"/>
              <a:gd name="T43" fmla="*/ 154 h 236"/>
              <a:gd name="T44" fmla="*/ 212 w 244"/>
              <a:gd name="T45" fmla="*/ 159 h 236"/>
              <a:gd name="T46" fmla="*/ 204 w 244"/>
              <a:gd name="T47" fmla="*/ 162 h 236"/>
              <a:gd name="T48" fmla="*/ 200 w 244"/>
              <a:gd name="T49" fmla="*/ 161 h 236"/>
              <a:gd name="T50" fmla="*/ 200 w 244"/>
              <a:gd name="T51" fmla="*/ 121 h 236"/>
              <a:gd name="T52" fmla="*/ 195 w 244"/>
              <a:gd name="T53" fmla="*/ 124 h 236"/>
              <a:gd name="T54" fmla="*/ 192 w 244"/>
              <a:gd name="T55" fmla="*/ 120 h 236"/>
              <a:gd name="T56" fmla="*/ 205 w 244"/>
              <a:gd name="T57" fmla="*/ 92 h 236"/>
              <a:gd name="T58" fmla="*/ 211 w 244"/>
              <a:gd name="T59" fmla="*/ 89 h 236"/>
              <a:gd name="T60" fmla="*/ 225 w 244"/>
              <a:gd name="T61" fmla="*/ 105 h 236"/>
              <a:gd name="T62" fmla="*/ 222 w 244"/>
              <a:gd name="T63" fmla="*/ 111 h 236"/>
              <a:gd name="T64" fmla="*/ 166 w 244"/>
              <a:gd name="T65" fmla="*/ 176 h 236"/>
              <a:gd name="T66" fmla="*/ 163 w 244"/>
              <a:gd name="T67" fmla="*/ 180 h 236"/>
              <a:gd name="T68" fmla="*/ 155 w 244"/>
              <a:gd name="T69" fmla="*/ 184 h 236"/>
              <a:gd name="T70" fmla="*/ 151 w 244"/>
              <a:gd name="T71" fmla="*/ 182 h 236"/>
              <a:gd name="T72" fmla="*/ 151 w 244"/>
              <a:gd name="T73" fmla="*/ 144 h 236"/>
              <a:gd name="T74" fmla="*/ 146 w 244"/>
              <a:gd name="T75" fmla="*/ 146 h 236"/>
              <a:gd name="T76" fmla="*/ 143 w 244"/>
              <a:gd name="T77" fmla="*/ 143 h 236"/>
              <a:gd name="T78" fmla="*/ 155 w 244"/>
              <a:gd name="T79" fmla="*/ 116 h 236"/>
              <a:gd name="T80" fmla="*/ 161 w 244"/>
              <a:gd name="T81" fmla="*/ 114 h 236"/>
              <a:gd name="T82" fmla="*/ 173 w 244"/>
              <a:gd name="T83" fmla="*/ 129 h 236"/>
              <a:gd name="T84" fmla="*/ 171 w 244"/>
              <a:gd name="T85" fmla="*/ 135 h 236"/>
              <a:gd name="T86" fmla="*/ 165 w 244"/>
              <a:gd name="T87" fmla="*/ 137 h 236"/>
              <a:gd name="T88" fmla="*/ 166 w 244"/>
              <a:gd name="T89" fmla="*/ 176 h 236"/>
              <a:gd name="T90" fmla="*/ 231 w 244"/>
              <a:gd name="T91" fmla="*/ 165 h 236"/>
              <a:gd name="T92" fmla="*/ 230 w 244"/>
              <a:gd name="T93" fmla="*/ 167 h 236"/>
              <a:gd name="T94" fmla="*/ 138 w 244"/>
              <a:gd name="T95" fmla="*/ 205 h 236"/>
              <a:gd name="T96" fmla="*/ 137 w 244"/>
              <a:gd name="T97" fmla="*/ 205 h 236"/>
              <a:gd name="T98" fmla="*/ 137 w 244"/>
              <a:gd name="T99" fmla="*/ 200 h 236"/>
              <a:gd name="T100" fmla="*/ 138 w 244"/>
              <a:gd name="T101" fmla="*/ 198 h 236"/>
              <a:gd name="T102" fmla="*/ 230 w 244"/>
              <a:gd name="T103" fmla="*/ 159 h 236"/>
              <a:gd name="T104" fmla="*/ 231 w 244"/>
              <a:gd name="T105" fmla="*/ 160 h 236"/>
              <a:gd name="T106" fmla="*/ 231 w 244"/>
              <a:gd name="T107" fmla="*/ 16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44" h="236">
                <a:moveTo>
                  <a:pt x="192" y="29"/>
                </a:moveTo>
                <a:cubicBezTo>
                  <a:pt x="74" y="85"/>
                  <a:pt x="74" y="85"/>
                  <a:pt x="74" y="85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53" y="112"/>
                  <a:pt x="53" y="112"/>
                  <a:pt x="53" y="112"/>
                </a:cubicBezTo>
                <a:cubicBezTo>
                  <a:pt x="53" y="76"/>
                  <a:pt x="53" y="76"/>
                  <a:pt x="53" y="76"/>
                </a:cubicBezTo>
                <a:cubicBezTo>
                  <a:pt x="172" y="20"/>
                  <a:pt x="172" y="20"/>
                  <a:pt x="172" y="20"/>
                </a:cubicBezTo>
                <a:cubicBezTo>
                  <a:pt x="132" y="2"/>
                  <a:pt x="132" y="2"/>
                  <a:pt x="132" y="2"/>
                </a:cubicBezTo>
                <a:cubicBezTo>
                  <a:pt x="126" y="0"/>
                  <a:pt x="118" y="0"/>
                  <a:pt x="112" y="2"/>
                </a:cubicBezTo>
                <a:cubicBezTo>
                  <a:pt x="14" y="46"/>
                  <a:pt x="14" y="46"/>
                  <a:pt x="14" y="46"/>
                </a:cubicBezTo>
                <a:cubicBezTo>
                  <a:pt x="6" y="49"/>
                  <a:pt x="0" y="59"/>
                  <a:pt x="0" y="68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79"/>
                  <a:pt x="7" y="189"/>
                  <a:pt x="15" y="192"/>
                </a:cubicBezTo>
                <a:cubicBezTo>
                  <a:pt x="113" y="234"/>
                  <a:pt x="113" y="234"/>
                  <a:pt x="113" y="234"/>
                </a:cubicBezTo>
                <a:cubicBezTo>
                  <a:pt x="118" y="236"/>
                  <a:pt x="126" y="236"/>
                  <a:pt x="131" y="234"/>
                </a:cubicBezTo>
                <a:cubicBezTo>
                  <a:pt x="229" y="192"/>
                  <a:pt x="229" y="192"/>
                  <a:pt x="229" y="192"/>
                </a:cubicBezTo>
                <a:cubicBezTo>
                  <a:pt x="237" y="189"/>
                  <a:pt x="244" y="179"/>
                  <a:pt x="244" y="170"/>
                </a:cubicBezTo>
                <a:cubicBezTo>
                  <a:pt x="244" y="68"/>
                  <a:pt x="244" y="68"/>
                  <a:pt x="244" y="68"/>
                </a:cubicBezTo>
                <a:cubicBezTo>
                  <a:pt x="244" y="59"/>
                  <a:pt x="238" y="49"/>
                  <a:pt x="230" y="46"/>
                </a:cubicBezTo>
                <a:lnTo>
                  <a:pt x="192" y="29"/>
                </a:lnTo>
                <a:close/>
                <a:moveTo>
                  <a:pt x="222" y="111"/>
                </a:moveTo>
                <a:cubicBezTo>
                  <a:pt x="216" y="114"/>
                  <a:pt x="216" y="114"/>
                  <a:pt x="216" y="114"/>
                </a:cubicBezTo>
                <a:cubicBezTo>
                  <a:pt x="216" y="154"/>
                  <a:pt x="216" y="154"/>
                  <a:pt x="216" y="154"/>
                </a:cubicBezTo>
                <a:cubicBezTo>
                  <a:pt x="216" y="156"/>
                  <a:pt x="214" y="158"/>
                  <a:pt x="212" y="159"/>
                </a:cubicBezTo>
                <a:cubicBezTo>
                  <a:pt x="204" y="162"/>
                  <a:pt x="204" y="162"/>
                  <a:pt x="204" y="162"/>
                </a:cubicBezTo>
                <a:cubicBezTo>
                  <a:pt x="202" y="163"/>
                  <a:pt x="200" y="163"/>
                  <a:pt x="200" y="161"/>
                </a:cubicBezTo>
                <a:cubicBezTo>
                  <a:pt x="200" y="121"/>
                  <a:pt x="200" y="121"/>
                  <a:pt x="200" y="121"/>
                </a:cubicBezTo>
                <a:cubicBezTo>
                  <a:pt x="195" y="124"/>
                  <a:pt x="195" y="124"/>
                  <a:pt x="195" y="124"/>
                </a:cubicBezTo>
                <a:cubicBezTo>
                  <a:pt x="192" y="125"/>
                  <a:pt x="191" y="123"/>
                  <a:pt x="192" y="120"/>
                </a:cubicBezTo>
                <a:cubicBezTo>
                  <a:pt x="205" y="92"/>
                  <a:pt x="205" y="92"/>
                  <a:pt x="205" y="92"/>
                </a:cubicBezTo>
                <a:cubicBezTo>
                  <a:pt x="207" y="89"/>
                  <a:pt x="210" y="88"/>
                  <a:pt x="211" y="89"/>
                </a:cubicBezTo>
                <a:cubicBezTo>
                  <a:pt x="225" y="105"/>
                  <a:pt x="225" y="105"/>
                  <a:pt x="225" y="105"/>
                </a:cubicBezTo>
                <a:cubicBezTo>
                  <a:pt x="226" y="106"/>
                  <a:pt x="225" y="110"/>
                  <a:pt x="222" y="111"/>
                </a:cubicBezTo>
                <a:close/>
                <a:moveTo>
                  <a:pt x="166" y="176"/>
                </a:moveTo>
                <a:cubicBezTo>
                  <a:pt x="166" y="178"/>
                  <a:pt x="164" y="180"/>
                  <a:pt x="163" y="180"/>
                </a:cubicBezTo>
                <a:cubicBezTo>
                  <a:pt x="155" y="184"/>
                  <a:pt x="155" y="184"/>
                  <a:pt x="155" y="184"/>
                </a:cubicBezTo>
                <a:cubicBezTo>
                  <a:pt x="153" y="185"/>
                  <a:pt x="151" y="184"/>
                  <a:pt x="151" y="182"/>
                </a:cubicBezTo>
                <a:cubicBezTo>
                  <a:pt x="151" y="144"/>
                  <a:pt x="151" y="144"/>
                  <a:pt x="151" y="144"/>
                </a:cubicBezTo>
                <a:cubicBezTo>
                  <a:pt x="146" y="146"/>
                  <a:pt x="146" y="146"/>
                  <a:pt x="146" y="146"/>
                </a:cubicBezTo>
                <a:cubicBezTo>
                  <a:pt x="143" y="147"/>
                  <a:pt x="142" y="146"/>
                  <a:pt x="143" y="143"/>
                </a:cubicBezTo>
                <a:cubicBezTo>
                  <a:pt x="155" y="116"/>
                  <a:pt x="155" y="116"/>
                  <a:pt x="155" y="116"/>
                </a:cubicBezTo>
                <a:cubicBezTo>
                  <a:pt x="156" y="114"/>
                  <a:pt x="159" y="112"/>
                  <a:pt x="161" y="114"/>
                </a:cubicBezTo>
                <a:cubicBezTo>
                  <a:pt x="173" y="129"/>
                  <a:pt x="173" y="129"/>
                  <a:pt x="173" y="129"/>
                </a:cubicBezTo>
                <a:cubicBezTo>
                  <a:pt x="175" y="130"/>
                  <a:pt x="173" y="134"/>
                  <a:pt x="171" y="135"/>
                </a:cubicBezTo>
                <a:cubicBezTo>
                  <a:pt x="165" y="137"/>
                  <a:pt x="165" y="137"/>
                  <a:pt x="165" y="137"/>
                </a:cubicBezTo>
                <a:lnTo>
                  <a:pt x="166" y="176"/>
                </a:lnTo>
                <a:close/>
                <a:moveTo>
                  <a:pt x="231" y="165"/>
                </a:moveTo>
                <a:cubicBezTo>
                  <a:pt x="231" y="166"/>
                  <a:pt x="231" y="167"/>
                  <a:pt x="230" y="167"/>
                </a:cubicBezTo>
                <a:cubicBezTo>
                  <a:pt x="138" y="205"/>
                  <a:pt x="138" y="205"/>
                  <a:pt x="138" y="205"/>
                </a:cubicBezTo>
                <a:cubicBezTo>
                  <a:pt x="138" y="206"/>
                  <a:pt x="137" y="205"/>
                  <a:pt x="137" y="205"/>
                </a:cubicBezTo>
                <a:cubicBezTo>
                  <a:pt x="137" y="200"/>
                  <a:pt x="137" y="200"/>
                  <a:pt x="137" y="200"/>
                </a:cubicBezTo>
                <a:cubicBezTo>
                  <a:pt x="137" y="199"/>
                  <a:pt x="138" y="198"/>
                  <a:pt x="138" y="198"/>
                </a:cubicBezTo>
                <a:cubicBezTo>
                  <a:pt x="230" y="159"/>
                  <a:pt x="230" y="159"/>
                  <a:pt x="230" y="159"/>
                </a:cubicBezTo>
                <a:cubicBezTo>
                  <a:pt x="231" y="159"/>
                  <a:pt x="231" y="159"/>
                  <a:pt x="231" y="160"/>
                </a:cubicBezTo>
                <a:lnTo>
                  <a:pt x="231" y="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D11F8C-ADA8-40F5-A5DB-5FE7288348A2}"/>
              </a:ext>
            </a:extLst>
          </p:cNvPr>
          <p:cNvGrpSpPr/>
          <p:nvPr/>
        </p:nvGrpSpPr>
        <p:grpSpPr>
          <a:xfrm>
            <a:off x="6472757" y="4710598"/>
            <a:ext cx="622300" cy="642937"/>
            <a:chOff x="6761163" y="5075238"/>
            <a:chExt cx="622300" cy="642937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AC2F552-F3DC-43B7-866E-718E8A5C13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8488" y="5200650"/>
              <a:ext cx="185738" cy="174625"/>
            </a:xfrm>
            <a:custGeom>
              <a:avLst/>
              <a:gdLst>
                <a:gd name="T0" fmla="*/ 57 w 68"/>
                <a:gd name="T1" fmla="*/ 0 h 64"/>
                <a:gd name="T2" fmla="*/ 40 w 68"/>
                <a:gd name="T3" fmla="*/ 0 h 64"/>
                <a:gd name="T4" fmla="*/ 40 w 68"/>
                <a:gd name="T5" fmla="*/ 12 h 64"/>
                <a:gd name="T6" fmla="*/ 32 w 68"/>
                <a:gd name="T7" fmla="*/ 12 h 64"/>
                <a:gd name="T8" fmla="*/ 32 w 68"/>
                <a:gd name="T9" fmla="*/ 0 h 64"/>
                <a:gd name="T10" fmla="*/ 12 w 68"/>
                <a:gd name="T11" fmla="*/ 0 h 64"/>
                <a:gd name="T12" fmla="*/ 0 w 68"/>
                <a:gd name="T13" fmla="*/ 14 h 64"/>
                <a:gd name="T14" fmla="*/ 0 w 68"/>
                <a:gd name="T15" fmla="*/ 42 h 64"/>
                <a:gd name="T16" fmla="*/ 21 w 68"/>
                <a:gd name="T17" fmla="*/ 60 h 64"/>
                <a:gd name="T18" fmla="*/ 24 w 68"/>
                <a:gd name="T19" fmla="*/ 64 h 64"/>
                <a:gd name="T20" fmla="*/ 57 w 68"/>
                <a:gd name="T21" fmla="*/ 64 h 64"/>
                <a:gd name="T22" fmla="*/ 68 w 68"/>
                <a:gd name="T23" fmla="*/ 53 h 64"/>
                <a:gd name="T24" fmla="*/ 68 w 68"/>
                <a:gd name="T25" fmla="*/ 14 h 64"/>
                <a:gd name="T26" fmla="*/ 57 w 68"/>
                <a:gd name="T27" fmla="*/ 0 h 64"/>
                <a:gd name="T28" fmla="*/ 40 w 68"/>
                <a:gd name="T29" fmla="*/ 36 h 64"/>
                <a:gd name="T30" fmla="*/ 40 w 68"/>
                <a:gd name="T31" fmla="*/ 52 h 64"/>
                <a:gd name="T32" fmla="*/ 28 w 68"/>
                <a:gd name="T33" fmla="*/ 52 h 64"/>
                <a:gd name="T34" fmla="*/ 28 w 68"/>
                <a:gd name="T35" fmla="*/ 36 h 64"/>
                <a:gd name="T36" fmla="*/ 22 w 68"/>
                <a:gd name="T37" fmla="*/ 36 h 64"/>
                <a:gd name="T38" fmla="*/ 35 w 68"/>
                <a:gd name="T39" fmla="*/ 21 h 64"/>
                <a:gd name="T40" fmla="*/ 47 w 68"/>
                <a:gd name="T41" fmla="*/ 36 h 64"/>
                <a:gd name="T42" fmla="*/ 40 w 68"/>
                <a:gd name="T43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64">
                  <a:moveTo>
                    <a:pt x="5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2" y="62"/>
                    <a:pt x="23" y="64"/>
                    <a:pt x="24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63" y="64"/>
                    <a:pt x="68" y="60"/>
                    <a:pt x="68" y="53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7"/>
                    <a:pt x="63" y="0"/>
                    <a:pt x="57" y="0"/>
                  </a:cubicBezTo>
                  <a:close/>
                  <a:moveTo>
                    <a:pt x="40" y="36"/>
                  </a:moveTo>
                  <a:cubicBezTo>
                    <a:pt x="40" y="52"/>
                    <a:pt x="40" y="52"/>
                    <a:pt x="40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4" y="36"/>
                    <a:pt x="22" y="36"/>
                    <a:pt x="22" y="36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6"/>
                    <a:pt x="48" y="36"/>
                    <a:pt x="40" y="3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F3B078-571E-4C72-B4B6-8611AF4FF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1163" y="5075238"/>
              <a:ext cx="133350" cy="1333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87C94D6-DD3D-4799-AA54-89E443101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5246688"/>
              <a:ext cx="227013" cy="471487"/>
            </a:xfrm>
            <a:custGeom>
              <a:avLst/>
              <a:gdLst>
                <a:gd name="T0" fmla="*/ 80 w 83"/>
                <a:gd name="T1" fmla="*/ 61 h 173"/>
                <a:gd name="T2" fmla="*/ 74 w 83"/>
                <a:gd name="T3" fmla="*/ 63 h 173"/>
                <a:gd name="T4" fmla="*/ 69 w 83"/>
                <a:gd name="T5" fmla="*/ 61 h 173"/>
                <a:gd name="T6" fmla="*/ 36 w 83"/>
                <a:gd name="T7" fmla="*/ 31 h 173"/>
                <a:gd name="T8" fmla="*/ 36 w 83"/>
                <a:gd name="T9" fmla="*/ 78 h 173"/>
                <a:gd name="T10" fmla="*/ 30 w 83"/>
                <a:gd name="T11" fmla="*/ 90 h 173"/>
                <a:gd name="T12" fmla="*/ 48 w 83"/>
                <a:gd name="T13" fmla="*/ 163 h 173"/>
                <a:gd name="T14" fmla="*/ 42 w 83"/>
                <a:gd name="T15" fmla="*/ 173 h 173"/>
                <a:gd name="T16" fmla="*/ 40 w 83"/>
                <a:gd name="T17" fmla="*/ 173 h 173"/>
                <a:gd name="T18" fmla="*/ 32 w 83"/>
                <a:gd name="T19" fmla="*/ 167 h 173"/>
                <a:gd name="T20" fmla="*/ 22 w 83"/>
                <a:gd name="T21" fmla="*/ 125 h 173"/>
                <a:gd name="T22" fmla="*/ 16 w 83"/>
                <a:gd name="T23" fmla="*/ 165 h 173"/>
                <a:gd name="T24" fmla="*/ 7 w 83"/>
                <a:gd name="T25" fmla="*/ 172 h 173"/>
                <a:gd name="T26" fmla="*/ 0 w 83"/>
                <a:gd name="T27" fmla="*/ 163 h 173"/>
                <a:gd name="T28" fmla="*/ 11 w 83"/>
                <a:gd name="T29" fmla="*/ 91 h 173"/>
                <a:gd name="T30" fmla="*/ 4 w 83"/>
                <a:gd name="T31" fmla="*/ 78 h 173"/>
                <a:gd name="T32" fmla="*/ 4 w 83"/>
                <a:gd name="T33" fmla="*/ 16 h 173"/>
                <a:gd name="T34" fmla="*/ 20 w 83"/>
                <a:gd name="T35" fmla="*/ 0 h 173"/>
                <a:gd name="T36" fmla="*/ 26 w 83"/>
                <a:gd name="T37" fmla="*/ 1 h 173"/>
                <a:gd name="T38" fmla="*/ 29 w 83"/>
                <a:gd name="T39" fmla="*/ 3 h 173"/>
                <a:gd name="T40" fmla="*/ 80 w 83"/>
                <a:gd name="T41" fmla="*/ 50 h 173"/>
                <a:gd name="T42" fmla="*/ 80 w 83"/>
                <a:gd name="T43" fmla="*/ 6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173">
                  <a:moveTo>
                    <a:pt x="80" y="61"/>
                  </a:moveTo>
                  <a:cubicBezTo>
                    <a:pt x="78" y="63"/>
                    <a:pt x="76" y="63"/>
                    <a:pt x="74" y="63"/>
                  </a:cubicBezTo>
                  <a:cubicBezTo>
                    <a:pt x="72" y="63"/>
                    <a:pt x="70" y="63"/>
                    <a:pt x="69" y="6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83"/>
                    <a:pt x="33" y="87"/>
                    <a:pt x="30" y="90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68"/>
                    <a:pt x="46" y="172"/>
                    <a:pt x="42" y="173"/>
                  </a:cubicBezTo>
                  <a:cubicBezTo>
                    <a:pt x="41" y="173"/>
                    <a:pt x="40" y="173"/>
                    <a:pt x="40" y="173"/>
                  </a:cubicBezTo>
                  <a:cubicBezTo>
                    <a:pt x="36" y="173"/>
                    <a:pt x="33" y="171"/>
                    <a:pt x="32" y="167"/>
                  </a:cubicBezTo>
                  <a:cubicBezTo>
                    <a:pt x="22" y="125"/>
                    <a:pt x="22" y="125"/>
                    <a:pt x="22" y="125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6" y="170"/>
                    <a:pt x="11" y="173"/>
                    <a:pt x="7" y="172"/>
                  </a:cubicBezTo>
                  <a:cubicBezTo>
                    <a:pt x="3" y="171"/>
                    <a:pt x="0" y="167"/>
                    <a:pt x="0" y="163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7" y="88"/>
                    <a:pt x="4" y="83"/>
                    <a:pt x="4" y="7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7"/>
                    <a:pt x="11" y="0"/>
                    <a:pt x="20" y="0"/>
                  </a:cubicBezTo>
                  <a:cubicBezTo>
                    <a:pt x="22" y="0"/>
                    <a:pt x="24" y="0"/>
                    <a:pt x="26" y="1"/>
                  </a:cubicBezTo>
                  <a:cubicBezTo>
                    <a:pt x="27" y="1"/>
                    <a:pt x="28" y="2"/>
                    <a:pt x="29" y="3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83" y="53"/>
                    <a:pt x="83" y="58"/>
                    <a:pt x="80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2429713-6430-4213-B7DC-5ADFCFAA6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8525" y="5075238"/>
              <a:ext cx="134938" cy="1333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31EF01A-AFFE-44EC-B5EF-07A34251F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2163" y="5246688"/>
              <a:ext cx="227013" cy="471487"/>
            </a:xfrm>
            <a:custGeom>
              <a:avLst/>
              <a:gdLst>
                <a:gd name="T0" fmla="*/ 3 w 83"/>
                <a:gd name="T1" fmla="*/ 50 h 173"/>
                <a:gd name="T2" fmla="*/ 53 w 83"/>
                <a:gd name="T3" fmla="*/ 3 h 173"/>
                <a:gd name="T4" fmla="*/ 57 w 83"/>
                <a:gd name="T5" fmla="*/ 1 h 173"/>
                <a:gd name="T6" fmla="*/ 63 w 83"/>
                <a:gd name="T7" fmla="*/ 0 h 173"/>
                <a:gd name="T8" fmla="*/ 79 w 83"/>
                <a:gd name="T9" fmla="*/ 16 h 173"/>
                <a:gd name="T10" fmla="*/ 79 w 83"/>
                <a:gd name="T11" fmla="*/ 78 h 173"/>
                <a:gd name="T12" fmla="*/ 72 w 83"/>
                <a:gd name="T13" fmla="*/ 91 h 173"/>
                <a:gd name="T14" fmla="*/ 83 w 83"/>
                <a:gd name="T15" fmla="*/ 163 h 173"/>
                <a:gd name="T16" fmla="*/ 76 w 83"/>
                <a:gd name="T17" fmla="*/ 172 h 173"/>
                <a:gd name="T18" fmla="*/ 67 w 83"/>
                <a:gd name="T19" fmla="*/ 165 h 173"/>
                <a:gd name="T20" fmla="*/ 61 w 83"/>
                <a:gd name="T21" fmla="*/ 125 h 173"/>
                <a:gd name="T22" fmla="*/ 51 w 83"/>
                <a:gd name="T23" fmla="*/ 167 h 173"/>
                <a:gd name="T24" fmla="*/ 43 w 83"/>
                <a:gd name="T25" fmla="*/ 173 h 173"/>
                <a:gd name="T26" fmla="*/ 41 w 83"/>
                <a:gd name="T27" fmla="*/ 173 h 173"/>
                <a:gd name="T28" fmla="*/ 35 w 83"/>
                <a:gd name="T29" fmla="*/ 163 h 173"/>
                <a:gd name="T30" fmla="*/ 53 w 83"/>
                <a:gd name="T31" fmla="*/ 90 h 173"/>
                <a:gd name="T32" fmla="*/ 47 w 83"/>
                <a:gd name="T33" fmla="*/ 78 h 173"/>
                <a:gd name="T34" fmla="*/ 47 w 83"/>
                <a:gd name="T35" fmla="*/ 31 h 173"/>
                <a:gd name="T36" fmla="*/ 14 w 83"/>
                <a:gd name="T37" fmla="*/ 61 h 173"/>
                <a:gd name="T38" fmla="*/ 9 w 83"/>
                <a:gd name="T39" fmla="*/ 63 h 173"/>
                <a:gd name="T40" fmla="*/ 3 w 83"/>
                <a:gd name="T41" fmla="*/ 61 h 173"/>
                <a:gd name="T42" fmla="*/ 3 w 83"/>
                <a:gd name="T43" fmla="*/ 5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3" h="173">
                  <a:moveTo>
                    <a:pt x="3" y="50"/>
                  </a:moveTo>
                  <a:cubicBezTo>
                    <a:pt x="53" y="3"/>
                    <a:pt x="53" y="3"/>
                    <a:pt x="53" y="3"/>
                  </a:cubicBezTo>
                  <a:cubicBezTo>
                    <a:pt x="55" y="2"/>
                    <a:pt x="56" y="1"/>
                    <a:pt x="57" y="1"/>
                  </a:cubicBezTo>
                  <a:cubicBezTo>
                    <a:pt x="59" y="0"/>
                    <a:pt x="61" y="0"/>
                    <a:pt x="63" y="0"/>
                  </a:cubicBezTo>
                  <a:cubicBezTo>
                    <a:pt x="72" y="0"/>
                    <a:pt x="79" y="7"/>
                    <a:pt x="79" y="16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9" y="83"/>
                    <a:pt x="76" y="88"/>
                    <a:pt x="72" y="91"/>
                  </a:cubicBezTo>
                  <a:cubicBezTo>
                    <a:pt x="83" y="163"/>
                    <a:pt x="83" y="163"/>
                    <a:pt x="83" y="163"/>
                  </a:cubicBezTo>
                  <a:cubicBezTo>
                    <a:pt x="83" y="167"/>
                    <a:pt x="80" y="171"/>
                    <a:pt x="76" y="172"/>
                  </a:cubicBezTo>
                  <a:cubicBezTo>
                    <a:pt x="71" y="173"/>
                    <a:pt x="67" y="170"/>
                    <a:pt x="67" y="16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51" y="167"/>
                    <a:pt x="51" y="167"/>
                    <a:pt x="51" y="167"/>
                  </a:cubicBezTo>
                  <a:cubicBezTo>
                    <a:pt x="50" y="171"/>
                    <a:pt x="47" y="173"/>
                    <a:pt x="43" y="173"/>
                  </a:cubicBezTo>
                  <a:cubicBezTo>
                    <a:pt x="42" y="173"/>
                    <a:pt x="42" y="173"/>
                    <a:pt x="41" y="173"/>
                  </a:cubicBezTo>
                  <a:cubicBezTo>
                    <a:pt x="37" y="172"/>
                    <a:pt x="34" y="168"/>
                    <a:pt x="35" y="163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0" y="87"/>
                    <a:pt x="47" y="83"/>
                    <a:pt x="47" y="78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3" y="63"/>
                    <a:pt x="11" y="63"/>
                    <a:pt x="9" y="63"/>
                  </a:cubicBezTo>
                  <a:cubicBezTo>
                    <a:pt x="7" y="63"/>
                    <a:pt x="5" y="63"/>
                    <a:pt x="3" y="61"/>
                  </a:cubicBezTo>
                  <a:cubicBezTo>
                    <a:pt x="0" y="58"/>
                    <a:pt x="0" y="53"/>
                    <a:pt x="3" y="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extBox 25">
            <a:extLst>
              <a:ext uri="{FF2B5EF4-FFF2-40B4-BE49-F238E27FC236}">
                <a16:creationId xmlns:a16="http://schemas.microsoft.com/office/drawing/2014/main" id="{9AD1BF36-4213-4821-A13C-B03375D8DD46}"/>
              </a:ext>
            </a:extLst>
          </p:cNvPr>
          <p:cNvSpPr txBox="1"/>
          <p:nvPr/>
        </p:nvSpPr>
        <p:spPr>
          <a:xfrm>
            <a:off x="1677959" y="2175951"/>
            <a:ext cx="4032684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eaque ipsa quae ab illo eaque ipsa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Far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far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away, behind the word mountains.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647FCF-780E-48A5-AB5D-346543545939}"/>
              </a:ext>
            </a:extLst>
          </p:cNvPr>
          <p:cNvSpPr txBox="1"/>
          <p:nvPr/>
        </p:nvSpPr>
        <p:spPr>
          <a:xfrm>
            <a:off x="1677959" y="1870787"/>
            <a:ext cx="162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</a:t>
            </a: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4E2383A2-C45C-4911-8709-ED1E053BED7A}"/>
              </a:ext>
            </a:extLst>
          </p:cNvPr>
          <p:cNvSpPr txBox="1"/>
          <p:nvPr/>
        </p:nvSpPr>
        <p:spPr>
          <a:xfrm>
            <a:off x="1677959" y="3611976"/>
            <a:ext cx="4032684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eaque ipsa quae ab illo eaque ipsa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Far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far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away, behind the word mountains.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00B752-BF67-4480-B501-D1B42FCDB19A}"/>
              </a:ext>
            </a:extLst>
          </p:cNvPr>
          <p:cNvSpPr txBox="1"/>
          <p:nvPr/>
        </p:nvSpPr>
        <p:spPr>
          <a:xfrm>
            <a:off x="1677959" y="3306812"/>
            <a:ext cx="162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</a:t>
            </a:r>
          </a:p>
        </p:txBody>
      </p:sp>
      <p:sp>
        <p:nvSpPr>
          <p:cNvPr id="56" name="TextBox 25">
            <a:extLst>
              <a:ext uri="{FF2B5EF4-FFF2-40B4-BE49-F238E27FC236}">
                <a16:creationId xmlns:a16="http://schemas.microsoft.com/office/drawing/2014/main" id="{24DCCB72-1B56-4A82-AE95-8FB97B0BCADD}"/>
              </a:ext>
            </a:extLst>
          </p:cNvPr>
          <p:cNvSpPr txBox="1"/>
          <p:nvPr/>
        </p:nvSpPr>
        <p:spPr>
          <a:xfrm>
            <a:off x="1677959" y="5042298"/>
            <a:ext cx="4032684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eaque ipsa quae ab illo eaque ipsa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Far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far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away, behind the word mountains.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1C2D10-65E8-4D3B-A56A-39EDD54C612D}"/>
              </a:ext>
            </a:extLst>
          </p:cNvPr>
          <p:cNvSpPr txBox="1"/>
          <p:nvPr/>
        </p:nvSpPr>
        <p:spPr>
          <a:xfrm>
            <a:off x="1677959" y="4737134"/>
            <a:ext cx="162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</a:t>
            </a: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0DFC2AFD-D245-41B6-B9F0-4524BFC0BA9D}"/>
              </a:ext>
            </a:extLst>
          </p:cNvPr>
          <p:cNvSpPr txBox="1"/>
          <p:nvPr/>
        </p:nvSpPr>
        <p:spPr>
          <a:xfrm>
            <a:off x="7411878" y="2175951"/>
            <a:ext cx="4032684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eaque ipsa quae ab illo eaque ipsa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Far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far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away, behind the word mountains.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CCC38C-5C56-4E1A-B267-3DD1CE9D7907}"/>
              </a:ext>
            </a:extLst>
          </p:cNvPr>
          <p:cNvSpPr txBox="1"/>
          <p:nvPr/>
        </p:nvSpPr>
        <p:spPr>
          <a:xfrm>
            <a:off x="7411878" y="1870787"/>
            <a:ext cx="162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</a:t>
            </a:r>
          </a:p>
        </p:txBody>
      </p:sp>
      <p:sp>
        <p:nvSpPr>
          <p:cNvPr id="62" name="TextBox 25">
            <a:extLst>
              <a:ext uri="{FF2B5EF4-FFF2-40B4-BE49-F238E27FC236}">
                <a16:creationId xmlns:a16="http://schemas.microsoft.com/office/drawing/2014/main" id="{A90A1C03-1E86-49CE-943C-36ADB79DAF96}"/>
              </a:ext>
            </a:extLst>
          </p:cNvPr>
          <p:cNvSpPr txBox="1"/>
          <p:nvPr/>
        </p:nvSpPr>
        <p:spPr>
          <a:xfrm>
            <a:off x="7411878" y="3611976"/>
            <a:ext cx="4032684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eaque ipsa quae ab illo eaque ipsa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Far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far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away, behind the word mountains.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182456-F615-4286-8B4B-C2851E874971}"/>
              </a:ext>
            </a:extLst>
          </p:cNvPr>
          <p:cNvSpPr txBox="1"/>
          <p:nvPr/>
        </p:nvSpPr>
        <p:spPr>
          <a:xfrm>
            <a:off x="7411878" y="3306812"/>
            <a:ext cx="162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</a:t>
            </a:r>
          </a:p>
        </p:txBody>
      </p:sp>
      <p:sp>
        <p:nvSpPr>
          <p:cNvPr id="65" name="TextBox 25">
            <a:extLst>
              <a:ext uri="{FF2B5EF4-FFF2-40B4-BE49-F238E27FC236}">
                <a16:creationId xmlns:a16="http://schemas.microsoft.com/office/drawing/2014/main" id="{C60B9F3F-F40F-4D10-A22C-47FC037D7EEF}"/>
              </a:ext>
            </a:extLst>
          </p:cNvPr>
          <p:cNvSpPr txBox="1"/>
          <p:nvPr/>
        </p:nvSpPr>
        <p:spPr>
          <a:xfrm>
            <a:off x="7411878" y="5042298"/>
            <a:ext cx="4032684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eaque ipsa quae ab illo eaque ipsa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Far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far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away, behind the word mountains.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AB48A2-EAF8-4190-9BBF-086B06DA4F78}"/>
              </a:ext>
            </a:extLst>
          </p:cNvPr>
          <p:cNvSpPr txBox="1"/>
          <p:nvPr/>
        </p:nvSpPr>
        <p:spPr>
          <a:xfrm>
            <a:off x="7411878" y="4737134"/>
            <a:ext cx="162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F09B2B9-B142-4DE3-A0F7-ED315E1DCBAF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D2E6FC8-577E-4BA7-A7CF-30F193EA639B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9A4A4FF-1BD3-4045-8247-16A6D7C1FD9A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23EFE23-1040-419D-A405-3950C8727AE0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A658A04-EF40-4CB2-AD56-85B41A89F22F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80" name="Freeform 10">
                <a:extLst>
                  <a:ext uri="{FF2B5EF4-FFF2-40B4-BE49-F238E27FC236}">
                    <a16:creationId xmlns:a16="http://schemas.microsoft.com/office/drawing/2014/main" id="{F552592C-220A-411D-9417-673D61B1C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1">
                <a:extLst>
                  <a:ext uri="{FF2B5EF4-FFF2-40B4-BE49-F238E27FC236}">
                    <a16:creationId xmlns:a16="http://schemas.microsoft.com/office/drawing/2014/main" id="{5714C282-2185-41B9-BF1A-5E0E2DADE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B442D04-A76B-4D04-B661-8004AD890738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68A50142-447A-433E-A0C7-B3A88DC701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4BFC01EC-5668-466B-8E3B-92C551E0D2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9320F65E-095A-4A1E-A604-79E9CB488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18">
                <a:extLst>
                  <a:ext uri="{FF2B5EF4-FFF2-40B4-BE49-F238E27FC236}">
                    <a16:creationId xmlns:a16="http://schemas.microsoft.com/office/drawing/2014/main" id="{868F7759-D07F-406F-A8AA-9FA59D604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F3BEA093-9FE4-45DC-B33A-B2027ED7B0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6758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40000" decel="4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40000" decel="4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40000" decel="4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40000" de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40000" de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40000" decel="4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40000" de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40000" de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40000" de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40000" de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accel="40000" de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accel="40000" de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accel="40000" de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accel="40000" de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accel="40000" de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accel="40000" de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accel="40000" de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accel="40000" de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29" grpId="0" animBg="1"/>
      <p:bldP spid="30" grpId="0" animBg="1"/>
      <p:bldP spid="47" grpId="0"/>
      <p:bldP spid="48" grpId="0"/>
      <p:bldP spid="53" grpId="0"/>
      <p:bldP spid="54" grpId="0"/>
      <p:bldP spid="56" grpId="0"/>
      <p:bldP spid="57" grpId="0"/>
      <p:bldP spid="59" grpId="0"/>
      <p:bldP spid="60" grpId="0"/>
      <p:bldP spid="62" grpId="0"/>
      <p:bldP spid="63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7">
            <a:extLst>
              <a:ext uri="{FF2B5EF4-FFF2-40B4-BE49-F238E27FC236}">
                <a16:creationId xmlns:a16="http://schemas.microsoft.com/office/drawing/2014/main" id="{86AA8755-7D40-40FE-BE34-ECD0A6C96BBD}"/>
              </a:ext>
            </a:extLst>
          </p:cNvPr>
          <p:cNvSpPr>
            <a:spLocks/>
          </p:cNvSpPr>
          <p:nvPr/>
        </p:nvSpPr>
        <p:spPr bwMode="auto">
          <a:xfrm>
            <a:off x="9886138" y="3178628"/>
            <a:ext cx="2305862" cy="3679371"/>
          </a:xfrm>
          <a:custGeom>
            <a:avLst/>
            <a:gdLst>
              <a:gd name="T0" fmla="*/ 722 w 722"/>
              <a:gd name="T1" fmla="*/ 1076 h 1156"/>
              <a:gd name="T2" fmla="*/ 661 w 722"/>
              <a:gd name="T3" fmla="*/ 1081 h 1156"/>
              <a:gd name="T4" fmla="*/ 240 w 722"/>
              <a:gd name="T5" fmla="*/ 661 h 1156"/>
              <a:gd name="T6" fmla="*/ 661 w 722"/>
              <a:gd name="T7" fmla="*/ 240 h 1156"/>
              <a:gd name="T8" fmla="*/ 722 w 722"/>
              <a:gd name="T9" fmla="*/ 245 h 1156"/>
              <a:gd name="T10" fmla="*/ 722 w 722"/>
              <a:gd name="T11" fmla="*/ 3 h 1156"/>
              <a:gd name="T12" fmla="*/ 661 w 722"/>
              <a:gd name="T13" fmla="*/ 0 h 1156"/>
              <a:gd name="T14" fmla="*/ 0 w 722"/>
              <a:gd name="T15" fmla="*/ 661 h 1156"/>
              <a:gd name="T16" fmla="*/ 225 w 722"/>
              <a:gd name="T17" fmla="*/ 1156 h 1156"/>
              <a:gd name="T18" fmla="*/ 722 w 722"/>
              <a:gd name="T19" fmla="*/ 1156 h 1156"/>
              <a:gd name="T20" fmla="*/ 722 w 722"/>
              <a:gd name="T21" fmla="*/ 107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156">
                <a:moveTo>
                  <a:pt x="722" y="1076"/>
                </a:moveTo>
                <a:cubicBezTo>
                  <a:pt x="702" y="1079"/>
                  <a:pt x="682" y="1081"/>
                  <a:pt x="661" y="1081"/>
                </a:cubicBezTo>
                <a:cubicBezTo>
                  <a:pt x="429" y="1081"/>
                  <a:pt x="240" y="892"/>
                  <a:pt x="240" y="661"/>
                </a:cubicBezTo>
                <a:cubicBezTo>
                  <a:pt x="240" y="429"/>
                  <a:pt x="429" y="240"/>
                  <a:pt x="661" y="240"/>
                </a:cubicBezTo>
                <a:cubicBezTo>
                  <a:pt x="682" y="240"/>
                  <a:pt x="702" y="242"/>
                  <a:pt x="722" y="245"/>
                </a:cubicBezTo>
                <a:cubicBezTo>
                  <a:pt x="722" y="3"/>
                  <a:pt x="722" y="3"/>
                  <a:pt x="722" y="3"/>
                </a:cubicBezTo>
                <a:cubicBezTo>
                  <a:pt x="702" y="1"/>
                  <a:pt x="682" y="0"/>
                  <a:pt x="661" y="0"/>
                </a:cubicBezTo>
                <a:cubicBezTo>
                  <a:pt x="297" y="0"/>
                  <a:pt x="0" y="297"/>
                  <a:pt x="0" y="661"/>
                </a:cubicBezTo>
                <a:cubicBezTo>
                  <a:pt x="0" y="858"/>
                  <a:pt x="87" y="1035"/>
                  <a:pt x="225" y="1156"/>
                </a:cubicBezTo>
                <a:cubicBezTo>
                  <a:pt x="722" y="1156"/>
                  <a:pt x="722" y="1156"/>
                  <a:pt x="722" y="1156"/>
                </a:cubicBezTo>
                <a:lnTo>
                  <a:pt x="722" y="1076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B55D4-05D2-4401-AC6E-6803F9B3BD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D54ECAA-97FF-4FEC-A135-A9DA826A281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E427F20-7CA1-4943-A16A-ECC6D290AF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1683EE4-EFD8-450B-83F1-A1B31E008B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E4AAE-DD8E-440F-92BF-DF92F50004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Our </a:t>
            </a:r>
            <a:r>
              <a:rPr lang="en-US" b="1" dirty="0">
                <a:solidFill>
                  <a:schemeClr val="accent1"/>
                </a:solidFill>
              </a:rPr>
              <a:t>Team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C6D78-4CA4-4DF8-B1C4-543FE767A7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6A8197-15D8-46E0-B3AD-330CC7D5CD88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BD78A1-64AE-4962-A9E3-5C8D057F4BA0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66C8DA-F8C6-45A6-9DD9-4A9A446B5B29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25">
            <a:extLst>
              <a:ext uri="{FF2B5EF4-FFF2-40B4-BE49-F238E27FC236}">
                <a16:creationId xmlns:a16="http://schemas.microsoft.com/office/drawing/2014/main" id="{A88D1F74-CF1B-4748-A174-F31404F45DAE}"/>
              </a:ext>
            </a:extLst>
          </p:cNvPr>
          <p:cNvSpPr txBox="1"/>
          <p:nvPr/>
        </p:nvSpPr>
        <p:spPr>
          <a:xfrm>
            <a:off x="1338918" y="5208668"/>
            <a:ext cx="867120" cy="3398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Courier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EBE516-954B-4544-8897-752A383EB638}"/>
              </a:ext>
            </a:extLst>
          </p:cNvPr>
          <p:cNvSpPr txBox="1"/>
          <p:nvPr/>
        </p:nvSpPr>
        <p:spPr>
          <a:xfrm>
            <a:off x="685958" y="4978011"/>
            <a:ext cx="2173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Jhon</a:t>
            </a:r>
            <a:r>
              <a:rPr lang="en-US" sz="1400" b="1" dirty="0"/>
              <a:t> </a:t>
            </a:r>
            <a:r>
              <a:rPr lang="en-US" sz="1400" b="1" dirty="0" err="1"/>
              <a:t>Pieterbug</a:t>
            </a:r>
            <a:endParaRPr lang="en-US" sz="1400" b="1" dirty="0"/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700B8284-8BF7-4B10-A445-09D6B8E4BA74}"/>
              </a:ext>
            </a:extLst>
          </p:cNvPr>
          <p:cNvSpPr txBox="1"/>
          <p:nvPr/>
        </p:nvSpPr>
        <p:spPr>
          <a:xfrm>
            <a:off x="4221266" y="5208668"/>
            <a:ext cx="867120" cy="3398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Courier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1B4FDB-B9C7-4F37-82E9-B91507BD1E78}"/>
              </a:ext>
            </a:extLst>
          </p:cNvPr>
          <p:cNvSpPr txBox="1"/>
          <p:nvPr/>
        </p:nvSpPr>
        <p:spPr>
          <a:xfrm>
            <a:off x="3568306" y="4978011"/>
            <a:ext cx="2173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Aliandro</a:t>
            </a:r>
            <a:r>
              <a:rPr lang="en-US" sz="1400" b="1" dirty="0"/>
              <a:t> De Yolo</a:t>
            </a: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66286BB9-678A-4245-9824-F5D71BBDB309}"/>
              </a:ext>
            </a:extLst>
          </p:cNvPr>
          <p:cNvSpPr txBox="1"/>
          <p:nvPr/>
        </p:nvSpPr>
        <p:spPr>
          <a:xfrm>
            <a:off x="7103614" y="5208668"/>
            <a:ext cx="867120" cy="3398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Courier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3D72A4-3D75-4A93-B2A2-DE31041D0737}"/>
              </a:ext>
            </a:extLst>
          </p:cNvPr>
          <p:cNvSpPr txBox="1"/>
          <p:nvPr/>
        </p:nvSpPr>
        <p:spPr>
          <a:xfrm>
            <a:off x="6560544" y="4978011"/>
            <a:ext cx="195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Bram </a:t>
            </a:r>
            <a:r>
              <a:rPr lang="en-US" sz="1400" b="1" dirty="0" err="1"/>
              <a:t>Ohaiyo</a:t>
            </a:r>
            <a:endParaRPr lang="en-US" sz="1400" b="1" dirty="0"/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8B75AB06-442D-45E5-8C69-65BA3EB7BCFC}"/>
              </a:ext>
            </a:extLst>
          </p:cNvPr>
          <p:cNvSpPr txBox="1"/>
          <p:nvPr/>
        </p:nvSpPr>
        <p:spPr>
          <a:xfrm>
            <a:off x="9985962" y="5208668"/>
            <a:ext cx="867120" cy="33983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ea typeface="Open Sans" panose="020B0606030504020204" pitchFamily="34" charset="0"/>
                <a:cs typeface="Open Sans" panose="020B0606030504020204" pitchFamily="34" charset="0"/>
              </a:rPr>
              <a:t>Courier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21E16D-3015-4548-83A5-9C4A9BFA3C76}"/>
              </a:ext>
            </a:extLst>
          </p:cNvPr>
          <p:cNvSpPr txBox="1"/>
          <p:nvPr/>
        </p:nvSpPr>
        <p:spPr>
          <a:xfrm>
            <a:off x="9604925" y="4978011"/>
            <a:ext cx="1629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Shine </a:t>
            </a:r>
            <a:r>
              <a:rPr lang="en-US" sz="1400" b="1" dirty="0" err="1"/>
              <a:t>Eko</a:t>
            </a:r>
            <a:endParaRPr lang="en-US" sz="1400" b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3C5EDA8-E9C1-4BCD-8AA9-CCFBF1DDB7DC}"/>
              </a:ext>
            </a:extLst>
          </p:cNvPr>
          <p:cNvGrpSpPr/>
          <p:nvPr/>
        </p:nvGrpSpPr>
        <p:grpSpPr>
          <a:xfrm>
            <a:off x="1140966" y="4634728"/>
            <a:ext cx="1263024" cy="219704"/>
            <a:chOff x="-903288" y="-925513"/>
            <a:chExt cx="1263024" cy="219704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83EF1F20-3505-4093-983A-8E9E7E59F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3288" y="-895350"/>
              <a:ext cx="197952" cy="178374"/>
            </a:xfrm>
            <a:custGeom>
              <a:avLst/>
              <a:gdLst>
                <a:gd name="T0" fmla="*/ 37 w 53"/>
                <a:gd name="T1" fmla="*/ 0 h 43"/>
                <a:gd name="T2" fmla="*/ 35 w 53"/>
                <a:gd name="T3" fmla="*/ 0 h 43"/>
                <a:gd name="T4" fmla="*/ 27 w 53"/>
                <a:gd name="T5" fmla="*/ 5 h 43"/>
                <a:gd name="T6" fmla="*/ 26 w 53"/>
                <a:gd name="T7" fmla="*/ 12 h 43"/>
                <a:gd name="T8" fmla="*/ 26 w 53"/>
                <a:gd name="T9" fmla="*/ 13 h 43"/>
                <a:gd name="T10" fmla="*/ 4 w 53"/>
                <a:gd name="T11" fmla="*/ 2 h 43"/>
                <a:gd name="T12" fmla="*/ 3 w 53"/>
                <a:gd name="T13" fmla="*/ 10 h 43"/>
                <a:gd name="T14" fmla="*/ 7 w 53"/>
                <a:gd name="T15" fmla="*/ 16 h 43"/>
                <a:gd name="T16" fmla="*/ 2 w 53"/>
                <a:gd name="T17" fmla="*/ 15 h 43"/>
                <a:gd name="T18" fmla="*/ 4 w 53"/>
                <a:gd name="T19" fmla="*/ 21 h 43"/>
                <a:gd name="T20" fmla="*/ 11 w 53"/>
                <a:gd name="T21" fmla="*/ 26 h 43"/>
                <a:gd name="T22" fmla="*/ 11 w 53"/>
                <a:gd name="T23" fmla="*/ 26 h 43"/>
                <a:gd name="T24" fmla="*/ 8 w 53"/>
                <a:gd name="T25" fmla="*/ 26 h 43"/>
                <a:gd name="T26" fmla="*/ 6 w 53"/>
                <a:gd name="T27" fmla="*/ 26 h 43"/>
                <a:gd name="T28" fmla="*/ 16 w 53"/>
                <a:gd name="T29" fmla="*/ 33 h 43"/>
                <a:gd name="T30" fmla="*/ 11 w 53"/>
                <a:gd name="T31" fmla="*/ 36 h 43"/>
                <a:gd name="T32" fmla="*/ 3 w 53"/>
                <a:gd name="T33" fmla="*/ 38 h 43"/>
                <a:gd name="T34" fmla="*/ 0 w 53"/>
                <a:gd name="T35" fmla="*/ 38 h 43"/>
                <a:gd name="T36" fmla="*/ 0 w 53"/>
                <a:gd name="T37" fmla="*/ 38 h 43"/>
                <a:gd name="T38" fmla="*/ 17 w 53"/>
                <a:gd name="T39" fmla="*/ 43 h 43"/>
                <a:gd name="T40" fmla="*/ 18 w 53"/>
                <a:gd name="T41" fmla="*/ 43 h 43"/>
                <a:gd name="T42" fmla="*/ 24 w 53"/>
                <a:gd name="T43" fmla="*/ 42 h 43"/>
                <a:gd name="T44" fmla="*/ 39 w 53"/>
                <a:gd name="T45" fmla="*/ 34 h 43"/>
                <a:gd name="T46" fmla="*/ 44 w 53"/>
                <a:gd name="T47" fmla="*/ 25 h 43"/>
                <a:gd name="T48" fmla="*/ 47 w 53"/>
                <a:gd name="T49" fmla="*/ 16 h 43"/>
                <a:gd name="T50" fmla="*/ 47 w 53"/>
                <a:gd name="T51" fmla="*/ 11 h 43"/>
                <a:gd name="T52" fmla="*/ 48 w 53"/>
                <a:gd name="T53" fmla="*/ 11 h 43"/>
                <a:gd name="T54" fmla="*/ 52 w 53"/>
                <a:gd name="T55" fmla="*/ 7 h 43"/>
                <a:gd name="T56" fmla="*/ 53 w 53"/>
                <a:gd name="T57" fmla="*/ 5 h 43"/>
                <a:gd name="T58" fmla="*/ 53 w 53"/>
                <a:gd name="T59" fmla="*/ 5 h 43"/>
                <a:gd name="T60" fmla="*/ 47 w 53"/>
                <a:gd name="T61" fmla="*/ 7 h 43"/>
                <a:gd name="T62" fmla="*/ 51 w 53"/>
                <a:gd name="T63" fmla="*/ 1 h 43"/>
                <a:gd name="T64" fmla="*/ 51 w 53"/>
                <a:gd name="T65" fmla="*/ 1 h 43"/>
                <a:gd name="T66" fmla="*/ 51 w 53"/>
                <a:gd name="T67" fmla="*/ 1 h 43"/>
                <a:gd name="T68" fmla="*/ 45 w 53"/>
                <a:gd name="T69" fmla="*/ 3 h 43"/>
                <a:gd name="T70" fmla="*/ 44 w 53"/>
                <a:gd name="T71" fmla="*/ 3 h 43"/>
                <a:gd name="T72" fmla="*/ 37 w 53"/>
                <a:gd name="T7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43">
                  <a:moveTo>
                    <a:pt x="37" y="0"/>
                  </a:moveTo>
                  <a:cubicBezTo>
                    <a:pt x="36" y="0"/>
                    <a:pt x="35" y="0"/>
                    <a:pt x="35" y="0"/>
                  </a:cubicBezTo>
                  <a:cubicBezTo>
                    <a:pt x="32" y="1"/>
                    <a:pt x="29" y="2"/>
                    <a:pt x="27" y="5"/>
                  </a:cubicBezTo>
                  <a:cubicBezTo>
                    <a:pt x="26" y="7"/>
                    <a:pt x="26" y="10"/>
                    <a:pt x="26" y="12"/>
                  </a:cubicBezTo>
                  <a:cubicBezTo>
                    <a:pt x="26" y="12"/>
                    <a:pt x="26" y="13"/>
                    <a:pt x="26" y="13"/>
                  </a:cubicBezTo>
                  <a:cubicBezTo>
                    <a:pt x="17" y="13"/>
                    <a:pt x="10" y="9"/>
                    <a:pt x="4" y="2"/>
                  </a:cubicBezTo>
                  <a:cubicBezTo>
                    <a:pt x="2" y="4"/>
                    <a:pt x="2" y="7"/>
                    <a:pt x="3" y="10"/>
                  </a:cubicBezTo>
                  <a:cubicBezTo>
                    <a:pt x="3" y="13"/>
                    <a:pt x="5" y="15"/>
                    <a:pt x="7" y="16"/>
                  </a:cubicBezTo>
                  <a:cubicBezTo>
                    <a:pt x="5" y="16"/>
                    <a:pt x="4" y="16"/>
                    <a:pt x="2" y="15"/>
                  </a:cubicBezTo>
                  <a:cubicBezTo>
                    <a:pt x="2" y="17"/>
                    <a:pt x="3" y="19"/>
                    <a:pt x="4" y="21"/>
                  </a:cubicBezTo>
                  <a:cubicBezTo>
                    <a:pt x="5" y="23"/>
                    <a:pt x="8" y="25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9" y="26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ubicBezTo>
                    <a:pt x="7" y="29"/>
                    <a:pt x="11" y="33"/>
                    <a:pt x="16" y="33"/>
                  </a:cubicBezTo>
                  <a:cubicBezTo>
                    <a:pt x="15" y="35"/>
                    <a:pt x="13" y="36"/>
                    <a:pt x="11" y="36"/>
                  </a:cubicBezTo>
                  <a:cubicBezTo>
                    <a:pt x="8" y="38"/>
                    <a:pt x="6" y="38"/>
                    <a:pt x="3" y="38"/>
                  </a:cubicBezTo>
                  <a:cubicBezTo>
                    <a:pt x="2" y="38"/>
                    <a:pt x="1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1"/>
                    <a:pt x="11" y="43"/>
                    <a:pt x="17" y="43"/>
                  </a:cubicBezTo>
                  <a:cubicBezTo>
                    <a:pt x="17" y="43"/>
                    <a:pt x="17" y="43"/>
                    <a:pt x="18" y="43"/>
                  </a:cubicBezTo>
                  <a:cubicBezTo>
                    <a:pt x="20" y="43"/>
                    <a:pt x="22" y="43"/>
                    <a:pt x="24" y="42"/>
                  </a:cubicBezTo>
                  <a:cubicBezTo>
                    <a:pt x="30" y="41"/>
                    <a:pt x="34" y="38"/>
                    <a:pt x="39" y="34"/>
                  </a:cubicBezTo>
                  <a:cubicBezTo>
                    <a:pt x="41" y="31"/>
                    <a:pt x="43" y="28"/>
                    <a:pt x="44" y="25"/>
                  </a:cubicBezTo>
                  <a:cubicBezTo>
                    <a:pt x="46" y="22"/>
                    <a:pt x="47" y="19"/>
                    <a:pt x="47" y="16"/>
                  </a:cubicBezTo>
                  <a:cubicBezTo>
                    <a:pt x="47" y="14"/>
                    <a:pt x="47" y="12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9" y="9"/>
                    <a:pt x="50" y="8"/>
                    <a:pt x="52" y="7"/>
                  </a:cubicBezTo>
                  <a:cubicBezTo>
                    <a:pt x="52" y="6"/>
                    <a:pt x="52" y="6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1" y="6"/>
                    <a:pt x="49" y="6"/>
                    <a:pt x="47" y="7"/>
                  </a:cubicBezTo>
                  <a:cubicBezTo>
                    <a:pt x="49" y="5"/>
                    <a:pt x="50" y="3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9" y="2"/>
                    <a:pt x="47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2" y="1"/>
                    <a:pt x="40" y="0"/>
                    <a:pt x="37" y="0"/>
                  </a:cubicBezTo>
                </a:path>
              </a:pathLst>
            </a:custGeom>
            <a:solidFill>
              <a:srgbClr val="00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5E52BB84-AD19-4E23-BE3F-84B5F17436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784" y="-925513"/>
              <a:ext cx="197952" cy="219704"/>
            </a:xfrm>
            <a:custGeom>
              <a:avLst/>
              <a:gdLst>
                <a:gd name="T0" fmla="*/ 27 w 53"/>
                <a:gd name="T1" fmla="*/ 37 h 53"/>
                <a:gd name="T2" fmla="*/ 32 w 53"/>
                <a:gd name="T3" fmla="*/ 35 h 53"/>
                <a:gd name="T4" fmla="*/ 32 w 53"/>
                <a:gd name="T5" fmla="*/ 31 h 53"/>
                <a:gd name="T6" fmla="*/ 21 w 53"/>
                <a:gd name="T7" fmla="*/ 28 h 53"/>
                <a:gd name="T8" fmla="*/ 16 w 53"/>
                <a:gd name="T9" fmla="*/ 15 h 53"/>
                <a:gd name="T10" fmla="*/ 25 w 53"/>
                <a:gd name="T11" fmla="*/ 11 h 53"/>
                <a:gd name="T12" fmla="*/ 26 w 53"/>
                <a:gd name="T13" fmla="*/ 11 h 53"/>
                <a:gd name="T14" fmla="*/ 38 w 53"/>
                <a:gd name="T15" fmla="*/ 17 h 53"/>
                <a:gd name="T16" fmla="*/ 36 w 53"/>
                <a:gd name="T17" fmla="*/ 20 h 53"/>
                <a:gd name="T18" fmla="*/ 35 w 53"/>
                <a:gd name="T19" fmla="*/ 20 h 53"/>
                <a:gd name="T20" fmla="*/ 32 w 53"/>
                <a:gd name="T21" fmla="*/ 18 h 53"/>
                <a:gd name="T22" fmla="*/ 26 w 53"/>
                <a:gd name="T23" fmla="*/ 16 h 53"/>
                <a:gd name="T24" fmla="*/ 22 w 53"/>
                <a:gd name="T25" fmla="*/ 17 h 53"/>
                <a:gd name="T26" fmla="*/ 22 w 53"/>
                <a:gd name="T27" fmla="*/ 21 h 53"/>
                <a:gd name="T28" fmla="*/ 34 w 53"/>
                <a:gd name="T29" fmla="*/ 25 h 53"/>
                <a:gd name="T30" fmla="*/ 39 w 53"/>
                <a:gd name="T31" fmla="*/ 33 h 53"/>
                <a:gd name="T32" fmla="*/ 34 w 53"/>
                <a:gd name="T33" fmla="*/ 41 h 53"/>
                <a:gd name="T34" fmla="*/ 27 w 53"/>
                <a:gd name="T35" fmla="*/ 42 h 53"/>
                <a:gd name="T36" fmla="*/ 22 w 53"/>
                <a:gd name="T37" fmla="*/ 42 h 53"/>
                <a:gd name="T38" fmla="*/ 14 w 53"/>
                <a:gd name="T39" fmla="*/ 35 h 53"/>
                <a:gd name="T40" fmla="*/ 17 w 53"/>
                <a:gd name="T41" fmla="*/ 32 h 53"/>
                <a:gd name="T42" fmla="*/ 20 w 53"/>
                <a:gd name="T43" fmla="*/ 33 h 53"/>
                <a:gd name="T44" fmla="*/ 21 w 53"/>
                <a:gd name="T45" fmla="*/ 35 h 53"/>
                <a:gd name="T46" fmla="*/ 27 w 53"/>
                <a:gd name="T47" fmla="*/ 37 h 53"/>
                <a:gd name="T48" fmla="*/ 14 w 53"/>
                <a:gd name="T49" fmla="*/ 0 h 53"/>
                <a:gd name="T50" fmla="*/ 0 w 53"/>
                <a:gd name="T51" fmla="*/ 14 h 53"/>
                <a:gd name="T52" fmla="*/ 2 w 53"/>
                <a:gd name="T53" fmla="*/ 22 h 53"/>
                <a:gd name="T54" fmla="*/ 2 w 53"/>
                <a:gd name="T55" fmla="*/ 27 h 53"/>
                <a:gd name="T56" fmla="*/ 26 w 53"/>
                <a:gd name="T57" fmla="*/ 51 h 53"/>
                <a:gd name="T58" fmla="*/ 32 w 53"/>
                <a:gd name="T59" fmla="*/ 51 h 53"/>
                <a:gd name="T60" fmla="*/ 39 w 53"/>
                <a:gd name="T61" fmla="*/ 53 h 53"/>
                <a:gd name="T62" fmla="*/ 53 w 53"/>
                <a:gd name="T63" fmla="*/ 39 h 53"/>
                <a:gd name="T64" fmla="*/ 51 w 53"/>
                <a:gd name="T65" fmla="*/ 31 h 53"/>
                <a:gd name="T66" fmla="*/ 51 w 53"/>
                <a:gd name="T67" fmla="*/ 27 h 53"/>
                <a:gd name="T68" fmla="*/ 26 w 53"/>
                <a:gd name="T69" fmla="*/ 2 h 53"/>
                <a:gd name="T70" fmla="*/ 22 w 53"/>
                <a:gd name="T71" fmla="*/ 2 h 53"/>
                <a:gd name="T72" fmla="*/ 14 w 53"/>
                <a:gd name="T7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53">
                  <a:moveTo>
                    <a:pt x="27" y="37"/>
                  </a:moveTo>
                  <a:cubicBezTo>
                    <a:pt x="29" y="37"/>
                    <a:pt x="31" y="36"/>
                    <a:pt x="32" y="35"/>
                  </a:cubicBezTo>
                  <a:cubicBezTo>
                    <a:pt x="32" y="34"/>
                    <a:pt x="32" y="32"/>
                    <a:pt x="32" y="31"/>
                  </a:cubicBezTo>
                  <a:cubicBezTo>
                    <a:pt x="31" y="30"/>
                    <a:pt x="30" y="30"/>
                    <a:pt x="21" y="28"/>
                  </a:cubicBezTo>
                  <a:cubicBezTo>
                    <a:pt x="13" y="26"/>
                    <a:pt x="13" y="19"/>
                    <a:pt x="16" y="15"/>
                  </a:cubicBezTo>
                  <a:cubicBezTo>
                    <a:pt x="17" y="12"/>
                    <a:pt x="21" y="11"/>
                    <a:pt x="25" y="11"/>
                  </a:cubicBezTo>
                  <a:cubicBezTo>
                    <a:pt x="25" y="11"/>
                    <a:pt x="26" y="11"/>
                    <a:pt x="26" y="11"/>
                  </a:cubicBezTo>
                  <a:cubicBezTo>
                    <a:pt x="32" y="11"/>
                    <a:pt x="37" y="13"/>
                    <a:pt x="38" y="17"/>
                  </a:cubicBezTo>
                  <a:cubicBezTo>
                    <a:pt x="38" y="19"/>
                    <a:pt x="37" y="20"/>
                    <a:pt x="36" y="20"/>
                  </a:cubicBezTo>
                  <a:cubicBezTo>
                    <a:pt x="36" y="20"/>
                    <a:pt x="35" y="20"/>
                    <a:pt x="35" y="20"/>
                  </a:cubicBezTo>
                  <a:cubicBezTo>
                    <a:pt x="33" y="20"/>
                    <a:pt x="33" y="19"/>
                    <a:pt x="32" y="18"/>
                  </a:cubicBezTo>
                  <a:cubicBezTo>
                    <a:pt x="30" y="17"/>
                    <a:pt x="28" y="16"/>
                    <a:pt x="26" y="16"/>
                  </a:cubicBezTo>
                  <a:cubicBezTo>
                    <a:pt x="24" y="16"/>
                    <a:pt x="23" y="16"/>
                    <a:pt x="22" y="17"/>
                  </a:cubicBezTo>
                  <a:cubicBezTo>
                    <a:pt x="21" y="18"/>
                    <a:pt x="20" y="20"/>
                    <a:pt x="22" y="21"/>
                  </a:cubicBezTo>
                  <a:cubicBezTo>
                    <a:pt x="24" y="23"/>
                    <a:pt x="31" y="23"/>
                    <a:pt x="34" y="25"/>
                  </a:cubicBezTo>
                  <a:cubicBezTo>
                    <a:pt x="38" y="27"/>
                    <a:pt x="39" y="29"/>
                    <a:pt x="39" y="33"/>
                  </a:cubicBezTo>
                  <a:cubicBezTo>
                    <a:pt x="39" y="37"/>
                    <a:pt x="37" y="39"/>
                    <a:pt x="34" y="41"/>
                  </a:cubicBezTo>
                  <a:cubicBezTo>
                    <a:pt x="32" y="42"/>
                    <a:pt x="29" y="42"/>
                    <a:pt x="27" y="42"/>
                  </a:cubicBezTo>
                  <a:cubicBezTo>
                    <a:pt x="25" y="42"/>
                    <a:pt x="23" y="42"/>
                    <a:pt x="22" y="42"/>
                  </a:cubicBezTo>
                  <a:cubicBezTo>
                    <a:pt x="17" y="40"/>
                    <a:pt x="14" y="38"/>
                    <a:pt x="14" y="35"/>
                  </a:cubicBezTo>
                  <a:cubicBezTo>
                    <a:pt x="14" y="33"/>
                    <a:pt x="15" y="32"/>
                    <a:pt x="17" y="32"/>
                  </a:cubicBezTo>
                  <a:cubicBezTo>
                    <a:pt x="18" y="32"/>
                    <a:pt x="19" y="32"/>
                    <a:pt x="20" y="33"/>
                  </a:cubicBezTo>
                  <a:cubicBezTo>
                    <a:pt x="20" y="33"/>
                    <a:pt x="21" y="34"/>
                    <a:pt x="21" y="35"/>
                  </a:cubicBezTo>
                  <a:cubicBezTo>
                    <a:pt x="22" y="36"/>
                    <a:pt x="25" y="37"/>
                    <a:pt x="27" y="37"/>
                  </a:cubicBezTo>
                  <a:moveTo>
                    <a:pt x="14" y="0"/>
                  </a:moveTo>
                  <a:cubicBezTo>
                    <a:pt x="7" y="0"/>
                    <a:pt x="0" y="6"/>
                    <a:pt x="0" y="14"/>
                  </a:cubicBezTo>
                  <a:cubicBezTo>
                    <a:pt x="0" y="17"/>
                    <a:pt x="1" y="19"/>
                    <a:pt x="2" y="22"/>
                  </a:cubicBezTo>
                  <a:cubicBezTo>
                    <a:pt x="2" y="23"/>
                    <a:pt x="2" y="25"/>
                    <a:pt x="2" y="27"/>
                  </a:cubicBezTo>
                  <a:cubicBezTo>
                    <a:pt x="2" y="40"/>
                    <a:pt x="13" y="51"/>
                    <a:pt x="26" y="51"/>
                  </a:cubicBezTo>
                  <a:cubicBezTo>
                    <a:pt x="28" y="51"/>
                    <a:pt x="30" y="51"/>
                    <a:pt x="32" y="51"/>
                  </a:cubicBezTo>
                  <a:cubicBezTo>
                    <a:pt x="34" y="52"/>
                    <a:pt x="36" y="53"/>
                    <a:pt x="39" y="53"/>
                  </a:cubicBezTo>
                  <a:cubicBezTo>
                    <a:pt x="47" y="53"/>
                    <a:pt x="53" y="46"/>
                    <a:pt x="53" y="39"/>
                  </a:cubicBezTo>
                  <a:cubicBezTo>
                    <a:pt x="53" y="36"/>
                    <a:pt x="52" y="33"/>
                    <a:pt x="51" y="31"/>
                  </a:cubicBezTo>
                  <a:cubicBezTo>
                    <a:pt x="51" y="29"/>
                    <a:pt x="51" y="28"/>
                    <a:pt x="51" y="27"/>
                  </a:cubicBezTo>
                  <a:cubicBezTo>
                    <a:pt x="51" y="13"/>
                    <a:pt x="40" y="2"/>
                    <a:pt x="26" y="2"/>
                  </a:cubicBezTo>
                  <a:cubicBezTo>
                    <a:pt x="25" y="2"/>
                    <a:pt x="24" y="2"/>
                    <a:pt x="22" y="2"/>
                  </a:cubicBezTo>
                  <a:cubicBezTo>
                    <a:pt x="20" y="1"/>
                    <a:pt x="17" y="0"/>
                    <a:pt x="14" y="0"/>
                  </a:cubicBezTo>
                </a:path>
              </a:pathLst>
            </a:custGeom>
            <a:solidFill>
              <a:srgbClr val="1B96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9901038-DEF1-4EAF-8DE3-5E9ABC8FEA17}"/>
                </a:ext>
              </a:extLst>
            </p:cNvPr>
            <p:cNvGrpSpPr/>
            <p:nvPr/>
          </p:nvGrpSpPr>
          <p:grpSpPr>
            <a:xfrm>
              <a:off x="-371680" y="-917576"/>
              <a:ext cx="189249" cy="208827"/>
              <a:chOff x="77788" y="-917575"/>
              <a:chExt cx="138112" cy="152400"/>
            </a:xfrm>
          </p:grpSpPr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623FD813-A006-43F8-BB0D-03184D0367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88" y="-917575"/>
                <a:ext cx="33338" cy="152400"/>
              </a:xfrm>
              <a:custGeom>
                <a:avLst/>
                <a:gdLst>
                  <a:gd name="T0" fmla="*/ 1 w 12"/>
                  <a:gd name="T1" fmla="*/ 17 h 50"/>
                  <a:gd name="T2" fmla="*/ 11 w 12"/>
                  <a:gd name="T3" fmla="*/ 17 h 50"/>
                  <a:gd name="T4" fmla="*/ 11 w 12"/>
                  <a:gd name="T5" fmla="*/ 50 h 50"/>
                  <a:gd name="T6" fmla="*/ 1 w 12"/>
                  <a:gd name="T7" fmla="*/ 50 h 50"/>
                  <a:gd name="T8" fmla="*/ 1 w 12"/>
                  <a:gd name="T9" fmla="*/ 17 h 50"/>
                  <a:gd name="T10" fmla="*/ 6 w 12"/>
                  <a:gd name="T11" fmla="*/ 0 h 50"/>
                  <a:gd name="T12" fmla="*/ 12 w 12"/>
                  <a:gd name="T13" fmla="*/ 6 h 50"/>
                  <a:gd name="T14" fmla="*/ 6 w 12"/>
                  <a:gd name="T15" fmla="*/ 12 h 50"/>
                  <a:gd name="T16" fmla="*/ 0 w 12"/>
                  <a:gd name="T17" fmla="*/ 6 h 50"/>
                  <a:gd name="T18" fmla="*/ 6 w 12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50">
                    <a:moveTo>
                      <a:pt x="1" y="17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" y="50"/>
                      <a:pt x="1" y="50"/>
                      <a:pt x="1" y="50"/>
                    </a:cubicBezTo>
                    <a:lnTo>
                      <a:pt x="1" y="17"/>
                    </a:lnTo>
                    <a:close/>
                    <a:moveTo>
                      <a:pt x="6" y="0"/>
                    </a:moveTo>
                    <a:cubicBezTo>
                      <a:pt x="9" y="0"/>
                      <a:pt x="12" y="3"/>
                      <a:pt x="12" y="6"/>
                    </a:cubicBezTo>
                    <a:cubicBezTo>
                      <a:pt x="12" y="10"/>
                      <a:pt x="9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</a:path>
                </a:pathLst>
              </a:custGeom>
              <a:solidFill>
                <a:srgbClr val="0B86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3068B4E8-27FC-4022-BF8A-D87A182B8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-868363"/>
                <a:ext cx="88900" cy="103187"/>
              </a:xfrm>
              <a:custGeom>
                <a:avLst/>
                <a:gdLst>
                  <a:gd name="T0" fmla="*/ 0 w 32"/>
                  <a:gd name="T1" fmla="*/ 1 h 34"/>
                  <a:gd name="T2" fmla="*/ 10 w 32"/>
                  <a:gd name="T3" fmla="*/ 1 h 34"/>
                  <a:gd name="T4" fmla="*/ 10 w 32"/>
                  <a:gd name="T5" fmla="*/ 6 h 34"/>
                  <a:gd name="T6" fmla="*/ 10 w 32"/>
                  <a:gd name="T7" fmla="*/ 6 h 34"/>
                  <a:gd name="T8" fmla="*/ 20 w 32"/>
                  <a:gd name="T9" fmla="*/ 0 h 34"/>
                  <a:gd name="T10" fmla="*/ 32 w 32"/>
                  <a:gd name="T11" fmla="*/ 16 h 34"/>
                  <a:gd name="T12" fmla="*/ 32 w 32"/>
                  <a:gd name="T13" fmla="*/ 34 h 34"/>
                  <a:gd name="T14" fmla="*/ 22 w 32"/>
                  <a:gd name="T15" fmla="*/ 34 h 34"/>
                  <a:gd name="T16" fmla="*/ 22 w 32"/>
                  <a:gd name="T17" fmla="*/ 18 h 34"/>
                  <a:gd name="T18" fmla="*/ 16 w 32"/>
                  <a:gd name="T19" fmla="*/ 9 h 34"/>
                  <a:gd name="T20" fmla="*/ 10 w 32"/>
                  <a:gd name="T21" fmla="*/ 18 h 34"/>
                  <a:gd name="T22" fmla="*/ 10 w 32"/>
                  <a:gd name="T23" fmla="*/ 34 h 34"/>
                  <a:gd name="T24" fmla="*/ 0 w 32"/>
                  <a:gd name="T25" fmla="*/ 34 h 34"/>
                  <a:gd name="T26" fmla="*/ 0 w 32"/>
                  <a:gd name="T27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34">
                    <a:moveTo>
                      <a:pt x="0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5" y="0"/>
                      <a:pt x="20" y="0"/>
                    </a:cubicBezTo>
                    <a:cubicBezTo>
                      <a:pt x="30" y="0"/>
                      <a:pt x="32" y="7"/>
                      <a:pt x="32" y="16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4"/>
                      <a:pt x="22" y="9"/>
                      <a:pt x="16" y="9"/>
                    </a:cubicBezTo>
                    <a:cubicBezTo>
                      <a:pt x="11" y="9"/>
                      <a:pt x="10" y="13"/>
                      <a:pt x="10" y="18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0" y="34"/>
                      <a:pt x="0" y="34"/>
                      <a:pt x="0" y="3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B86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CB8224F-74A1-4BE7-AA92-8ACAACCF423B}"/>
              </a:ext>
            </a:extLst>
          </p:cNvPr>
          <p:cNvGrpSpPr/>
          <p:nvPr/>
        </p:nvGrpSpPr>
        <p:grpSpPr>
          <a:xfrm>
            <a:off x="4023314" y="4634728"/>
            <a:ext cx="1263024" cy="219704"/>
            <a:chOff x="-903288" y="-925513"/>
            <a:chExt cx="1263024" cy="219704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DF9562D3-9E03-41EF-AA1D-C00367903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3288" y="-895350"/>
              <a:ext cx="197952" cy="178374"/>
            </a:xfrm>
            <a:custGeom>
              <a:avLst/>
              <a:gdLst>
                <a:gd name="T0" fmla="*/ 37 w 53"/>
                <a:gd name="T1" fmla="*/ 0 h 43"/>
                <a:gd name="T2" fmla="*/ 35 w 53"/>
                <a:gd name="T3" fmla="*/ 0 h 43"/>
                <a:gd name="T4" fmla="*/ 27 w 53"/>
                <a:gd name="T5" fmla="*/ 5 h 43"/>
                <a:gd name="T6" fmla="*/ 26 w 53"/>
                <a:gd name="T7" fmla="*/ 12 h 43"/>
                <a:gd name="T8" fmla="*/ 26 w 53"/>
                <a:gd name="T9" fmla="*/ 13 h 43"/>
                <a:gd name="T10" fmla="*/ 4 w 53"/>
                <a:gd name="T11" fmla="*/ 2 h 43"/>
                <a:gd name="T12" fmla="*/ 3 w 53"/>
                <a:gd name="T13" fmla="*/ 10 h 43"/>
                <a:gd name="T14" fmla="*/ 7 w 53"/>
                <a:gd name="T15" fmla="*/ 16 h 43"/>
                <a:gd name="T16" fmla="*/ 2 w 53"/>
                <a:gd name="T17" fmla="*/ 15 h 43"/>
                <a:gd name="T18" fmla="*/ 4 w 53"/>
                <a:gd name="T19" fmla="*/ 21 h 43"/>
                <a:gd name="T20" fmla="*/ 11 w 53"/>
                <a:gd name="T21" fmla="*/ 26 h 43"/>
                <a:gd name="T22" fmla="*/ 11 w 53"/>
                <a:gd name="T23" fmla="*/ 26 h 43"/>
                <a:gd name="T24" fmla="*/ 8 w 53"/>
                <a:gd name="T25" fmla="*/ 26 h 43"/>
                <a:gd name="T26" fmla="*/ 6 w 53"/>
                <a:gd name="T27" fmla="*/ 26 h 43"/>
                <a:gd name="T28" fmla="*/ 16 w 53"/>
                <a:gd name="T29" fmla="*/ 33 h 43"/>
                <a:gd name="T30" fmla="*/ 11 w 53"/>
                <a:gd name="T31" fmla="*/ 36 h 43"/>
                <a:gd name="T32" fmla="*/ 3 w 53"/>
                <a:gd name="T33" fmla="*/ 38 h 43"/>
                <a:gd name="T34" fmla="*/ 0 w 53"/>
                <a:gd name="T35" fmla="*/ 38 h 43"/>
                <a:gd name="T36" fmla="*/ 0 w 53"/>
                <a:gd name="T37" fmla="*/ 38 h 43"/>
                <a:gd name="T38" fmla="*/ 17 w 53"/>
                <a:gd name="T39" fmla="*/ 43 h 43"/>
                <a:gd name="T40" fmla="*/ 18 w 53"/>
                <a:gd name="T41" fmla="*/ 43 h 43"/>
                <a:gd name="T42" fmla="*/ 24 w 53"/>
                <a:gd name="T43" fmla="*/ 42 h 43"/>
                <a:gd name="T44" fmla="*/ 39 w 53"/>
                <a:gd name="T45" fmla="*/ 34 h 43"/>
                <a:gd name="T46" fmla="*/ 44 w 53"/>
                <a:gd name="T47" fmla="*/ 25 h 43"/>
                <a:gd name="T48" fmla="*/ 47 w 53"/>
                <a:gd name="T49" fmla="*/ 16 h 43"/>
                <a:gd name="T50" fmla="*/ 47 w 53"/>
                <a:gd name="T51" fmla="*/ 11 h 43"/>
                <a:gd name="T52" fmla="*/ 48 w 53"/>
                <a:gd name="T53" fmla="*/ 11 h 43"/>
                <a:gd name="T54" fmla="*/ 52 w 53"/>
                <a:gd name="T55" fmla="*/ 7 h 43"/>
                <a:gd name="T56" fmla="*/ 53 w 53"/>
                <a:gd name="T57" fmla="*/ 5 h 43"/>
                <a:gd name="T58" fmla="*/ 53 w 53"/>
                <a:gd name="T59" fmla="*/ 5 h 43"/>
                <a:gd name="T60" fmla="*/ 47 w 53"/>
                <a:gd name="T61" fmla="*/ 7 h 43"/>
                <a:gd name="T62" fmla="*/ 51 w 53"/>
                <a:gd name="T63" fmla="*/ 1 h 43"/>
                <a:gd name="T64" fmla="*/ 51 w 53"/>
                <a:gd name="T65" fmla="*/ 1 h 43"/>
                <a:gd name="T66" fmla="*/ 51 w 53"/>
                <a:gd name="T67" fmla="*/ 1 h 43"/>
                <a:gd name="T68" fmla="*/ 45 w 53"/>
                <a:gd name="T69" fmla="*/ 3 h 43"/>
                <a:gd name="T70" fmla="*/ 44 w 53"/>
                <a:gd name="T71" fmla="*/ 3 h 43"/>
                <a:gd name="T72" fmla="*/ 37 w 53"/>
                <a:gd name="T7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43">
                  <a:moveTo>
                    <a:pt x="37" y="0"/>
                  </a:moveTo>
                  <a:cubicBezTo>
                    <a:pt x="36" y="0"/>
                    <a:pt x="35" y="0"/>
                    <a:pt x="35" y="0"/>
                  </a:cubicBezTo>
                  <a:cubicBezTo>
                    <a:pt x="32" y="1"/>
                    <a:pt x="29" y="2"/>
                    <a:pt x="27" y="5"/>
                  </a:cubicBezTo>
                  <a:cubicBezTo>
                    <a:pt x="26" y="7"/>
                    <a:pt x="26" y="10"/>
                    <a:pt x="26" y="12"/>
                  </a:cubicBezTo>
                  <a:cubicBezTo>
                    <a:pt x="26" y="12"/>
                    <a:pt x="26" y="13"/>
                    <a:pt x="26" y="13"/>
                  </a:cubicBezTo>
                  <a:cubicBezTo>
                    <a:pt x="17" y="13"/>
                    <a:pt x="10" y="9"/>
                    <a:pt x="4" y="2"/>
                  </a:cubicBezTo>
                  <a:cubicBezTo>
                    <a:pt x="2" y="4"/>
                    <a:pt x="2" y="7"/>
                    <a:pt x="3" y="10"/>
                  </a:cubicBezTo>
                  <a:cubicBezTo>
                    <a:pt x="3" y="13"/>
                    <a:pt x="5" y="15"/>
                    <a:pt x="7" y="16"/>
                  </a:cubicBezTo>
                  <a:cubicBezTo>
                    <a:pt x="5" y="16"/>
                    <a:pt x="4" y="16"/>
                    <a:pt x="2" y="15"/>
                  </a:cubicBezTo>
                  <a:cubicBezTo>
                    <a:pt x="2" y="17"/>
                    <a:pt x="3" y="19"/>
                    <a:pt x="4" y="21"/>
                  </a:cubicBezTo>
                  <a:cubicBezTo>
                    <a:pt x="5" y="23"/>
                    <a:pt x="8" y="25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9" y="26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ubicBezTo>
                    <a:pt x="7" y="29"/>
                    <a:pt x="11" y="33"/>
                    <a:pt x="16" y="33"/>
                  </a:cubicBezTo>
                  <a:cubicBezTo>
                    <a:pt x="15" y="35"/>
                    <a:pt x="13" y="36"/>
                    <a:pt x="11" y="36"/>
                  </a:cubicBezTo>
                  <a:cubicBezTo>
                    <a:pt x="8" y="38"/>
                    <a:pt x="6" y="38"/>
                    <a:pt x="3" y="38"/>
                  </a:cubicBezTo>
                  <a:cubicBezTo>
                    <a:pt x="2" y="38"/>
                    <a:pt x="1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1"/>
                    <a:pt x="11" y="43"/>
                    <a:pt x="17" y="43"/>
                  </a:cubicBezTo>
                  <a:cubicBezTo>
                    <a:pt x="17" y="43"/>
                    <a:pt x="17" y="43"/>
                    <a:pt x="18" y="43"/>
                  </a:cubicBezTo>
                  <a:cubicBezTo>
                    <a:pt x="20" y="43"/>
                    <a:pt x="22" y="43"/>
                    <a:pt x="24" y="42"/>
                  </a:cubicBezTo>
                  <a:cubicBezTo>
                    <a:pt x="30" y="41"/>
                    <a:pt x="34" y="38"/>
                    <a:pt x="39" y="34"/>
                  </a:cubicBezTo>
                  <a:cubicBezTo>
                    <a:pt x="41" y="31"/>
                    <a:pt x="43" y="28"/>
                    <a:pt x="44" y="25"/>
                  </a:cubicBezTo>
                  <a:cubicBezTo>
                    <a:pt x="46" y="22"/>
                    <a:pt x="47" y="19"/>
                    <a:pt x="47" y="16"/>
                  </a:cubicBezTo>
                  <a:cubicBezTo>
                    <a:pt x="47" y="14"/>
                    <a:pt x="47" y="12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9" y="9"/>
                    <a:pt x="50" y="8"/>
                    <a:pt x="52" y="7"/>
                  </a:cubicBezTo>
                  <a:cubicBezTo>
                    <a:pt x="52" y="6"/>
                    <a:pt x="52" y="6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1" y="6"/>
                    <a:pt x="49" y="6"/>
                    <a:pt x="47" y="7"/>
                  </a:cubicBezTo>
                  <a:cubicBezTo>
                    <a:pt x="49" y="5"/>
                    <a:pt x="50" y="3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9" y="2"/>
                    <a:pt x="47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2" y="1"/>
                    <a:pt x="40" y="0"/>
                    <a:pt x="37" y="0"/>
                  </a:cubicBezTo>
                </a:path>
              </a:pathLst>
            </a:custGeom>
            <a:solidFill>
              <a:srgbClr val="00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7C9D629D-E9E7-4226-B916-FA92057BA4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784" y="-925513"/>
              <a:ext cx="197952" cy="219704"/>
            </a:xfrm>
            <a:custGeom>
              <a:avLst/>
              <a:gdLst>
                <a:gd name="T0" fmla="*/ 27 w 53"/>
                <a:gd name="T1" fmla="*/ 37 h 53"/>
                <a:gd name="T2" fmla="*/ 32 w 53"/>
                <a:gd name="T3" fmla="*/ 35 h 53"/>
                <a:gd name="T4" fmla="*/ 32 w 53"/>
                <a:gd name="T5" fmla="*/ 31 h 53"/>
                <a:gd name="T6" fmla="*/ 21 w 53"/>
                <a:gd name="T7" fmla="*/ 28 h 53"/>
                <a:gd name="T8" fmla="*/ 16 w 53"/>
                <a:gd name="T9" fmla="*/ 15 h 53"/>
                <a:gd name="T10" fmla="*/ 25 w 53"/>
                <a:gd name="T11" fmla="*/ 11 h 53"/>
                <a:gd name="T12" fmla="*/ 26 w 53"/>
                <a:gd name="T13" fmla="*/ 11 h 53"/>
                <a:gd name="T14" fmla="*/ 38 w 53"/>
                <a:gd name="T15" fmla="*/ 17 h 53"/>
                <a:gd name="T16" fmla="*/ 36 w 53"/>
                <a:gd name="T17" fmla="*/ 20 h 53"/>
                <a:gd name="T18" fmla="*/ 35 w 53"/>
                <a:gd name="T19" fmla="*/ 20 h 53"/>
                <a:gd name="T20" fmla="*/ 32 w 53"/>
                <a:gd name="T21" fmla="*/ 18 h 53"/>
                <a:gd name="T22" fmla="*/ 26 w 53"/>
                <a:gd name="T23" fmla="*/ 16 h 53"/>
                <a:gd name="T24" fmla="*/ 22 w 53"/>
                <a:gd name="T25" fmla="*/ 17 h 53"/>
                <a:gd name="T26" fmla="*/ 22 w 53"/>
                <a:gd name="T27" fmla="*/ 21 h 53"/>
                <a:gd name="T28" fmla="*/ 34 w 53"/>
                <a:gd name="T29" fmla="*/ 25 h 53"/>
                <a:gd name="T30" fmla="*/ 39 w 53"/>
                <a:gd name="T31" fmla="*/ 33 h 53"/>
                <a:gd name="T32" fmla="*/ 34 w 53"/>
                <a:gd name="T33" fmla="*/ 41 h 53"/>
                <a:gd name="T34" fmla="*/ 27 w 53"/>
                <a:gd name="T35" fmla="*/ 42 h 53"/>
                <a:gd name="T36" fmla="*/ 22 w 53"/>
                <a:gd name="T37" fmla="*/ 42 h 53"/>
                <a:gd name="T38" fmla="*/ 14 w 53"/>
                <a:gd name="T39" fmla="*/ 35 h 53"/>
                <a:gd name="T40" fmla="*/ 17 w 53"/>
                <a:gd name="T41" fmla="*/ 32 h 53"/>
                <a:gd name="T42" fmla="*/ 20 w 53"/>
                <a:gd name="T43" fmla="*/ 33 h 53"/>
                <a:gd name="T44" fmla="*/ 21 w 53"/>
                <a:gd name="T45" fmla="*/ 35 h 53"/>
                <a:gd name="T46" fmla="*/ 27 w 53"/>
                <a:gd name="T47" fmla="*/ 37 h 53"/>
                <a:gd name="T48" fmla="*/ 14 w 53"/>
                <a:gd name="T49" fmla="*/ 0 h 53"/>
                <a:gd name="T50" fmla="*/ 0 w 53"/>
                <a:gd name="T51" fmla="*/ 14 h 53"/>
                <a:gd name="T52" fmla="*/ 2 w 53"/>
                <a:gd name="T53" fmla="*/ 22 h 53"/>
                <a:gd name="T54" fmla="*/ 2 w 53"/>
                <a:gd name="T55" fmla="*/ 27 h 53"/>
                <a:gd name="T56" fmla="*/ 26 w 53"/>
                <a:gd name="T57" fmla="*/ 51 h 53"/>
                <a:gd name="T58" fmla="*/ 32 w 53"/>
                <a:gd name="T59" fmla="*/ 51 h 53"/>
                <a:gd name="T60" fmla="*/ 39 w 53"/>
                <a:gd name="T61" fmla="*/ 53 h 53"/>
                <a:gd name="T62" fmla="*/ 53 w 53"/>
                <a:gd name="T63" fmla="*/ 39 h 53"/>
                <a:gd name="T64" fmla="*/ 51 w 53"/>
                <a:gd name="T65" fmla="*/ 31 h 53"/>
                <a:gd name="T66" fmla="*/ 51 w 53"/>
                <a:gd name="T67" fmla="*/ 27 h 53"/>
                <a:gd name="T68" fmla="*/ 26 w 53"/>
                <a:gd name="T69" fmla="*/ 2 h 53"/>
                <a:gd name="T70" fmla="*/ 22 w 53"/>
                <a:gd name="T71" fmla="*/ 2 h 53"/>
                <a:gd name="T72" fmla="*/ 14 w 53"/>
                <a:gd name="T7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53">
                  <a:moveTo>
                    <a:pt x="27" y="37"/>
                  </a:moveTo>
                  <a:cubicBezTo>
                    <a:pt x="29" y="37"/>
                    <a:pt x="31" y="36"/>
                    <a:pt x="32" y="35"/>
                  </a:cubicBezTo>
                  <a:cubicBezTo>
                    <a:pt x="32" y="34"/>
                    <a:pt x="32" y="32"/>
                    <a:pt x="32" y="31"/>
                  </a:cubicBezTo>
                  <a:cubicBezTo>
                    <a:pt x="31" y="30"/>
                    <a:pt x="30" y="30"/>
                    <a:pt x="21" y="28"/>
                  </a:cubicBezTo>
                  <a:cubicBezTo>
                    <a:pt x="13" y="26"/>
                    <a:pt x="13" y="19"/>
                    <a:pt x="16" y="15"/>
                  </a:cubicBezTo>
                  <a:cubicBezTo>
                    <a:pt x="17" y="12"/>
                    <a:pt x="21" y="11"/>
                    <a:pt x="25" y="11"/>
                  </a:cubicBezTo>
                  <a:cubicBezTo>
                    <a:pt x="25" y="11"/>
                    <a:pt x="26" y="11"/>
                    <a:pt x="26" y="11"/>
                  </a:cubicBezTo>
                  <a:cubicBezTo>
                    <a:pt x="32" y="11"/>
                    <a:pt x="37" y="13"/>
                    <a:pt x="38" y="17"/>
                  </a:cubicBezTo>
                  <a:cubicBezTo>
                    <a:pt x="38" y="19"/>
                    <a:pt x="37" y="20"/>
                    <a:pt x="36" y="20"/>
                  </a:cubicBezTo>
                  <a:cubicBezTo>
                    <a:pt x="36" y="20"/>
                    <a:pt x="35" y="20"/>
                    <a:pt x="35" y="20"/>
                  </a:cubicBezTo>
                  <a:cubicBezTo>
                    <a:pt x="33" y="20"/>
                    <a:pt x="33" y="19"/>
                    <a:pt x="32" y="18"/>
                  </a:cubicBezTo>
                  <a:cubicBezTo>
                    <a:pt x="30" y="17"/>
                    <a:pt x="28" y="16"/>
                    <a:pt x="26" y="16"/>
                  </a:cubicBezTo>
                  <a:cubicBezTo>
                    <a:pt x="24" y="16"/>
                    <a:pt x="23" y="16"/>
                    <a:pt x="22" y="17"/>
                  </a:cubicBezTo>
                  <a:cubicBezTo>
                    <a:pt x="21" y="18"/>
                    <a:pt x="20" y="20"/>
                    <a:pt x="22" y="21"/>
                  </a:cubicBezTo>
                  <a:cubicBezTo>
                    <a:pt x="24" y="23"/>
                    <a:pt x="31" y="23"/>
                    <a:pt x="34" y="25"/>
                  </a:cubicBezTo>
                  <a:cubicBezTo>
                    <a:pt x="38" y="27"/>
                    <a:pt x="39" y="29"/>
                    <a:pt x="39" y="33"/>
                  </a:cubicBezTo>
                  <a:cubicBezTo>
                    <a:pt x="39" y="37"/>
                    <a:pt x="37" y="39"/>
                    <a:pt x="34" y="41"/>
                  </a:cubicBezTo>
                  <a:cubicBezTo>
                    <a:pt x="32" y="42"/>
                    <a:pt x="29" y="42"/>
                    <a:pt x="27" y="42"/>
                  </a:cubicBezTo>
                  <a:cubicBezTo>
                    <a:pt x="25" y="42"/>
                    <a:pt x="23" y="42"/>
                    <a:pt x="22" y="42"/>
                  </a:cubicBezTo>
                  <a:cubicBezTo>
                    <a:pt x="17" y="40"/>
                    <a:pt x="14" y="38"/>
                    <a:pt x="14" y="35"/>
                  </a:cubicBezTo>
                  <a:cubicBezTo>
                    <a:pt x="14" y="33"/>
                    <a:pt x="15" y="32"/>
                    <a:pt x="17" y="32"/>
                  </a:cubicBezTo>
                  <a:cubicBezTo>
                    <a:pt x="18" y="32"/>
                    <a:pt x="19" y="32"/>
                    <a:pt x="20" y="33"/>
                  </a:cubicBezTo>
                  <a:cubicBezTo>
                    <a:pt x="20" y="33"/>
                    <a:pt x="21" y="34"/>
                    <a:pt x="21" y="35"/>
                  </a:cubicBezTo>
                  <a:cubicBezTo>
                    <a:pt x="22" y="36"/>
                    <a:pt x="25" y="37"/>
                    <a:pt x="27" y="37"/>
                  </a:cubicBezTo>
                  <a:moveTo>
                    <a:pt x="14" y="0"/>
                  </a:moveTo>
                  <a:cubicBezTo>
                    <a:pt x="7" y="0"/>
                    <a:pt x="0" y="6"/>
                    <a:pt x="0" y="14"/>
                  </a:cubicBezTo>
                  <a:cubicBezTo>
                    <a:pt x="0" y="17"/>
                    <a:pt x="1" y="19"/>
                    <a:pt x="2" y="22"/>
                  </a:cubicBezTo>
                  <a:cubicBezTo>
                    <a:pt x="2" y="23"/>
                    <a:pt x="2" y="25"/>
                    <a:pt x="2" y="27"/>
                  </a:cubicBezTo>
                  <a:cubicBezTo>
                    <a:pt x="2" y="40"/>
                    <a:pt x="13" y="51"/>
                    <a:pt x="26" y="51"/>
                  </a:cubicBezTo>
                  <a:cubicBezTo>
                    <a:pt x="28" y="51"/>
                    <a:pt x="30" y="51"/>
                    <a:pt x="32" y="51"/>
                  </a:cubicBezTo>
                  <a:cubicBezTo>
                    <a:pt x="34" y="52"/>
                    <a:pt x="36" y="53"/>
                    <a:pt x="39" y="53"/>
                  </a:cubicBezTo>
                  <a:cubicBezTo>
                    <a:pt x="47" y="53"/>
                    <a:pt x="53" y="46"/>
                    <a:pt x="53" y="39"/>
                  </a:cubicBezTo>
                  <a:cubicBezTo>
                    <a:pt x="53" y="36"/>
                    <a:pt x="52" y="33"/>
                    <a:pt x="51" y="31"/>
                  </a:cubicBezTo>
                  <a:cubicBezTo>
                    <a:pt x="51" y="29"/>
                    <a:pt x="51" y="28"/>
                    <a:pt x="51" y="27"/>
                  </a:cubicBezTo>
                  <a:cubicBezTo>
                    <a:pt x="51" y="13"/>
                    <a:pt x="40" y="2"/>
                    <a:pt x="26" y="2"/>
                  </a:cubicBezTo>
                  <a:cubicBezTo>
                    <a:pt x="25" y="2"/>
                    <a:pt x="24" y="2"/>
                    <a:pt x="22" y="2"/>
                  </a:cubicBezTo>
                  <a:cubicBezTo>
                    <a:pt x="20" y="1"/>
                    <a:pt x="17" y="0"/>
                    <a:pt x="14" y="0"/>
                  </a:cubicBezTo>
                </a:path>
              </a:pathLst>
            </a:custGeom>
            <a:solidFill>
              <a:srgbClr val="1B96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36266E5-0DAF-4AF9-9802-B7A2EA1EBC6F}"/>
                </a:ext>
              </a:extLst>
            </p:cNvPr>
            <p:cNvGrpSpPr/>
            <p:nvPr/>
          </p:nvGrpSpPr>
          <p:grpSpPr>
            <a:xfrm>
              <a:off x="-371680" y="-917576"/>
              <a:ext cx="189249" cy="208827"/>
              <a:chOff x="77788" y="-917575"/>
              <a:chExt cx="138112" cy="152400"/>
            </a:xfrm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914B16D8-C3B3-48A0-B411-EFEE2A730F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88" y="-917575"/>
                <a:ext cx="33338" cy="152400"/>
              </a:xfrm>
              <a:custGeom>
                <a:avLst/>
                <a:gdLst>
                  <a:gd name="T0" fmla="*/ 1 w 12"/>
                  <a:gd name="T1" fmla="*/ 17 h 50"/>
                  <a:gd name="T2" fmla="*/ 11 w 12"/>
                  <a:gd name="T3" fmla="*/ 17 h 50"/>
                  <a:gd name="T4" fmla="*/ 11 w 12"/>
                  <a:gd name="T5" fmla="*/ 50 h 50"/>
                  <a:gd name="T6" fmla="*/ 1 w 12"/>
                  <a:gd name="T7" fmla="*/ 50 h 50"/>
                  <a:gd name="T8" fmla="*/ 1 w 12"/>
                  <a:gd name="T9" fmla="*/ 17 h 50"/>
                  <a:gd name="T10" fmla="*/ 6 w 12"/>
                  <a:gd name="T11" fmla="*/ 0 h 50"/>
                  <a:gd name="T12" fmla="*/ 12 w 12"/>
                  <a:gd name="T13" fmla="*/ 6 h 50"/>
                  <a:gd name="T14" fmla="*/ 6 w 12"/>
                  <a:gd name="T15" fmla="*/ 12 h 50"/>
                  <a:gd name="T16" fmla="*/ 0 w 12"/>
                  <a:gd name="T17" fmla="*/ 6 h 50"/>
                  <a:gd name="T18" fmla="*/ 6 w 12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50">
                    <a:moveTo>
                      <a:pt x="1" y="17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" y="50"/>
                      <a:pt x="1" y="50"/>
                      <a:pt x="1" y="50"/>
                    </a:cubicBezTo>
                    <a:lnTo>
                      <a:pt x="1" y="17"/>
                    </a:lnTo>
                    <a:close/>
                    <a:moveTo>
                      <a:pt x="6" y="0"/>
                    </a:moveTo>
                    <a:cubicBezTo>
                      <a:pt x="9" y="0"/>
                      <a:pt x="12" y="3"/>
                      <a:pt x="12" y="6"/>
                    </a:cubicBezTo>
                    <a:cubicBezTo>
                      <a:pt x="12" y="10"/>
                      <a:pt x="9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</a:path>
                </a:pathLst>
              </a:custGeom>
              <a:solidFill>
                <a:srgbClr val="0B86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38B7FB9E-6FF0-480F-9DAF-9ACF04A26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-868363"/>
                <a:ext cx="88900" cy="103187"/>
              </a:xfrm>
              <a:custGeom>
                <a:avLst/>
                <a:gdLst>
                  <a:gd name="T0" fmla="*/ 0 w 32"/>
                  <a:gd name="T1" fmla="*/ 1 h 34"/>
                  <a:gd name="T2" fmla="*/ 10 w 32"/>
                  <a:gd name="T3" fmla="*/ 1 h 34"/>
                  <a:gd name="T4" fmla="*/ 10 w 32"/>
                  <a:gd name="T5" fmla="*/ 6 h 34"/>
                  <a:gd name="T6" fmla="*/ 10 w 32"/>
                  <a:gd name="T7" fmla="*/ 6 h 34"/>
                  <a:gd name="T8" fmla="*/ 20 w 32"/>
                  <a:gd name="T9" fmla="*/ 0 h 34"/>
                  <a:gd name="T10" fmla="*/ 32 w 32"/>
                  <a:gd name="T11" fmla="*/ 16 h 34"/>
                  <a:gd name="T12" fmla="*/ 32 w 32"/>
                  <a:gd name="T13" fmla="*/ 34 h 34"/>
                  <a:gd name="T14" fmla="*/ 22 w 32"/>
                  <a:gd name="T15" fmla="*/ 34 h 34"/>
                  <a:gd name="T16" fmla="*/ 22 w 32"/>
                  <a:gd name="T17" fmla="*/ 18 h 34"/>
                  <a:gd name="T18" fmla="*/ 16 w 32"/>
                  <a:gd name="T19" fmla="*/ 9 h 34"/>
                  <a:gd name="T20" fmla="*/ 10 w 32"/>
                  <a:gd name="T21" fmla="*/ 18 h 34"/>
                  <a:gd name="T22" fmla="*/ 10 w 32"/>
                  <a:gd name="T23" fmla="*/ 34 h 34"/>
                  <a:gd name="T24" fmla="*/ 0 w 32"/>
                  <a:gd name="T25" fmla="*/ 34 h 34"/>
                  <a:gd name="T26" fmla="*/ 0 w 32"/>
                  <a:gd name="T27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34">
                    <a:moveTo>
                      <a:pt x="0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5" y="0"/>
                      <a:pt x="20" y="0"/>
                    </a:cubicBezTo>
                    <a:cubicBezTo>
                      <a:pt x="30" y="0"/>
                      <a:pt x="32" y="7"/>
                      <a:pt x="32" y="16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4"/>
                      <a:pt x="22" y="9"/>
                      <a:pt x="16" y="9"/>
                    </a:cubicBezTo>
                    <a:cubicBezTo>
                      <a:pt x="11" y="9"/>
                      <a:pt x="10" y="13"/>
                      <a:pt x="10" y="18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0" y="34"/>
                      <a:pt x="0" y="34"/>
                      <a:pt x="0" y="3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B86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91BB33-463C-4466-A6DC-3E1E066D7166}"/>
              </a:ext>
            </a:extLst>
          </p:cNvPr>
          <p:cNvGrpSpPr/>
          <p:nvPr/>
        </p:nvGrpSpPr>
        <p:grpSpPr>
          <a:xfrm>
            <a:off x="6905662" y="4634728"/>
            <a:ext cx="1263024" cy="219704"/>
            <a:chOff x="-903288" y="-925513"/>
            <a:chExt cx="1263024" cy="219704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97AD77D-7E08-4EC8-96BF-B187F932E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3288" y="-895350"/>
              <a:ext cx="197952" cy="178374"/>
            </a:xfrm>
            <a:custGeom>
              <a:avLst/>
              <a:gdLst>
                <a:gd name="T0" fmla="*/ 37 w 53"/>
                <a:gd name="T1" fmla="*/ 0 h 43"/>
                <a:gd name="T2" fmla="*/ 35 w 53"/>
                <a:gd name="T3" fmla="*/ 0 h 43"/>
                <a:gd name="T4" fmla="*/ 27 w 53"/>
                <a:gd name="T5" fmla="*/ 5 h 43"/>
                <a:gd name="T6" fmla="*/ 26 w 53"/>
                <a:gd name="T7" fmla="*/ 12 h 43"/>
                <a:gd name="T8" fmla="*/ 26 w 53"/>
                <a:gd name="T9" fmla="*/ 13 h 43"/>
                <a:gd name="T10" fmla="*/ 4 w 53"/>
                <a:gd name="T11" fmla="*/ 2 h 43"/>
                <a:gd name="T12" fmla="*/ 3 w 53"/>
                <a:gd name="T13" fmla="*/ 10 h 43"/>
                <a:gd name="T14" fmla="*/ 7 w 53"/>
                <a:gd name="T15" fmla="*/ 16 h 43"/>
                <a:gd name="T16" fmla="*/ 2 w 53"/>
                <a:gd name="T17" fmla="*/ 15 h 43"/>
                <a:gd name="T18" fmla="*/ 4 w 53"/>
                <a:gd name="T19" fmla="*/ 21 h 43"/>
                <a:gd name="T20" fmla="*/ 11 w 53"/>
                <a:gd name="T21" fmla="*/ 26 h 43"/>
                <a:gd name="T22" fmla="*/ 11 w 53"/>
                <a:gd name="T23" fmla="*/ 26 h 43"/>
                <a:gd name="T24" fmla="*/ 8 w 53"/>
                <a:gd name="T25" fmla="*/ 26 h 43"/>
                <a:gd name="T26" fmla="*/ 6 w 53"/>
                <a:gd name="T27" fmla="*/ 26 h 43"/>
                <a:gd name="T28" fmla="*/ 16 w 53"/>
                <a:gd name="T29" fmla="*/ 33 h 43"/>
                <a:gd name="T30" fmla="*/ 11 w 53"/>
                <a:gd name="T31" fmla="*/ 36 h 43"/>
                <a:gd name="T32" fmla="*/ 3 w 53"/>
                <a:gd name="T33" fmla="*/ 38 h 43"/>
                <a:gd name="T34" fmla="*/ 0 w 53"/>
                <a:gd name="T35" fmla="*/ 38 h 43"/>
                <a:gd name="T36" fmla="*/ 0 w 53"/>
                <a:gd name="T37" fmla="*/ 38 h 43"/>
                <a:gd name="T38" fmla="*/ 17 w 53"/>
                <a:gd name="T39" fmla="*/ 43 h 43"/>
                <a:gd name="T40" fmla="*/ 18 w 53"/>
                <a:gd name="T41" fmla="*/ 43 h 43"/>
                <a:gd name="T42" fmla="*/ 24 w 53"/>
                <a:gd name="T43" fmla="*/ 42 h 43"/>
                <a:gd name="T44" fmla="*/ 39 w 53"/>
                <a:gd name="T45" fmla="*/ 34 h 43"/>
                <a:gd name="T46" fmla="*/ 44 w 53"/>
                <a:gd name="T47" fmla="*/ 25 h 43"/>
                <a:gd name="T48" fmla="*/ 47 w 53"/>
                <a:gd name="T49" fmla="*/ 16 h 43"/>
                <a:gd name="T50" fmla="*/ 47 w 53"/>
                <a:gd name="T51" fmla="*/ 11 h 43"/>
                <a:gd name="T52" fmla="*/ 48 w 53"/>
                <a:gd name="T53" fmla="*/ 11 h 43"/>
                <a:gd name="T54" fmla="*/ 52 w 53"/>
                <a:gd name="T55" fmla="*/ 7 h 43"/>
                <a:gd name="T56" fmla="*/ 53 w 53"/>
                <a:gd name="T57" fmla="*/ 5 h 43"/>
                <a:gd name="T58" fmla="*/ 53 w 53"/>
                <a:gd name="T59" fmla="*/ 5 h 43"/>
                <a:gd name="T60" fmla="*/ 47 w 53"/>
                <a:gd name="T61" fmla="*/ 7 h 43"/>
                <a:gd name="T62" fmla="*/ 51 w 53"/>
                <a:gd name="T63" fmla="*/ 1 h 43"/>
                <a:gd name="T64" fmla="*/ 51 w 53"/>
                <a:gd name="T65" fmla="*/ 1 h 43"/>
                <a:gd name="T66" fmla="*/ 51 w 53"/>
                <a:gd name="T67" fmla="*/ 1 h 43"/>
                <a:gd name="T68" fmla="*/ 45 w 53"/>
                <a:gd name="T69" fmla="*/ 3 h 43"/>
                <a:gd name="T70" fmla="*/ 44 w 53"/>
                <a:gd name="T71" fmla="*/ 3 h 43"/>
                <a:gd name="T72" fmla="*/ 37 w 53"/>
                <a:gd name="T7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43">
                  <a:moveTo>
                    <a:pt x="37" y="0"/>
                  </a:moveTo>
                  <a:cubicBezTo>
                    <a:pt x="36" y="0"/>
                    <a:pt x="35" y="0"/>
                    <a:pt x="35" y="0"/>
                  </a:cubicBezTo>
                  <a:cubicBezTo>
                    <a:pt x="32" y="1"/>
                    <a:pt x="29" y="2"/>
                    <a:pt x="27" y="5"/>
                  </a:cubicBezTo>
                  <a:cubicBezTo>
                    <a:pt x="26" y="7"/>
                    <a:pt x="26" y="10"/>
                    <a:pt x="26" y="12"/>
                  </a:cubicBezTo>
                  <a:cubicBezTo>
                    <a:pt x="26" y="12"/>
                    <a:pt x="26" y="13"/>
                    <a:pt x="26" y="13"/>
                  </a:cubicBezTo>
                  <a:cubicBezTo>
                    <a:pt x="17" y="13"/>
                    <a:pt x="10" y="9"/>
                    <a:pt x="4" y="2"/>
                  </a:cubicBezTo>
                  <a:cubicBezTo>
                    <a:pt x="2" y="4"/>
                    <a:pt x="2" y="7"/>
                    <a:pt x="3" y="10"/>
                  </a:cubicBezTo>
                  <a:cubicBezTo>
                    <a:pt x="3" y="13"/>
                    <a:pt x="5" y="15"/>
                    <a:pt x="7" y="16"/>
                  </a:cubicBezTo>
                  <a:cubicBezTo>
                    <a:pt x="5" y="16"/>
                    <a:pt x="4" y="16"/>
                    <a:pt x="2" y="15"/>
                  </a:cubicBezTo>
                  <a:cubicBezTo>
                    <a:pt x="2" y="17"/>
                    <a:pt x="3" y="19"/>
                    <a:pt x="4" y="21"/>
                  </a:cubicBezTo>
                  <a:cubicBezTo>
                    <a:pt x="5" y="23"/>
                    <a:pt x="8" y="25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9" y="26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ubicBezTo>
                    <a:pt x="7" y="29"/>
                    <a:pt x="11" y="33"/>
                    <a:pt x="16" y="33"/>
                  </a:cubicBezTo>
                  <a:cubicBezTo>
                    <a:pt x="15" y="35"/>
                    <a:pt x="13" y="36"/>
                    <a:pt x="11" y="36"/>
                  </a:cubicBezTo>
                  <a:cubicBezTo>
                    <a:pt x="8" y="38"/>
                    <a:pt x="6" y="38"/>
                    <a:pt x="3" y="38"/>
                  </a:cubicBezTo>
                  <a:cubicBezTo>
                    <a:pt x="2" y="38"/>
                    <a:pt x="1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1"/>
                    <a:pt x="11" y="43"/>
                    <a:pt x="17" y="43"/>
                  </a:cubicBezTo>
                  <a:cubicBezTo>
                    <a:pt x="17" y="43"/>
                    <a:pt x="17" y="43"/>
                    <a:pt x="18" y="43"/>
                  </a:cubicBezTo>
                  <a:cubicBezTo>
                    <a:pt x="20" y="43"/>
                    <a:pt x="22" y="43"/>
                    <a:pt x="24" y="42"/>
                  </a:cubicBezTo>
                  <a:cubicBezTo>
                    <a:pt x="30" y="41"/>
                    <a:pt x="34" y="38"/>
                    <a:pt x="39" y="34"/>
                  </a:cubicBezTo>
                  <a:cubicBezTo>
                    <a:pt x="41" y="31"/>
                    <a:pt x="43" y="28"/>
                    <a:pt x="44" y="25"/>
                  </a:cubicBezTo>
                  <a:cubicBezTo>
                    <a:pt x="46" y="22"/>
                    <a:pt x="47" y="19"/>
                    <a:pt x="47" y="16"/>
                  </a:cubicBezTo>
                  <a:cubicBezTo>
                    <a:pt x="47" y="14"/>
                    <a:pt x="47" y="12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9" y="9"/>
                    <a:pt x="50" y="8"/>
                    <a:pt x="52" y="7"/>
                  </a:cubicBezTo>
                  <a:cubicBezTo>
                    <a:pt x="52" y="6"/>
                    <a:pt x="52" y="6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1" y="6"/>
                    <a:pt x="49" y="6"/>
                    <a:pt x="47" y="7"/>
                  </a:cubicBezTo>
                  <a:cubicBezTo>
                    <a:pt x="49" y="5"/>
                    <a:pt x="50" y="3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9" y="2"/>
                    <a:pt x="47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2" y="1"/>
                    <a:pt x="40" y="0"/>
                    <a:pt x="37" y="0"/>
                  </a:cubicBezTo>
                </a:path>
              </a:pathLst>
            </a:custGeom>
            <a:solidFill>
              <a:srgbClr val="00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8C6FD550-D870-4279-85EB-A9D6D34DB7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784" y="-925513"/>
              <a:ext cx="197952" cy="219704"/>
            </a:xfrm>
            <a:custGeom>
              <a:avLst/>
              <a:gdLst>
                <a:gd name="T0" fmla="*/ 27 w 53"/>
                <a:gd name="T1" fmla="*/ 37 h 53"/>
                <a:gd name="T2" fmla="*/ 32 w 53"/>
                <a:gd name="T3" fmla="*/ 35 h 53"/>
                <a:gd name="T4" fmla="*/ 32 w 53"/>
                <a:gd name="T5" fmla="*/ 31 h 53"/>
                <a:gd name="T6" fmla="*/ 21 w 53"/>
                <a:gd name="T7" fmla="*/ 28 h 53"/>
                <a:gd name="T8" fmla="*/ 16 w 53"/>
                <a:gd name="T9" fmla="*/ 15 h 53"/>
                <a:gd name="T10" fmla="*/ 25 w 53"/>
                <a:gd name="T11" fmla="*/ 11 h 53"/>
                <a:gd name="T12" fmla="*/ 26 w 53"/>
                <a:gd name="T13" fmla="*/ 11 h 53"/>
                <a:gd name="T14" fmla="*/ 38 w 53"/>
                <a:gd name="T15" fmla="*/ 17 h 53"/>
                <a:gd name="T16" fmla="*/ 36 w 53"/>
                <a:gd name="T17" fmla="*/ 20 h 53"/>
                <a:gd name="T18" fmla="*/ 35 w 53"/>
                <a:gd name="T19" fmla="*/ 20 h 53"/>
                <a:gd name="T20" fmla="*/ 32 w 53"/>
                <a:gd name="T21" fmla="*/ 18 h 53"/>
                <a:gd name="T22" fmla="*/ 26 w 53"/>
                <a:gd name="T23" fmla="*/ 16 h 53"/>
                <a:gd name="T24" fmla="*/ 22 w 53"/>
                <a:gd name="T25" fmla="*/ 17 h 53"/>
                <a:gd name="T26" fmla="*/ 22 w 53"/>
                <a:gd name="T27" fmla="*/ 21 h 53"/>
                <a:gd name="T28" fmla="*/ 34 w 53"/>
                <a:gd name="T29" fmla="*/ 25 h 53"/>
                <a:gd name="T30" fmla="*/ 39 w 53"/>
                <a:gd name="T31" fmla="*/ 33 h 53"/>
                <a:gd name="T32" fmla="*/ 34 w 53"/>
                <a:gd name="T33" fmla="*/ 41 h 53"/>
                <a:gd name="T34" fmla="*/ 27 w 53"/>
                <a:gd name="T35" fmla="*/ 42 h 53"/>
                <a:gd name="T36" fmla="*/ 22 w 53"/>
                <a:gd name="T37" fmla="*/ 42 h 53"/>
                <a:gd name="T38" fmla="*/ 14 w 53"/>
                <a:gd name="T39" fmla="*/ 35 h 53"/>
                <a:gd name="T40" fmla="*/ 17 w 53"/>
                <a:gd name="T41" fmla="*/ 32 h 53"/>
                <a:gd name="T42" fmla="*/ 20 w 53"/>
                <a:gd name="T43" fmla="*/ 33 h 53"/>
                <a:gd name="T44" fmla="*/ 21 w 53"/>
                <a:gd name="T45" fmla="*/ 35 h 53"/>
                <a:gd name="T46" fmla="*/ 27 w 53"/>
                <a:gd name="T47" fmla="*/ 37 h 53"/>
                <a:gd name="T48" fmla="*/ 14 w 53"/>
                <a:gd name="T49" fmla="*/ 0 h 53"/>
                <a:gd name="T50" fmla="*/ 0 w 53"/>
                <a:gd name="T51" fmla="*/ 14 h 53"/>
                <a:gd name="T52" fmla="*/ 2 w 53"/>
                <a:gd name="T53" fmla="*/ 22 h 53"/>
                <a:gd name="T54" fmla="*/ 2 w 53"/>
                <a:gd name="T55" fmla="*/ 27 h 53"/>
                <a:gd name="T56" fmla="*/ 26 w 53"/>
                <a:gd name="T57" fmla="*/ 51 h 53"/>
                <a:gd name="T58" fmla="*/ 32 w 53"/>
                <a:gd name="T59" fmla="*/ 51 h 53"/>
                <a:gd name="T60" fmla="*/ 39 w 53"/>
                <a:gd name="T61" fmla="*/ 53 h 53"/>
                <a:gd name="T62" fmla="*/ 53 w 53"/>
                <a:gd name="T63" fmla="*/ 39 h 53"/>
                <a:gd name="T64" fmla="*/ 51 w 53"/>
                <a:gd name="T65" fmla="*/ 31 h 53"/>
                <a:gd name="T66" fmla="*/ 51 w 53"/>
                <a:gd name="T67" fmla="*/ 27 h 53"/>
                <a:gd name="T68" fmla="*/ 26 w 53"/>
                <a:gd name="T69" fmla="*/ 2 h 53"/>
                <a:gd name="T70" fmla="*/ 22 w 53"/>
                <a:gd name="T71" fmla="*/ 2 h 53"/>
                <a:gd name="T72" fmla="*/ 14 w 53"/>
                <a:gd name="T7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53">
                  <a:moveTo>
                    <a:pt x="27" y="37"/>
                  </a:moveTo>
                  <a:cubicBezTo>
                    <a:pt x="29" y="37"/>
                    <a:pt x="31" y="36"/>
                    <a:pt x="32" y="35"/>
                  </a:cubicBezTo>
                  <a:cubicBezTo>
                    <a:pt x="32" y="34"/>
                    <a:pt x="32" y="32"/>
                    <a:pt x="32" y="31"/>
                  </a:cubicBezTo>
                  <a:cubicBezTo>
                    <a:pt x="31" y="30"/>
                    <a:pt x="30" y="30"/>
                    <a:pt x="21" y="28"/>
                  </a:cubicBezTo>
                  <a:cubicBezTo>
                    <a:pt x="13" y="26"/>
                    <a:pt x="13" y="19"/>
                    <a:pt x="16" y="15"/>
                  </a:cubicBezTo>
                  <a:cubicBezTo>
                    <a:pt x="17" y="12"/>
                    <a:pt x="21" y="11"/>
                    <a:pt x="25" y="11"/>
                  </a:cubicBezTo>
                  <a:cubicBezTo>
                    <a:pt x="25" y="11"/>
                    <a:pt x="26" y="11"/>
                    <a:pt x="26" y="11"/>
                  </a:cubicBezTo>
                  <a:cubicBezTo>
                    <a:pt x="32" y="11"/>
                    <a:pt x="37" y="13"/>
                    <a:pt x="38" y="17"/>
                  </a:cubicBezTo>
                  <a:cubicBezTo>
                    <a:pt x="38" y="19"/>
                    <a:pt x="37" y="20"/>
                    <a:pt x="36" y="20"/>
                  </a:cubicBezTo>
                  <a:cubicBezTo>
                    <a:pt x="36" y="20"/>
                    <a:pt x="35" y="20"/>
                    <a:pt x="35" y="20"/>
                  </a:cubicBezTo>
                  <a:cubicBezTo>
                    <a:pt x="33" y="20"/>
                    <a:pt x="33" y="19"/>
                    <a:pt x="32" y="18"/>
                  </a:cubicBezTo>
                  <a:cubicBezTo>
                    <a:pt x="30" y="17"/>
                    <a:pt x="28" y="16"/>
                    <a:pt x="26" y="16"/>
                  </a:cubicBezTo>
                  <a:cubicBezTo>
                    <a:pt x="24" y="16"/>
                    <a:pt x="23" y="16"/>
                    <a:pt x="22" y="17"/>
                  </a:cubicBezTo>
                  <a:cubicBezTo>
                    <a:pt x="21" y="18"/>
                    <a:pt x="20" y="20"/>
                    <a:pt x="22" y="21"/>
                  </a:cubicBezTo>
                  <a:cubicBezTo>
                    <a:pt x="24" y="23"/>
                    <a:pt x="31" y="23"/>
                    <a:pt x="34" y="25"/>
                  </a:cubicBezTo>
                  <a:cubicBezTo>
                    <a:pt x="38" y="27"/>
                    <a:pt x="39" y="29"/>
                    <a:pt x="39" y="33"/>
                  </a:cubicBezTo>
                  <a:cubicBezTo>
                    <a:pt x="39" y="37"/>
                    <a:pt x="37" y="39"/>
                    <a:pt x="34" y="41"/>
                  </a:cubicBezTo>
                  <a:cubicBezTo>
                    <a:pt x="32" y="42"/>
                    <a:pt x="29" y="42"/>
                    <a:pt x="27" y="42"/>
                  </a:cubicBezTo>
                  <a:cubicBezTo>
                    <a:pt x="25" y="42"/>
                    <a:pt x="23" y="42"/>
                    <a:pt x="22" y="42"/>
                  </a:cubicBezTo>
                  <a:cubicBezTo>
                    <a:pt x="17" y="40"/>
                    <a:pt x="14" y="38"/>
                    <a:pt x="14" y="35"/>
                  </a:cubicBezTo>
                  <a:cubicBezTo>
                    <a:pt x="14" y="33"/>
                    <a:pt x="15" y="32"/>
                    <a:pt x="17" y="32"/>
                  </a:cubicBezTo>
                  <a:cubicBezTo>
                    <a:pt x="18" y="32"/>
                    <a:pt x="19" y="32"/>
                    <a:pt x="20" y="33"/>
                  </a:cubicBezTo>
                  <a:cubicBezTo>
                    <a:pt x="20" y="33"/>
                    <a:pt x="21" y="34"/>
                    <a:pt x="21" y="35"/>
                  </a:cubicBezTo>
                  <a:cubicBezTo>
                    <a:pt x="22" y="36"/>
                    <a:pt x="25" y="37"/>
                    <a:pt x="27" y="37"/>
                  </a:cubicBezTo>
                  <a:moveTo>
                    <a:pt x="14" y="0"/>
                  </a:moveTo>
                  <a:cubicBezTo>
                    <a:pt x="7" y="0"/>
                    <a:pt x="0" y="6"/>
                    <a:pt x="0" y="14"/>
                  </a:cubicBezTo>
                  <a:cubicBezTo>
                    <a:pt x="0" y="17"/>
                    <a:pt x="1" y="19"/>
                    <a:pt x="2" y="22"/>
                  </a:cubicBezTo>
                  <a:cubicBezTo>
                    <a:pt x="2" y="23"/>
                    <a:pt x="2" y="25"/>
                    <a:pt x="2" y="27"/>
                  </a:cubicBezTo>
                  <a:cubicBezTo>
                    <a:pt x="2" y="40"/>
                    <a:pt x="13" y="51"/>
                    <a:pt x="26" y="51"/>
                  </a:cubicBezTo>
                  <a:cubicBezTo>
                    <a:pt x="28" y="51"/>
                    <a:pt x="30" y="51"/>
                    <a:pt x="32" y="51"/>
                  </a:cubicBezTo>
                  <a:cubicBezTo>
                    <a:pt x="34" y="52"/>
                    <a:pt x="36" y="53"/>
                    <a:pt x="39" y="53"/>
                  </a:cubicBezTo>
                  <a:cubicBezTo>
                    <a:pt x="47" y="53"/>
                    <a:pt x="53" y="46"/>
                    <a:pt x="53" y="39"/>
                  </a:cubicBezTo>
                  <a:cubicBezTo>
                    <a:pt x="53" y="36"/>
                    <a:pt x="52" y="33"/>
                    <a:pt x="51" y="31"/>
                  </a:cubicBezTo>
                  <a:cubicBezTo>
                    <a:pt x="51" y="29"/>
                    <a:pt x="51" y="28"/>
                    <a:pt x="51" y="27"/>
                  </a:cubicBezTo>
                  <a:cubicBezTo>
                    <a:pt x="51" y="13"/>
                    <a:pt x="40" y="2"/>
                    <a:pt x="26" y="2"/>
                  </a:cubicBezTo>
                  <a:cubicBezTo>
                    <a:pt x="25" y="2"/>
                    <a:pt x="24" y="2"/>
                    <a:pt x="22" y="2"/>
                  </a:cubicBezTo>
                  <a:cubicBezTo>
                    <a:pt x="20" y="1"/>
                    <a:pt x="17" y="0"/>
                    <a:pt x="14" y="0"/>
                  </a:cubicBezTo>
                </a:path>
              </a:pathLst>
            </a:custGeom>
            <a:solidFill>
              <a:srgbClr val="1B96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AB99CE3-AB4B-4D7D-9762-8C2C98CCC006}"/>
                </a:ext>
              </a:extLst>
            </p:cNvPr>
            <p:cNvGrpSpPr/>
            <p:nvPr/>
          </p:nvGrpSpPr>
          <p:grpSpPr>
            <a:xfrm>
              <a:off x="-371680" y="-917576"/>
              <a:ext cx="189249" cy="208827"/>
              <a:chOff x="77788" y="-917575"/>
              <a:chExt cx="138112" cy="152400"/>
            </a:xfrm>
          </p:grpSpPr>
          <p:sp>
            <p:nvSpPr>
              <p:cNvPr id="49" name="Freeform 6">
                <a:extLst>
                  <a:ext uri="{FF2B5EF4-FFF2-40B4-BE49-F238E27FC236}">
                    <a16:creationId xmlns:a16="http://schemas.microsoft.com/office/drawing/2014/main" id="{B832C9ED-7305-4758-B469-05CF7538E7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88" y="-917575"/>
                <a:ext cx="33338" cy="152400"/>
              </a:xfrm>
              <a:custGeom>
                <a:avLst/>
                <a:gdLst>
                  <a:gd name="T0" fmla="*/ 1 w 12"/>
                  <a:gd name="T1" fmla="*/ 17 h 50"/>
                  <a:gd name="T2" fmla="*/ 11 w 12"/>
                  <a:gd name="T3" fmla="*/ 17 h 50"/>
                  <a:gd name="T4" fmla="*/ 11 w 12"/>
                  <a:gd name="T5" fmla="*/ 50 h 50"/>
                  <a:gd name="T6" fmla="*/ 1 w 12"/>
                  <a:gd name="T7" fmla="*/ 50 h 50"/>
                  <a:gd name="T8" fmla="*/ 1 w 12"/>
                  <a:gd name="T9" fmla="*/ 17 h 50"/>
                  <a:gd name="T10" fmla="*/ 6 w 12"/>
                  <a:gd name="T11" fmla="*/ 0 h 50"/>
                  <a:gd name="T12" fmla="*/ 12 w 12"/>
                  <a:gd name="T13" fmla="*/ 6 h 50"/>
                  <a:gd name="T14" fmla="*/ 6 w 12"/>
                  <a:gd name="T15" fmla="*/ 12 h 50"/>
                  <a:gd name="T16" fmla="*/ 0 w 12"/>
                  <a:gd name="T17" fmla="*/ 6 h 50"/>
                  <a:gd name="T18" fmla="*/ 6 w 12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50">
                    <a:moveTo>
                      <a:pt x="1" y="17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" y="50"/>
                      <a:pt x="1" y="50"/>
                      <a:pt x="1" y="50"/>
                    </a:cubicBezTo>
                    <a:lnTo>
                      <a:pt x="1" y="17"/>
                    </a:lnTo>
                    <a:close/>
                    <a:moveTo>
                      <a:pt x="6" y="0"/>
                    </a:moveTo>
                    <a:cubicBezTo>
                      <a:pt x="9" y="0"/>
                      <a:pt x="12" y="3"/>
                      <a:pt x="12" y="6"/>
                    </a:cubicBezTo>
                    <a:cubicBezTo>
                      <a:pt x="12" y="10"/>
                      <a:pt x="9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</a:path>
                </a:pathLst>
              </a:custGeom>
              <a:solidFill>
                <a:srgbClr val="0B86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">
                <a:extLst>
                  <a:ext uri="{FF2B5EF4-FFF2-40B4-BE49-F238E27FC236}">
                    <a16:creationId xmlns:a16="http://schemas.microsoft.com/office/drawing/2014/main" id="{46E79DB8-FFD1-4F25-87B2-9F559557C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-868363"/>
                <a:ext cx="88900" cy="103187"/>
              </a:xfrm>
              <a:custGeom>
                <a:avLst/>
                <a:gdLst>
                  <a:gd name="T0" fmla="*/ 0 w 32"/>
                  <a:gd name="T1" fmla="*/ 1 h 34"/>
                  <a:gd name="T2" fmla="*/ 10 w 32"/>
                  <a:gd name="T3" fmla="*/ 1 h 34"/>
                  <a:gd name="T4" fmla="*/ 10 w 32"/>
                  <a:gd name="T5" fmla="*/ 6 h 34"/>
                  <a:gd name="T6" fmla="*/ 10 w 32"/>
                  <a:gd name="T7" fmla="*/ 6 h 34"/>
                  <a:gd name="T8" fmla="*/ 20 w 32"/>
                  <a:gd name="T9" fmla="*/ 0 h 34"/>
                  <a:gd name="T10" fmla="*/ 32 w 32"/>
                  <a:gd name="T11" fmla="*/ 16 h 34"/>
                  <a:gd name="T12" fmla="*/ 32 w 32"/>
                  <a:gd name="T13" fmla="*/ 34 h 34"/>
                  <a:gd name="T14" fmla="*/ 22 w 32"/>
                  <a:gd name="T15" fmla="*/ 34 h 34"/>
                  <a:gd name="T16" fmla="*/ 22 w 32"/>
                  <a:gd name="T17" fmla="*/ 18 h 34"/>
                  <a:gd name="T18" fmla="*/ 16 w 32"/>
                  <a:gd name="T19" fmla="*/ 9 h 34"/>
                  <a:gd name="T20" fmla="*/ 10 w 32"/>
                  <a:gd name="T21" fmla="*/ 18 h 34"/>
                  <a:gd name="T22" fmla="*/ 10 w 32"/>
                  <a:gd name="T23" fmla="*/ 34 h 34"/>
                  <a:gd name="T24" fmla="*/ 0 w 32"/>
                  <a:gd name="T25" fmla="*/ 34 h 34"/>
                  <a:gd name="T26" fmla="*/ 0 w 32"/>
                  <a:gd name="T27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34">
                    <a:moveTo>
                      <a:pt x="0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5" y="0"/>
                      <a:pt x="20" y="0"/>
                    </a:cubicBezTo>
                    <a:cubicBezTo>
                      <a:pt x="30" y="0"/>
                      <a:pt x="32" y="7"/>
                      <a:pt x="32" y="16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4"/>
                      <a:pt x="22" y="9"/>
                      <a:pt x="16" y="9"/>
                    </a:cubicBezTo>
                    <a:cubicBezTo>
                      <a:pt x="11" y="9"/>
                      <a:pt x="10" y="13"/>
                      <a:pt x="10" y="18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0" y="34"/>
                      <a:pt x="0" y="34"/>
                      <a:pt x="0" y="3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B86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6ECE60C-510A-4BE1-8976-82D95A73E219}"/>
              </a:ext>
            </a:extLst>
          </p:cNvPr>
          <p:cNvGrpSpPr/>
          <p:nvPr/>
        </p:nvGrpSpPr>
        <p:grpSpPr>
          <a:xfrm>
            <a:off x="9788010" y="4634728"/>
            <a:ext cx="1263024" cy="219704"/>
            <a:chOff x="-903288" y="-925513"/>
            <a:chExt cx="1263024" cy="219704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3A2CD9C1-BBEC-4FF8-A921-89CBEC061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-903288" y="-895350"/>
              <a:ext cx="197952" cy="178374"/>
            </a:xfrm>
            <a:custGeom>
              <a:avLst/>
              <a:gdLst>
                <a:gd name="T0" fmla="*/ 37 w 53"/>
                <a:gd name="T1" fmla="*/ 0 h 43"/>
                <a:gd name="T2" fmla="*/ 35 w 53"/>
                <a:gd name="T3" fmla="*/ 0 h 43"/>
                <a:gd name="T4" fmla="*/ 27 w 53"/>
                <a:gd name="T5" fmla="*/ 5 h 43"/>
                <a:gd name="T6" fmla="*/ 26 w 53"/>
                <a:gd name="T7" fmla="*/ 12 h 43"/>
                <a:gd name="T8" fmla="*/ 26 w 53"/>
                <a:gd name="T9" fmla="*/ 13 h 43"/>
                <a:gd name="T10" fmla="*/ 4 w 53"/>
                <a:gd name="T11" fmla="*/ 2 h 43"/>
                <a:gd name="T12" fmla="*/ 3 w 53"/>
                <a:gd name="T13" fmla="*/ 10 h 43"/>
                <a:gd name="T14" fmla="*/ 7 w 53"/>
                <a:gd name="T15" fmla="*/ 16 h 43"/>
                <a:gd name="T16" fmla="*/ 2 w 53"/>
                <a:gd name="T17" fmla="*/ 15 h 43"/>
                <a:gd name="T18" fmla="*/ 4 w 53"/>
                <a:gd name="T19" fmla="*/ 21 h 43"/>
                <a:gd name="T20" fmla="*/ 11 w 53"/>
                <a:gd name="T21" fmla="*/ 26 h 43"/>
                <a:gd name="T22" fmla="*/ 11 w 53"/>
                <a:gd name="T23" fmla="*/ 26 h 43"/>
                <a:gd name="T24" fmla="*/ 8 w 53"/>
                <a:gd name="T25" fmla="*/ 26 h 43"/>
                <a:gd name="T26" fmla="*/ 6 w 53"/>
                <a:gd name="T27" fmla="*/ 26 h 43"/>
                <a:gd name="T28" fmla="*/ 16 w 53"/>
                <a:gd name="T29" fmla="*/ 33 h 43"/>
                <a:gd name="T30" fmla="*/ 11 w 53"/>
                <a:gd name="T31" fmla="*/ 36 h 43"/>
                <a:gd name="T32" fmla="*/ 3 w 53"/>
                <a:gd name="T33" fmla="*/ 38 h 43"/>
                <a:gd name="T34" fmla="*/ 0 w 53"/>
                <a:gd name="T35" fmla="*/ 38 h 43"/>
                <a:gd name="T36" fmla="*/ 0 w 53"/>
                <a:gd name="T37" fmla="*/ 38 h 43"/>
                <a:gd name="T38" fmla="*/ 17 w 53"/>
                <a:gd name="T39" fmla="*/ 43 h 43"/>
                <a:gd name="T40" fmla="*/ 18 w 53"/>
                <a:gd name="T41" fmla="*/ 43 h 43"/>
                <a:gd name="T42" fmla="*/ 24 w 53"/>
                <a:gd name="T43" fmla="*/ 42 h 43"/>
                <a:gd name="T44" fmla="*/ 39 w 53"/>
                <a:gd name="T45" fmla="*/ 34 h 43"/>
                <a:gd name="T46" fmla="*/ 44 w 53"/>
                <a:gd name="T47" fmla="*/ 25 h 43"/>
                <a:gd name="T48" fmla="*/ 47 w 53"/>
                <a:gd name="T49" fmla="*/ 16 h 43"/>
                <a:gd name="T50" fmla="*/ 47 w 53"/>
                <a:gd name="T51" fmla="*/ 11 h 43"/>
                <a:gd name="T52" fmla="*/ 48 w 53"/>
                <a:gd name="T53" fmla="*/ 11 h 43"/>
                <a:gd name="T54" fmla="*/ 52 w 53"/>
                <a:gd name="T55" fmla="*/ 7 h 43"/>
                <a:gd name="T56" fmla="*/ 53 w 53"/>
                <a:gd name="T57" fmla="*/ 5 h 43"/>
                <a:gd name="T58" fmla="*/ 53 w 53"/>
                <a:gd name="T59" fmla="*/ 5 h 43"/>
                <a:gd name="T60" fmla="*/ 47 w 53"/>
                <a:gd name="T61" fmla="*/ 7 h 43"/>
                <a:gd name="T62" fmla="*/ 51 w 53"/>
                <a:gd name="T63" fmla="*/ 1 h 43"/>
                <a:gd name="T64" fmla="*/ 51 w 53"/>
                <a:gd name="T65" fmla="*/ 1 h 43"/>
                <a:gd name="T66" fmla="*/ 51 w 53"/>
                <a:gd name="T67" fmla="*/ 1 h 43"/>
                <a:gd name="T68" fmla="*/ 45 w 53"/>
                <a:gd name="T69" fmla="*/ 3 h 43"/>
                <a:gd name="T70" fmla="*/ 44 w 53"/>
                <a:gd name="T71" fmla="*/ 3 h 43"/>
                <a:gd name="T72" fmla="*/ 37 w 53"/>
                <a:gd name="T7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43">
                  <a:moveTo>
                    <a:pt x="37" y="0"/>
                  </a:moveTo>
                  <a:cubicBezTo>
                    <a:pt x="36" y="0"/>
                    <a:pt x="35" y="0"/>
                    <a:pt x="35" y="0"/>
                  </a:cubicBezTo>
                  <a:cubicBezTo>
                    <a:pt x="32" y="1"/>
                    <a:pt x="29" y="2"/>
                    <a:pt x="27" y="5"/>
                  </a:cubicBezTo>
                  <a:cubicBezTo>
                    <a:pt x="26" y="7"/>
                    <a:pt x="26" y="10"/>
                    <a:pt x="26" y="12"/>
                  </a:cubicBezTo>
                  <a:cubicBezTo>
                    <a:pt x="26" y="12"/>
                    <a:pt x="26" y="13"/>
                    <a:pt x="26" y="13"/>
                  </a:cubicBezTo>
                  <a:cubicBezTo>
                    <a:pt x="17" y="13"/>
                    <a:pt x="10" y="9"/>
                    <a:pt x="4" y="2"/>
                  </a:cubicBezTo>
                  <a:cubicBezTo>
                    <a:pt x="2" y="4"/>
                    <a:pt x="2" y="7"/>
                    <a:pt x="3" y="10"/>
                  </a:cubicBezTo>
                  <a:cubicBezTo>
                    <a:pt x="3" y="13"/>
                    <a:pt x="5" y="15"/>
                    <a:pt x="7" y="16"/>
                  </a:cubicBezTo>
                  <a:cubicBezTo>
                    <a:pt x="5" y="16"/>
                    <a:pt x="4" y="16"/>
                    <a:pt x="2" y="15"/>
                  </a:cubicBezTo>
                  <a:cubicBezTo>
                    <a:pt x="2" y="17"/>
                    <a:pt x="3" y="19"/>
                    <a:pt x="4" y="21"/>
                  </a:cubicBezTo>
                  <a:cubicBezTo>
                    <a:pt x="5" y="23"/>
                    <a:pt x="8" y="25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0" y="26"/>
                    <a:pt x="9" y="26"/>
                    <a:pt x="8" y="26"/>
                  </a:cubicBezTo>
                  <a:cubicBezTo>
                    <a:pt x="7" y="26"/>
                    <a:pt x="7" y="26"/>
                    <a:pt x="6" y="26"/>
                  </a:cubicBezTo>
                  <a:cubicBezTo>
                    <a:pt x="7" y="29"/>
                    <a:pt x="11" y="33"/>
                    <a:pt x="16" y="33"/>
                  </a:cubicBezTo>
                  <a:cubicBezTo>
                    <a:pt x="15" y="35"/>
                    <a:pt x="13" y="36"/>
                    <a:pt x="11" y="36"/>
                  </a:cubicBezTo>
                  <a:cubicBezTo>
                    <a:pt x="8" y="38"/>
                    <a:pt x="6" y="38"/>
                    <a:pt x="3" y="38"/>
                  </a:cubicBezTo>
                  <a:cubicBezTo>
                    <a:pt x="2" y="38"/>
                    <a:pt x="1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1"/>
                    <a:pt x="11" y="43"/>
                    <a:pt x="17" y="43"/>
                  </a:cubicBezTo>
                  <a:cubicBezTo>
                    <a:pt x="17" y="43"/>
                    <a:pt x="17" y="43"/>
                    <a:pt x="18" y="43"/>
                  </a:cubicBezTo>
                  <a:cubicBezTo>
                    <a:pt x="20" y="43"/>
                    <a:pt x="22" y="43"/>
                    <a:pt x="24" y="42"/>
                  </a:cubicBezTo>
                  <a:cubicBezTo>
                    <a:pt x="30" y="41"/>
                    <a:pt x="34" y="38"/>
                    <a:pt x="39" y="34"/>
                  </a:cubicBezTo>
                  <a:cubicBezTo>
                    <a:pt x="41" y="31"/>
                    <a:pt x="43" y="28"/>
                    <a:pt x="44" y="25"/>
                  </a:cubicBezTo>
                  <a:cubicBezTo>
                    <a:pt x="46" y="22"/>
                    <a:pt x="47" y="19"/>
                    <a:pt x="47" y="16"/>
                  </a:cubicBezTo>
                  <a:cubicBezTo>
                    <a:pt x="47" y="14"/>
                    <a:pt x="47" y="12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9" y="9"/>
                    <a:pt x="50" y="8"/>
                    <a:pt x="52" y="7"/>
                  </a:cubicBezTo>
                  <a:cubicBezTo>
                    <a:pt x="52" y="6"/>
                    <a:pt x="52" y="6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1" y="6"/>
                    <a:pt x="49" y="6"/>
                    <a:pt x="47" y="7"/>
                  </a:cubicBezTo>
                  <a:cubicBezTo>
                    <a:pt x="49" y="5"/>
                    <a:pt x="50" y="3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49" y="2"/>
                    <a:pt x="47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2" y="1"/>
                    <a:pt x="40" y="0"/>
                    <a:pt x="37" y="0"/>
                  </a:cubicBezTo>
                </a:path>
              </a:pathLst>
            </a:custGeom>
            <a:solidFill>
              <a:srgbClr val="00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772F43AC-87A1-48C2-9C28-96E59035AF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784" y="-925513"/>
              <a:ext cx="197952" cy="219704"/>
            </a:xfrm>
            <a:custGeom>
              <a:avLst/>
              <a:gdLst>
                <a:gd name="T0" fmla="*/ 27 w 53"/>
                <a:gd name="T1" fmla="*/ 37 h 53"/>
                <a:gd name="T2" fmla="*/ 32 w 53"/>
                <a:gd name="T3" fmla="*/ 35 h 53"/>
                <a:gd name="T4" fmla="*/ 32 w 53"/>
                <a:gd name="T5" fmla="*/ 31 h 53"/>
                <a:gd name="T6" fmla="*/ 21 w 53"/>
                <a:gd name="T7" fmla="*/ 28 h 53"/>
                <a:gd name="T8" fmla="*/ 16 w 53"/>
                <a:gd name="T9" fmla="*/ 15 h 53"/>
                <a:gd name="T10" fmla="*/ 25 w 53"/>
                <a:gd name="T11" fmla="*/ 11 h 53"/>
                <a:gd name="T12" fmla="*/ 26 w 53"/>
                <a:gd name="T13" fmla="*/ 11 h 53"/>
                <a:gd name="T14" fmla="*/ 38 w 53"/>
                <a:gd name="T15" fmla="*/ 17 h 53"/>
                <a:gd name="T16" fmla="*/ 36 w 53"/>
                <a:gd name="T17" fmla="*/ 20 h 53"/>
                <a:gd name="T18" fmla="*/ 35 w 53"/>
                <a:gd name="T19" fmla="*/ 20 h 53"/>
                <a:gd name="T20" fmla="*/ 32 w 53"/>
                <a:gd name="T21" fmla="*/ 18 h 53"/>
                <a:gd name="T22" fmla="*/ 26 w 53"/>
                <a:gd name="T23" fmla="*/ 16 h 53"/>
                <a:gd name="T24" fmla="*/ 22 w 53"/>
                <a:gd name="T25" fmla="*/ 17 h 53"/>
                <a:gd name="T26" fmla="*/ 22 w 53"/>
                <a:gd name="T27" fmla="*/ 21 h 53"/>
                <a:gd name="T28" fmla="*/ 34 w 53"/>
                <a:gd name="T29" fmla="*/ 25 h 53"/>
                <a:gd name="T30" fmla="*/ 39 w 53"/>
                <a:gd name="T31" fmla="*/ 33 h 53"/>
                <a:gd name="T32" fmla="*/ 34 w 53"/>
                <a:gd name="T33" fmla="*/ 41 h 53"/>
                <a:gd name="T34" fmla="*/ 27 w 53"/>
                <a:gd name="T35" fmla="*/ 42 h 53"/>
                <a:gd name="T36" fmla="*/ 22 w 53"/>
                <a:gd name="T37" fmla="*/ 42 h 53"/>
                <a:gd name="T38" fmla="*/ 14 w 53"/>
                <a:gd name="T39" fmla="*/ 35 h 53"/>
                <a:gd name="T40" fmla="*/ 17 w 53"/>
                <a:gd name="T41" fmla="*/ 32 h 53"/>
                <a:gd name="T42" fmla="*/ 20 w 53"/>
                <a:gd name="T43" fmla="*/ 33 h 53"/>
                <a:gd name="T44" fmla="*/ 21 w 53"/>
                <a:gd name="T45" fmla="*/ 35 h 53"/>
                <a:gd name="T46" fmla="*/ 27 w 53"/>
                <a:gd name="T47" fmla="*/ 37 h 53"/>
                <a:gd name="T48" fmla="*/ 14 w 53"/>
                <a:gd name="T49" fmla="*/ 0 h 53"/>
                <a:gd name="T50" fmla="*/ 0 w 53"/>
                <a:gd name="T51" fmla="*/ 14 h 53"/>
                <a:gd name="T52" fmla="*/ 2 w 53"/>
                <a:gd name="T53" fmla="*/ 22 h 53"/>
                <a:gd name="T54" fmla="*/ 2 w 53"/>
                <a:gd name="T55" fmla="*/ 27 h 53"/>
                <a:gd name="T56" fmla="*/ 26 w 53"/>
                <a:gd name="T57" fmla="*/ 51 h 53"/>
                <a:gd name="T58" fmla="*/ 32 w 53"/>
                <a:gd name="T59" fmla="*/ 51 h 53"/>
                <a:gd name="T60" fmla="*/ 39 w 53"/>
                <a:gd name="T61" fmla="*/ 53 h 53"/>
                <a:gd name="T62" fmla="*/ 53 w 53"/>
                <a:gd name="T63" fmla="*/ 39 h 53"/>
                <a:gd name="T64" fmla="*/ 51 w 53"/>
                <a:gd name="T65" fmla="*/ 31 h 53"/>
                <a:gd name="T66" fmla="*/ 51 w 53"/>
                <a:gd name="T67" fmla="*/ 27 h 53"/>
                <a:gd name="T68" fmla="*/ 26 w 53"/>
                <a:gd name="T69" fmla="*/ 2 h 53"/>
                <a:gd name="T70" fmla="*/ 22 w 53"/>
                <a:gd name="T71" fmla="*/ 2 h 53"/>
                <a:gd name="T72" fmla="*/ 14 w 53"/>
                <a:gd name="T7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3" h="53">
                  <a:moveTo>
                    <a:pt x="27" y="37"/>
                  </a:moveTo>
                  <a:cubicBezTo>
                    <a:pt x="29" y="37"/>
                    <a:pt x="31" y="36"/>
                    <a:pt x="32" y="35"/>
                  </a:cubicBezTo>
                  <a:cubicBezTo>
                    <a:pt x="32" y="34"/>
                    <a:pt x="32" y="32"/>
                    <a:pt x="32" y="31"/>
                  </a:cubicBezTo>
                  <a:cubicBezTo>
                    <a:pt x="31" y="30"/>
                    <a:pt x="30" y="30"/>
                    <a:pt x="21" y="28"/>
                  </a:cubicBezTo>
                  <a:cubicBezTo>
                    <a:pt x="13" y="26"/>
                    <a:pt x="13" y="19"/>
                    <a:pt x="16" y="15"/>
                  </a:cubicBezTo>
                  <a:cubicBezTo>
                    <a:pt x="17" y="12"/>
                    <a:pt x="21" y="11"/>
                    <a:pt x="25" y="11"/>
                  </a:cubicBezTo>
                  <a:cubicBezTo>
                    <a:pt x="25" y="11"/>
                    <a:pt x="26" y="11"/>
                    <a:pt x="26" y="11"/>
                  </a:cubicBezTo>
                  <a:cubicBezTo>
                    <a:pt x="32" y="11"/>
                    <a:pt x="37" y="13"/>
                    <a:pt x="38" y="17"/>
                  </a:cubicBezTo>
                  <a:cubicBezTo>
                    <a:pt x="38" y="19"/>
                    <a:pt x="37" y="20"/>
                    <a:pt x="36" y="20"/>
                  </a:cubicBezTo>
                  <a:cubicBezTo>
                    <a:pt x="36" y="20"/>
                    <a:pt x="35" y="20"/>
                    <a:pt x="35" y="20"/>
                  </a:cubicBezTo>
                  <a:cubicBezTo>
                    <a:pt x="33" y="20"/>
                    <a:pt x="33" y="19"/>
                    <a:pt x="32" y="18"/>
                  </a:cubicBezTo>
                  <a:cubicBezTo>
                    <a:pt x="30" y="17"/>
                    <a:pt x="28" y="16"/>
                    <a:pt x="26" y="16"/>
                  </a:cubicBezTo>
                  <a:cubicBezTo>
                    <a:pt x="24" y="16"/>
                    <a:pt x="23" y="16"/>
                    <a:pt x="22" y="17"/>
                  </a:cubicBezTo>
                  <a:cubicBezTo>
                    <a:pt x="21" y="18"/>
                    <a:pt x="20" y="20"/>
                    <a:pt x="22" y="21"/>
                  </a:cubicBezTo>
                  <a:cubicBezTo>
                    <a:pt x="24" y="23"/>
                    <a:pt x="31" y="23"/>
                    <a:pt x="34" y="25"/>
                  </a:cubicBezTo>
                  <a:cubicBezTo>
                    <a:pt x="38" y="27"/>
                    <a:pt x="39" y="29"/>
                    <a:pt x="39" y="33"/>
                  </a:cubicBezTo>
                  <a:cubicBezTo>
                    <a:pt x="39" y="37"/>
                    <a:pt x="37" y="39"/>
                    <a:pt x="34" y="41"/>
                  </a:cubicBezTo>
                  <a:cubicBezTo>
                    <a:pt x="32" y="42"/>
                    <a:pt x="29" y="42"/>
                    <a:pt x="27" y="42"/>
                  </a:cubicBezTo>
                  <a:cubicBezTo>
                    <a:pt x="25" y="42"/>
                    <a:pt x="23" y="42"/>
                    <a:pt x="22" y="42"/>
                  </a:cubicBezTo>
                  <a:cubicBezTo>
                    <a:pt x="17" y="40"/>
                    <a:pt x="14" y="38"/>
                    <a:pt x="14" y="35"/>
                  </a:cubicBezTo>
                  <a:cubicBezTo>
                    <a:pt x="14" y="33"/>
                    <a:pt x="15" y="32"/>
                    <a:pt x="17" y="32"/>
                  </a:cubicBezTo>
                  <a:cubicBezTo>
                    <a:pt x="18" y="32"/>
                    <a:pt x="19" y="32"/>
                    <a:pt x="20" y="33"/>
                  </a:cubicBezTo>
                  <a:cubicBezTo>
                    <a:pt x="20" y="33"/>
                    <a:pt x="21" y="34"/>
                    <a:pt x="21" y="35"/>
                  </a:cubicBezTo>
                  <a:cubicBezTo>
                    <a:pt x="22" y="36"/>
                    <a:pt x="25" y="37"/>
                    <a:pt x="27" y="37"/>
                  </a:cubicBezTo>
                  <a:moveTo>
                    <a:pt x="14" y="0"/>
                  </a:moveTo>
                  <a:cubicBezTo>
                    <a:pt x="7" y="0"/>
                    <a:pt x="0" y="6"/>
                    <a:pt x="0" y="14"/>
                  </a:cubicBezTo>
                  <a:cubicBezTo>
                    <a:pt x="0" y="17"/>
                    <a:pt x="1" y="19"/>
                    <a:pt x="2" y="22"/>
                  </a:cubicBezTo>
                  <a:cubicBezTo>
                    <a:pt x="2" y="23"/>
                    <a:pt x="2" y="25"/>
                    <a:pt x="2" y="27"/>
                  </a:cubicBezTo>
                  <a:cubicBezTo>
                    <a:pt x="2" y="40"/>
                    <a:pt x="13" y="51"/>
                    <a:pt x="26" y="51"/>
                  </a:cubicBezTo>
                  <a:cubicBezTo>
                    <a:pt x="28" y="51"/>
                    <a:pt x="30" y="51"/>
                    <a:pt x="32" y="51"/>
                  </a:cubicBezTo>
                  <a:cubicBezTo>
                    <a:pt x="34" y="52"/>
                    <a:pt x="36" y="53"/>
                    <a:pt x="39" y="53"/>
                  </a:cubicBezTo>
                  <a:cubicBezTo>
                    <a:pt x="47" y="53"/>
                    <a:pt x="53" y="46"/>
                    <a:pt x="53" y="39"/>
                  </a:cubicBezTo>
                  <a:cubicBezTo>
                    <a:pt x="53" y="36"/>
                    <a:pt x="52" y="33"/>
                    <a:pt x="51" y="31"/>
                  </a:cubicBezTo>
                  <a:cubicBezTo>
                    <a:pt x="51" y="29"/>
                    <a:pt x="51" y="28"/>
                    <a:pt x="51" y="27"/>
                  </a:cubicBezTo>
                  <a:cubicBezTo>
                    <a:pt x="51" y="13"/>
                    <a:pt x="40" y="2"/>
                    <a:pt x="26" y="2"/>
                  </a:cubicBezTo>
                  <a:cubicBezTo>
                    <a:pt x="25" y="2"/>
                    <a:pt x="24" y="2"/>
                    <a:pt x="22" y="2"/>
                  </a:cubicBezTo>
                  <a:cubicBezTo>
                    <a:pt x="20" y="1"/>
                    <a:pt x="17" y="0"/>
                    <a:pt x="14" y="0"/>
                  </a:cubicBezTo>
                </a:path>
              </a:pathLst>
            </a:custGeom>
            <a:solidFill>
              <a:srgbClr val="1B96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15F2BF4-6F5B-458F-B686-83FA6AF52C1A}"/>
                </a:ext>
              </a:extLst>
            </p:cNvPr>
            <p:cNvGrpSpPr/>
            <p:nvPr/>
          </p:nvGrpSpPr>
          <p:grpSpPr>
            <a:xfrm>
              <a:off x="-371680" y="-917576"/>
              <a:ext cx="189249" cy="208827"/>
              <a:chOff x="77788" y="-917575"/>
              <a:chExt cx="138112" cy="152400"/>
            </a:xfrm>
          </p:grpSpPr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45C71308-D6CF-4522-91B2-7DC7021C58F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88" y="-917575"/>
                <a:ext cx="33338" cy="152400"/>
              </a:xfrm>
              <a:custGeom>
                <a:avLst/>
                <a:gdLst>
                  <a:gd name="T0" fmla="*/ 1 w 12"/>
                  <a:gd name="T1" fmla="*/ 17 h 50"/>
                  <a:gd name="T2" fmla="*/ 11 w 12"/>
                  <a:gd name="T3" fmla="*/ 17 h 50"/>
                  <a:gd name="T4" fmla="*/ 11 w 12"/>
                  <a:gd name="T5" fmla="*/ 50 h 50"/>
                  <a:gd name="T6" fmla="*/ 1 w 12"/>
                  <a:gd name="T7" fmla="*/ 50 h 50"/>
                  <a:gd name="T8" fmla="*/ 1 w 12"/>
                  <a:gd name="T9" fmla="*/ 17 h 50"/>
                  <a:gd name="T10" fmla="*/ 6 w 12"/>
                  <a:gd name="T11" fmla="*/ 0 h 50"/>
                  <a:gd name="T12" fmla="*/ 12 w 12"/>
                  <a:gd name="T13" fmla="*/ 6 h 50"/>
                  <a:gd name="T14" fmla="*/ 6 w 12"/>
                  <a:gd name="T15" fmla="*/ 12 h 50"/>
                  <a:gd name="T16" fmla="*/ 0 w 12"/>
                  <a:gd name="T17" fmla="*/ 6 h 50"/>
                  <a:gd name="T18" fmla="*/ 6 w 12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50">
                    <a:moveTo>
                      <a:pt x="1" y="17"/>
                    </a:move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" y="50"/>
                      <a:pt x="1" y="50"/>
                      <a:pt x="1" y="50"/>
                    </a:cubicBezTo>
                    <a:lnTo>
                      <a:pt x="1" y="17"/>
                    </a:lnTo>
                    <a:close/>
                    <a:moveTo>
                      <a:pt x="6" y="0"/>
                    </a:moveTo>
                    <a:cubicBezTo>
                      <a:pt x="9" y="0"/>
                      <a:pt x="12" y="3"/>
                      <a:pt x="12" y="6"/>
                    </a:cubicBezTo>
                    <a:cubicBezTo>
                      <a:pt x="12" y="10"/>
                      <a:pt x="9" y="12"/>
                      <a:pt x="6" y="12"/>
                    </a:cubicBez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</a:path>
                </a:pathLst>
              </a:custGeom>
              <a:solidFill>
                <a:srgbClr val="0B86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7">
                <a:extLst>
                  <a:ext uri="{FF2B5EF4-FFF2-40B4-BE49-F238E27FC236}">
                    <a16:creationId xmlns:a16="http://schemas.microsoft.com/office/drawing/2014/main" id="{71C0FB1B-B1FD-4B2D-9856-3AB08616E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00" y="-868363"/>
                <a:ext cx="88900" cy="103187"/>
              </a:xfrm>
              <a:custGeom>
                <a:avLst/>
                <a:gdLst>
                  <a:gd name="T0" fmla="*/ 0 w 32"/>
                  <a:gd name="T1" fmla="*/ 1 h 34"/>
                  <a:gd name="T2" fmla="*/ 10 w 32"/>
                  <a:gd name="T3" fmla="*/ 1 h 34"/>
                  <a:gd name="T4" fmla="*/ 10 w 32"/>
                  <a:gd name="T5" fmla="*/ 6 h 34"/>
                  <a:gd name="T6" fmla="*/ 10 w 32"/>
                  <a:gd name="T7" fmla="*/ 6 h 34"/>
                  <a:gd name="T8" fmla="*/ 20 w 32"/>
                  <a:gd name="T9" fmla="*/ 0 h 34"/>
                  <a:gd name="T10" fmla="*/ 32 w 32"/>
                  <a:gd name="T11" fmla="*/ 16 h 34"/>
                  <a:gd name="T12" fmla="*/ 32 w 32"/>
                  <a:gd name="T13" fmla="*/ 34 h 34"/>
                  <a:gd name="T14" fmla="*/ 22 w 32"/>
                  <a:gd name="T15" fmla="*/ 34 h 34"/>
                  <a:gd name="T16" fmla="*/ 22 w 32"/>
                  <a:gd name="T17" fmla="*/ 18 h 34"/>
                  <a:gd name="T18" fmla="*/ 16 w 32"/>
                  <a:gd name="T19" fmla="*/ 9 h 34"/>
                  <a:gd name="T20" fmla="*/ 10 w 32"/>
                  <a:gd name="T21" fmla="*/ 18 h 34"/>
                  <a:gd name="T22" fmla="*/ 10 w 32"/>
                  <a:gd name="T23" fmla="*/ 34 h 34"/>
                  <a:gd name="T24" fmla="*/ 0 w 32"/>
                  <a:gd name="T25" fmla="*/ 34 h 34"/>
                  <a:gd name="T26" fmla="*/ 0 w 32"/>
                  <a:gd name="T27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34">
                    <a:moveTo>
                      <a:pt x="0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3"/>
                      <a:pt x="15" y="0"/>
                      <a:pt x="20" y="0"/>
                    </a:cubicBezTo>
                    <a:cubicBezTo>
                      <a:pt x="30" y="0"/>
                      <a:pt x="32" y="7"/>
                      <a:pt x="32" y="16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4"/>
                      <a:pt x="22" y="9"/>
                      <a:pt x="16" y="9"/>
                    </a:cubicBezTo>
                    <a:cubicBezTo>
                      <a:pt x="11" y="9"/>
                      <a:pt x="10" y="13"/>
                      <a:pt x="10" y="18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0" y="34"/>
                      <a:pt x="0" y="34"/>
                      <a:pt x="0" y="3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B86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30896A1-4D29-4EC0-9839-277B40EE789A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CC66D92-3D7C-43AD-A59C-6448B589D28E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95100272-BFA0-45D0-8040-D9B6A1187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1">
                <a:extLst>
                  <a:ext uri="{FF2B5EF4-FFF2-40B4-BE49-F238E27FC236}">
                    <a16:creationId xmlns:a16="http://schemas.microsoft.com/office/drawing/2014/main" id="{DBEB2494-7580-4EF3-A8E4-2806E5372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EDBD07-053F-44CA-B667-A831B5CBF007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64" name="Freeform 15">
                <a:extLst>
                  <a:ext uri="{FF2B5EF4-FFF2-40B4-BE49-F238E27FC236}">
                    <a16:creationId xmlns:a16="http://schemas.microsoft.com/office/drawing/2014/main" id="{CB7CB3E5-52BC-4495-9CB5-50BE6412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6">
                <a:extLst>
                  <a:ext uri="{FF2B5EF4-FFF2-40B4-BE49-F238E27FC236}">
                    <a16:creationId xmlns:a16="http://schemas.microsoft.com/office/drawing/2014/main" id="{977B4917-C6E9-4B94-A24E-344CABC5A0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7">
                <a:extLst>
                  <a:ext uri="{FF2B5EF4-FFF2-40B4-BE49-F238E27FC236}">
                    <a16:creationId xmlns:a16="http://schemas.microsoft.com/office/drawing/2014/main" id="{68C38F2D-15D5-4F5D-B6BA-0FB10142B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18">
                <a:extLst>
                  <a:ext uri="{FF2B5EF4-FFF2-40B4-BE49-F238E27FC236}">
                    <a16:creationId xmlns:a16="http://schemas.microsoft.com/office/drawing/2014/main" id="{C4871933-1589-4EEA-A213-703663CCE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9">
                <a:extLst>
                  <a:ext uri="{FF2B5EF4-FFF2-40B4-BE49-F238E27FC236}">
                    <a16:creationId xmlns:a16="http://schemas.microsoft.com/office/drawing/2014/main" id="{6340AD96-45F8-43B3-9B33-2E4C31BBA4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9509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5" grpId="0"/>
      <p:bldP spid="16" grpId="0"/>
      <p:bldP spid="19" grpId="0"/>
      <p:bldP spid="20" grpId="0"/>
      <p:bldP spid="22" grpId="0"/>
      <p:bldP spid="23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27">
            <a:extLst>
              <a:ext uri="{FF2B5EF4-FFF2-40B4-BE49-F238E27FC236}">
                <a16:creationId xmlns:a16="http://schemas.microsoft.com/office/drawing/2014/main" id="{2C3DEA66-FB70-4DC9-83BE-291F805B30A7}"/>
              </a:ext>
            </a:extLst>
          </p:cNvPr>
          <p:cNvSpPr>
            <a:spLocks/>
          </p:cNvSpPr>
          <p:nvPr/>
        </p:nvSpPr>
        <p:spPr bwMode="auto">
          <a:xfrm>
            <a:off x="9886138" y="3178628"/>
            <a:ext cx="2305862" cy="3679371"/>
          </a:xfrm>
          <a:custGeom>
            <a:avLst/>
            <a:gdLst>
              <a:gd name="T0" fmla="*/ 722 w 722"/>
              <a:gd name="T1" fmla="*/ 1076 h 1156"/>
              <a:gd name="T2" fmla="*/ 661 w 722"/>
              <a:gd name="T3" fmla="*/ 1081 h 1156"/>
              <a:gd name="T4" fmla="*/ 240 w 722"/>
              <a:gd name="T5" fmla="*/ 661 h 1156"/>
              <a:gd name="T6" fmla="*/ 661 w 722"/>
              <a:gd name="T7" fmla="*/ 240 h 1156"/>
              <a:gd name="T8" fmla="*/ 722 w 722"/>
              <a:gd name="T9" fmla="*/ 245 h 1156"/>
              <a:gd name="T10" fmla="*/ 722 w 722"/>
              <a:gd name="T11" fmla="*/ 3 h 1156"/>
              <a:gd name="T12" fmla="*/ 661 w 722"/>
              <a:gd name="T13" fmla="*/ 0 h 1156"/>
              <a:gd name="T14" fmla="*/ 0 w 722"/>
              <a:gd name="T15" fmla="*/ 661 h 1156"/>
              <a:gd name="T16" fmla="*/ 225 w 722"/>
              <a:gd name="T17" fmla="*/ 1156 h 1156"/>
              <a:gd name="T18" fmla="*/ 722 w 722"/>
              <a:gd name="T19" fmla="*/ 1156 h 1156"/>
              <a:gd name="T20" fmla="*/ 722 w 722"/>
              <a:gd name="T21" fmla="*/ 107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156">
                <a:moveTo>
                  <a:pt x="722" y="1076"/>
                </a:moveTo>
                <a:cubicBezTo>
                  <a:pt x="702" y="1079"/>
                  <a:pt x="682" y="1081"/>
                  <a:pt x="661" y="1081"/>
                </a:cubicBezTo>
                <a:cubicBezTo>
                  <a:pt x="429" y="1081"/>
                  <a:pt x="240" y="892"/>
                  <a:pt x="240" y="661"/>
                </a:cubicBezTo>
                <a:cubicBezTo>
                  <a:pt x="240" y="429"/>
                  <a:pt x="429" y="240"/>
                  <a:pt x="661" y="240"/>
                </a:cubicBezTo>
                <a:cubicBezTo>
                  <a:pt x="682" y="240"/>
                  <a:pt x="702" y="242"/>
                  <a:pt x="722" y="245"/>
                </a:cubicBezTo>
                <a:cubicBezTo>
                  <a:pt x="722" y="3"/>
                  <a:pt x="722" y="3"/>
                  <a:pt x="722" y="3"/>
                </a:cubicBezTo>
                <a:cubicBezTo>
                  <a:pt x="702" y="1"/>
                  <a:pt x="682" y="0"/>
                  <a:pt x="661" y="0"/>
                </a:cubicBezTo>
                <a:cubicBezTo>
                  <a:pt x="297" y="0"/>
                  <a:pt x="0" y="297"/>
                  <a:pt x="0" y="661"/>
                </a:cubicBezTo>
                <a:cubicBezTo>
                  <a:pt x="0" y="858"/>
                  <a:pt x="87" y="1035"/>
                  <a:pt x="225" y="1156"/>
                </a:cubicBezTo>
                <a:cubicBezTo>
                  <a:pt x="722" y="1156"/>
                  <a:pt x="722" y="1156"/>
                  <a:pt x="722" y="1156"/>
                </a:cubicBezTo>
                <a:lnTo>
                  <a:pt x="722" y="1076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C5F57-7F3C-4C8B-96F9-376F3AE28D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93C538-5A6C-49B5-9041-4D7EB4F8E2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Team </a:t>
            </a:r>
            <a:r>
              <a:rPr lang="en-US" b="1" dirty="0" err="1">
                <a:solidFill>
                  <a:schemeClr val="accent1"/>
                </a:solidFill>
              </a:rPr>
              <a:t>Profil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0E49DCC-8CD6-48CC-841B-7C495B2578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D71C5C-249C-4732-86E4-7EEC858BB87F}"/>
              </a:ext>
            </a:extLst>
          </p:cNvPr>
          <p:cNvSpPr/>
          <p:nvPr/>
        </p:nvSpPr>
        <p:spPr>
          <a:xfrm>
            <a:off x="10189029" y="2148114"/>
            <a:ext cx="1088570" cy="10885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280B0-604F-4D26-A5F1-F214512979EE}"/>
              </a:ext>
            </a:extLst>
          </p:cNvPr>
          <p:cNvSpPr txBox="1"/>
          <p:nvPr/>
        </p:nvSpPr>
        <p:spPr>
          <a:xfrm>
            <a:off x="8269514" y="5878285"/>
            <a:ext cx="2253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Brandon </a:t>
            </a:r>
            <a:r>
              <a:rPr lang="en-US" sz="1400" b="1" dirty="0" err="1"/>
              <a:t>Awarnasee</a:t>
            </a:r>
            <a:r>
              <a:rPr lang="en-US" sz="1400" b="1" dirty="0"/>
              <a:t>  |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82051B-B5A0-430B-827E-1A7557E7A0FB}"/>
              </a:ext>
            </a:extLst>
          </p:cNvPr>
          <p:cNvSpPr txBox="1"/>
          <p:nvPr/>
        </p:nvSpPr>
        <p:spPr>
          <a:xfrm>
            <a:off x="10381343" y="5878285"/>
            <a:ext cx="105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Courier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68CD5C-9607-4D5F-A9CF-BDD077CC0C35}"/>
              </a:ext>
            </a:extLst>
          </p:cNvPr>
          <p:cNvSpPr txBox="1"/>
          <p:nvPr/>
        </p:nvSpPr>
        <p:spPr>
          <a:xfrm>
            <a:off x="1190394" y="4097271"/>
            <a:ext cx="825934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>
                <a:ea typeface="Open Sans" panose="020B0606030504020204" pitchFamily="34" charset="0"/>
                <a:cs typeface="Open Sans" panose="020B0606030504020204" pitchFamily="34" charset="0"/>
              </a:rPr>
              <a:t>Humble</a:t>
            </a: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A66AF7-A99A-430E-AED7-2083CCD852FB}"/>
              </a:ext>
            </a:extLst>
          </p:cNvPr>
          <p:cNvSpPr txBox="1"/>
          <p:nvPr/>
        </p:nvSpPr>
        <p:spPr>
          <a:xfrm>
            <a:off x="1190394" y="4469332"/>
            <a:ext cx="1102909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>
                <a:ea typeface="Open Sans" panose="020B0606030504020204" pitchFamily="34" charset="0"/>
                <a:cs typeface="Open Sans" panose="020B0606030504020204" pitchFamily="34" charset="0"/>
              </a:rPr>
              <a:t>On Time</a:t>
            </a: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B149AF-20E8-4D66-9A9C-E32E23807E9C}"/>
              </a:ext>
            </a:extLst>
          </p:cNvPr>
          <p:cNvSpPr txBox="1"/>
          <p:nvPr/>
        </p:nvSpPr>
        <p:spPr>
          <a:xfrm>
            <a:off x="1190394" y="4880313"/>
            <a:ext cx="1102909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>
                <a:ea typeface="Open Sans" panose="020B0606030504020204" pitchFamily="34" charset="0"/>
                <a:cs typeface="Open Sans" panose="020B0606030504020204" pitchFamily="34" charset="0"/>
              </a:rPr>
              <a:t>Integrity</a:t>
            </a: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5CF7BF-5A13-48C8-B57D-02EB8AA1BC11}"/>
              </a:ext>
            </a:extLst>
          </p:cNvPr>
          <p:cNvSpPr/>
          <p:nvPr/>
        </p:nvSpPr>
        <p:spPr>
          <a:xfrm rot="5400000">
            <a:off x="3793926" y="3162685"/>
            <a:ext cx="45720" cy="22083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5D1FE1-2ADE-4A7F-8654-EDDBD0A6A2B0}"/>
              </a:ext>
            </a:extLst>
          </p:cNvPr>
          <p:cNvSpPr/>
          <p:nvPr/>
        </p:nvSpPr>
        <p:spPr>
          <a:xfrm rot="5400000">
            <a:off x="3793926" y="3577936"/>
            <a:ext cx="45720" cy="2208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CF7FB7-7577-4C74-8CB3-10939AAE45F1}"/>
              </a:ext>
            </a:extLst>
          </p:cNvPr>
          <p:cNvSpPr/>
          <p:nvPr/>
        </p:nvSpPr>
        <p:spPr>
          <a:xfrm rot="5400000">
            <a:off x="3793926" y="3977450"/>
            <a:ext cx="45720" cy="22083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7A3CFB5-85FD-41FC-A107-AF6BCE9E3A85}"/>
              </a:ext>
            </a:extLst>
          </p:cNvPr>
          <p:cNvSpPr/>
          <p:nvPr/>
        </p:nvSpPr>
        <p:spPr>
          <a:xfrm>
            <a:off x="3645314" y="4181123"/>
            <a:ext cx="171472" cy="171472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18BECB-512E-4E89-8EE2-F996C47FFD6A}"/>
              </a:ext>
            </a:extLst>
          </p:cNvPr>
          <p:cNvSpPr/>
          <p:nvPr/>
        </p:nvSpPr>
        <p:spPr>
          <a:xfrm>
            <a:off x="4056413" y="4596374"/>
            <a:ext cx="171472" cy="171472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BA59B6-2279-40D4-9ACE-4E9E0043BE35}"/>
              </a:ext>
            </a:extLst>
          </p:cNvPr>
          <p:cNvSpPr/>
          <p:nvPr/>
        </p:nvSpPr>
        <p:spPr>
          <a:xfrm>
            <a:off x="4367764" y="4995888"/>
            <a:ext cx="171472" cy="171472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27415D-F370-4978-91AE-5C6D56FBEADF}"/>
              </a:ext>
            </a:extLst>
          </p:cNvPr>
          <p:cNvSpPr txBox="1"/>
          <p:nvPr/>
        </p:nvSpPr>
        <p:spPr>
          <a:xfrm>
            <a:off x="5211219" y="4140813"/>
            <a:ext cx="81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65%</a:t>
            </a: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053588-0CB3-45B9-9A81-CB939778E1D4}"/>
              </a:ext>
            </a:extLst>
          </p:cNvPr>
          <p:cNvSpPr txBox="1"/>
          <p:nvPr/>
        </p:nvSpPr>
        <p:spPr>
          <a:xfrm>
            <a:off x="5211220" y="4570930"/>
            <a:ext cx="81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896DFF-E5A2-4712-A813-C588FA855F35}"/>
              </a:ext>
            </a:extLst>
          </p:cNvPr>
          <p:cNvSpPr txBox="1"/>
          <p:nvPr/>
        </p:nvSpPr>
        <p:spPr>
          <a:xfrm>
            <a:off x="5211220" y="4923855"/>
            <a:ext cx="81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90%</a:t>
            </a:r>
            <a:endParaRPr lang="en-GB" sz="12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DCC961-339C-43B5-BC51-A631C8ECB26A}"/>
              </a:ext>
            </a:extLst>
          </p:cNvPr>
          <p:cNvSpPr txBox="1"/>
          <p:nvPr/>
        </p:nvSpPr>
        <p:spPr>
          <a:xfrm>
            <a:off x="1105890" y="3595862"/>
            <a:ext cx="477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ea typeface="Roboto" pitchFamily="2" charset="0"/>
              </a:rPr>
              <a:t>Profesional</a:t>
            </a:r>
            <a:r>
              <a:rPr lang="en-US" sz="1600" b="1" dirty="0">
                <a:ea typeface="Roboto" pitchFamily="2" charset="0"/>
              </a:rPr>
              <a:t> Skill</a:t>
            </a:r>
            <a:endParaRPr lang="en-GB" sz="2800" b="1" dirty="0">
              <a:ea typeface="Roboto" pitchFamily="2" charset="0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992E8777-0587-44B7-8601-1CF9419FBC53}"/>
              </a:ext>
            </a:extLst>
          </p:cNvPr>
          <p:cNvSpPr txBox="1"/>
          <p:nvPr/>
        </p:nvSpPr>
        <p:spPr>
          <a:xfrm>
            <a:off x="1105890" y="2483950"/>
            <a:ext cx="4779972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eaque ipsa quae ab illo eaque ipsa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Far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far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away, behind the word mountains.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143EAF-D786-4800-BA8F-38087B83B2FD}"/>
              </a:ext>
            </a:extLst>
          </p:cNvPr>
          <p:cNvSpPr txBox="1"/>
          <p:nvPr/>
        </p:nvSpPr>
        <p:spPr>
          <a:xfrm>
            <a:off x="1105890" y="2178786"/>
            <a:ext cx="162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347F6B-DF14-47BC-99ED-9E7D95C08D59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116CEDE-82F7-4527-B153-3F21C9E95065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48" name="Freeform 10">
                <a:extLst>
                  <a:ext uri="{FF2B5EF4-FFF2-40B4-BE49-F238E27FC236}">
                    <a16:creationId xmlns:a16="http://schemas.microsoft.com/office/drawing/2014/main" id="{D51D3717-514B-4048-AEF1-CDED0399B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1">
                <a:extLst>
                  <a:ext uri="{FF2B5EF4-FFF2-40B4-BE49-F238E27FC236}">
                    <a16:creationId xmlns:a16="http://schemas.microsoft.com/office/drawing/2014/main" id="{8E08950B-E481-4D3A-9CB3-734D29D6F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263E989-E84E-4227-94B5-CA3FD28A205B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43" name="Freeform 15">
                <a:extLst>
                  <a:ext uri="{FF2B5EF4-FFF2-40B4-BE49-F238E27FC236}">
                    <a16:creationId xmlns:a16="http://schemas.microsoft.com/office/drawing/2014/main" id="{8A21424E-6F48-4A73-9AF6-FB12CBE0A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6">
                <a:extLst>
                  <a:ext uri="{FF2B5EF4-FFF2-40B4-BE49-F238E27FC236}">
                    <a16:creationId xmlns:a16="http://schemas.microsoft.com/office/drawing/2014/main" id="{F7F555F7-15DC-4384-8C87-A02B8AFD57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7">
                <a:extLst>
                  <a:ext uri="{FF2B5EF4-FFF2-40B4-BE49-F238E27FC236}">
                    <a16:creationId xmlns:a16="http://schemas.microsoft.com/office/drawing/2014/main" id="{C3A41DC0-6925-43E3-A113-35F5CAC4B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C47F59B5-24B9-41E0-84DA-F6BF20CA2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9">
                <a:extLst>
                  <a:ext uri="{FF2B5EF4-FFF2-40B4-BE49-F238E27FC236}">
                    <a16:creationId xmlns:a16="http://schemas.microsoft.com/office/drawing/2014/main" id="{BE92348D-1E5A-4964-AD9D-CCFB3BD94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D2BCAD7-F698-474C-8A40-4F7D5562ADDE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029632-1FB0-4062-BAB9-78E62BD18DB1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D37663-5857-48C2-9403-F79535B0AC92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092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  <p:bldP spid="17" grpId="0" animBg="1"/>
      <p:bldP spid="18" grpId="0"/>
      <p:bldP spid="20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Freeform 27">
            <a:extLst>
              <a:ext uri="{FF2B5EF4-FFF2-40B4-BE49-F238E27FC236}">
                <a16:creationId xmlns:a16="http://schemas.microsoft.com/office/drawing/2014/main" id="{2E93602D-A478-46CA-95E2-38436D2CF159}"/>
              </a:ext>
            </a:extLst>
          </p:cNvPr>
          <p:cNvSpPr>
            <a:spLocks/>
          </p:cNvSpPr>
          <p:nvPr/>
        </p:nvSpPr>
        <p:spPr bwMode="auto">
          <a:xfrm>
            <a:off x="7894828" y="1176"/>
            <a:ext cx="4297172" cy="6856824"/>
          </a:xfrm>
          <a:custGeom>
            <a:avLst/>
            <a:gdLst>
              <a:gd name="T0" fmla="*/ 722 w 722"/>
              <a:gd name="T1" fmla="*/ 1076 h 1156"/>
              <a:gd name="T2" fmla="*/ 661 w 722"/>
              <a:gd name="T3" fmla="*/ 1081 h 1156"/>
              <a:gd name="T4" fmla="*/ 240 w 722"/>
              <a:gd name="T5" fmla="*/ 661 h 1156"/>
              <a:gd name="T6" fmla="*/ 661 w 722"/>
              <a:gd name="T7" fmla="*/ 240 h 1156"/>
              <a:gd name="T8" fmla="*/ 722 w 722"/>
              <a:gd name="T9" fmla="*/ 245 h 1156"/>
              <a:gd name="T10" fmla="*/ 722 w 722"/>
              <a:gd name="T11" fmla="*/ 3 h 1156"/>
              <a:gd name="T12" fmla="*/ 661 w 722"/>
              <a:gd name="T13" fmla="*/ 0 h 1156"/>
              <a:gd name="T14" fmla="*/ 0 w 722"/>
              <a:gd name="T15" fmla="*/ 661 h 1156"/>
              <a:gd name="T16" fmla="*/ 225 w 722"/>
              <a:gd name="T17" fmla="*/ 1156 h 1156"/>
              <a:gd name="T18" fmla="*/ 722 w 722"/>
              <a:gd name="T19" fmla="*/ 1156 h 1156"/>
              <a:gd name="T20" fmla="*/ 722 w 722"/>
              <a:gd name="T21" fmla="*/ 107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2" h="1156">
                <a:moveTo>
                  <a:pt x="722" y="1076"/>
                </a:moveTo>
                <a:cubicBezTo>
                  <a:pt x="702" y="1079"/>
                  <a:pt x="682" y="1081"/>
                  <a:pt x="661" y="1081"/>
                </a:cubicBezTo>
                <a:cubicBezTo>
                  <a:pt x="429" y="1081"/>
                  <a:pt x="240" y="892"/>
                  <a:pt x="240" y="661"/>
                </a:cubicBezTo>
                <a:cubicBezTo>
                  <a:pt x="240" y="429"/>
                  <a:pt x="429" y="240"/>
                  <a:pt x="661" y="240"/>
                </a:cubicBezTo>
                <a:cubicBezTo>
                  <a:pt x="682" y="240"/>
                  <a:pt x="702" y="242"/>
                  <a:pt x="722" y="245"/>
                </a:cubicBezTo>
                <a:cubicBezTo>
                  <a:pt x="722" y="3"/>
                  <a:pt x="722" y="3"/>
                  <a:pt x="722" y="3"/>
                </a:cubicBezTo>
                <a:cubicBezTo>
                  <a:pt x="702" y="1"/>
                  <a:pt x="682" y="0"/>
                  <a:pt x="661" y="0"/>
                </a:cubicBezTo>
                <a:cubicBezTo>
                  <a:pt x="297" y="0"/>
                  <a:pt x="0" y="297"/>
                  <a:pt x="0" y="661"/>
                </a:cubicBezTo>
                <a:cubicBezTo>
                  <a:pt x="0" y="858"/>
                  <a:pt x="87" y="1035"/>
                  <a:pt x="225" y="1156"/>
                </a:cubicBezTo>
                <a:cubicBezTo>
                  <a:pt x="722" y="1156"/>
                  <a:pt x="722" y="1156"/>
                  <a:pt x="722" y="1156"/>
                </a:cubicBezTo>
                <a:lnTo>
                  <a:pt x="722" y="1076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7" name="Text Placeholder 7376">
            <a:extLst>
              <a:ext uri="{FF2B5EF4-FFF2-40B4-BE49-F238E27FC236}">
                <a16:creationId xmlns:a16="http://schemas.microsoft.com/office/drawing/2014/main" id="{A351B817-D6C0-4F49-924E-28545257FB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Flow </a:t>
            </a:r>
            <a:r>
              <a:rPr lang="en-US" b="1" dirty="0">
                <a:solidFill>
                  <a:schemeClr val="accent1"/>
                </a:solidFill>
              </a:rPr>
              <a:t>Shipping </a:t>
            </a:r>
          </a:p>
        </p:txBody>
      </p:sp>
      <p:sp>
        <p:nvSpPr>
          <p:cNvPr id="7378" name="Text Placeholder 7377">
            <a:extLst>
              <a:ext uri="{FF2B5EF4-FFF2-40B4-BE49-F238E27FC236}">
                <a16:creationId xmlns:a16="http://schemas.microsoft.com/office/drawing/2014/main" id="{9BC6D2E9-F35F-461F-A1B2-2062BE6409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tx1">
                    <a:lumMod val="25000"/>
                    <a:lumOff val="75000"/>
                  </a:schemeClr>
                </a:solidFill>
              </a:rPr>
              <a:t>Excellent service is our priority for the bright future</a:t>
            </a: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74640B3-559D-442D-98E6-FAC8B4D074FA}"/>
              </a:ext>
            </a:extLst>
          </p:cNvPr>
          <p:cNvGrpSpPr/>
          <p:nvPr/>
        </p:nvGrpSpPr>
        <p:grpSpPr>
          <a:xfrm>
            <a:off x="10838319" y="6386350"/>
            <a:ext cx="562242" cy="106680"/>
            <a:chOff x="2824848" y="1085850"/>
            <a:chExt cx="562242" cy="106680"/>
          </a:xfrm>
        </p:grpSpPr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BACA319-7E10-4B74-806B-D866D3E11C1C}"/>
                </a:ext>
              </a:extLst>
            </p:cNvPr>
            <p:cNvCxnSpPr>
              <a:cxnSpLocks/>
            </p:cNvCxnSpPr>
            <p:nvPr/>
          </p:nvCxnSpPr>
          <p:spPr>
            <a:xfrm>
              <a:off x="2824848" y="1139190"/>
              <a:ext cx="4579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590F6AB-9391-4BCC-BEBD-2D202BCB4CC3}"/>
                </a:ext>
              </a:extLst>
            </p:cNvPr>
            <p:cNvSpPr/>
            <p:nvPr/>
          </p:nvSpPr>
          <p:spPr>
            <a:xfrm>
              <a:off x="3280410" y="1085850"/>
              <a:ext cx="106680" cy="1066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0" name="TextBox 279">
            <a:extLst>
              <a:ext uri="{FF2B5EF4-FFF2-40B4-BE49-F238E27FC236}">
                <a16:creationId xmlns:a16="http://schemas.microsoft.com/office/drawing/2014/main" id="{2CC95C09-8409-4A58-8987-99A1F2A7D03F}"/>
              </a:ext>
            </a:extLst>
          </p:cNvPr>
          <p:cNvSpPr txBox="1"/>
          <p:nvPr/>
        </p:nvSpPr>
        <p:spPr>
          <a:xfrm>
            <a:off x="970554" y="1780156"/>
            <a:ext cx="46511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GIVE EXCELLENT SERVICE IS OUR PRIORITY</a:t>
            </a:r>
          </a:p>
        </p:txBody>
      </p:sp>
      <p:sp>
        <p:nvSpPr>
          <p:cNvPr id="281" name="TextBox 25">
            <a:extLst>
              <a:ext uri="{FF2B5EF4-FFF2-40B4-BE49-F238E27FC236}">
                <a16:creationId xmlns:a16="http://schemas.microsoft.com/office/drawing/2014/main" id="{5102B666-1FBE-4E9E-9407-1593C07FF6BF}"/>
              </a:ext>
            </a:extLst>
          </p:cNvPr>
          <p:cNvSpPr txBox="1"/>
          <p:nvPr/>
        </p:nvSpPr>
        <p:spPr>
          <a:xfrm>
            <a:off x="977515" y="2734851"/>
            <a:ext cx="3586932" cy="8938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 presentation, eaque ipsa quae ab illo eaque ipsa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Far </a:t>
            </a:r>
            <a:r>
              <a:rPr lang="en-GB" sz="1200" dirty="0" err="1">
                <a:ea typeface="Open Sans" panose="020B0606030504020204" pitchFamily="34" charset="0"/>
                <a:cs typeface="Open Sans" panose="020B0606030504020204" pitchFamily="34" charset="0"/>
              </a:rPr>
              <a:t>far</a:t>
            </a:r>
            <a:r>
              <a:rPr lang="en-GB" sz="1200" dirty="0">
                <a:ea typeface="Open Sans" panose="020B0606030504020204" pitchFamily="34" charset="0"/>
                <a:cs typeface="Open Sans" panose="020B0606030504020204" pitchFamily="34" charset="0"/>
              </a:rPr>
              <a:t> away, </a:t>
            </a:r>
          </a:p>
        </p:txBody>
      </p:sp>
      <p:sp>
        <p:nvSpPr>
          <p:cNvPr id="282" name="TextBox 25">
            <a:extLst>
              <a:ext uri="{FF2B5EF4-FFF2-40B4-BE49-F238E27FC236}">
                <a16:creationId xmlns:a16="http://schemas.microsoft.com/office/drawing/2014/main" id="{C262679B-FAE3-45C2-B666-72F53B310799}"/>
              </a:ext>
            </a:extLst>
          </p:cNvPr>
          <p:cNvSpPr txBox="1"/>
          <p:nvPr/>
        </p:nvSpPr>
        <p:spPr>
          <a:xfrm>
            <a:off x="974794" y="4347504"/>
            <a:ext cx="2173042" cy="6168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918A3DA-60CE-4AE4-8A60-A47A9D589D2A}"/>
              </a:ext>
            </a:extLst>
          </p:cNvPr>
          <p:cNvSpPr txBox="1"/>
          <p:nvPr/>
        </p:nvSpPr>
        <p:spPr>
          <a:xfrm>
            <a:off x="974794" y="4042340"/>
            <a:ext cx="1629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Monthly</a:t>
            </a:r>
          </a:p>
        </p:txBody>
      </p:sp>
      <p:sp>
        <p:nvSpPr>
          <p:cNvPr id="284" name="TextBox 25">
            <a:extLst>
              <a:ext uri="{FF2B5EF4-FFF2-40B4-BE49-F238E27FC236}">
                <a16:creationId xmlns:a16="http://schemas.microsoft.com/office/drawing/2014/main" id="{EFFF3C84-BDDA-497B-B18C-147FD56A0CA3}"/>
              </a:ext>
            </a:extLst>
          </p:cNvPr>
          <p:cNvSpPr txBox="1"/>
          <p:nvPr/>
        </p:nvSpPr>
        <p:spPr>
          <a:xfrm>
            <a:off x="3268290" y="4347504"/>
            <a:ext cx="2173042" cy="6168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ea typeface="Open Sans" panose="020B0606030504020204" pitchFamily="34" charset="0"/>
                <a:cs typeface="Open Sans" panose="020B0606030504020204" pitchFamily="34" charset="0"/>
              </a:rPr>
              <a:t>Suitable for all categories business and personal</a:t>
            </a:r>
            <a:endParaRPr lang="en-GB" sz="1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3D066B3-9C48-4FDD-B04D-110998C50875}"/>
              </a:ext>
            </a:extLst>
          </p:cNvPr>
          <p:cNvSpPr txBox="1"/>
          <p:nvPr/>
        </p:nvSpPr>
        <p:spPr>
          <a:xfrm>
            <a:off x="3268290" y="4042340"/>
            <a:ext cx="1629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Yearly</a:t>
            </a:r>
          </a:p>
        </p:txBody>
      </p:sp>
      <p:grpSp>
        <p:nvGrpSpPr>
          <p:cNvPr id="7381" name="Group 7380">
            <a:extLst>
              <a:ext uri="{FF2B5EF4-FFF2-40B4-BE49-F238E27FC236}">
                <a16:creationId xmlns:a16="http://schemas.microsoft.com/office/drawing/2014/main" id="{5AFA7871-660B-48FF-91C8-EB98081B0472}"/>
              </a:ext>
            </a:extLst>
          </p:cNvPr>
          <p:cNvGrpSpPr/>
          <p:nvPr/>
        </p:nvGrpSpPr>
        <p:grpSpPr>
          <a:xfrm>
            <a:off x="1058938" y="3786011"/>
            <a:ext cx="4204083" cy="68328"/>
            <a:chOff x="1017593" y="4411572"/>
            <a:chExt cx="4204083" cy="162663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E1619471-B966-4658-B192-8754C248E4E9}"/>
                </a:ext>
              </a:extLst>
            </p:cNvPr>
            <p:cNvSpPr/>
            <p:nvPr/>
          </p:nvSpPr>
          <p:spPr>
            <a:xfrm>
              <a:off x="2901155" y="4439875"/>
              <a:ext cx="2320521" cy="10605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0" name="Rectangle 7379">
              <a:extLst>
                <a:ext uri="{FF2B5EF4-FFF2-40B4-BE49-F238E27FC236}">
                  <a16:creationId xmlns:a16="http://schemas.microsoft.com/office/drawing/2014/main" id="{73B2D2D0-9D2F-4E20-8075-30E351E5328E}"/>
                </a:ext>
              </a:extLst>
            </p:cNvPr>
            <p:cNvSpPr/>
            <p:nvPr/>
          </p:nvSpPr>
          <p:spPr>
            <a:xfrm>
              <a:off x="1017593" y="4411572"/>
              <a:ext cx="2115666" cy="1626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82" name="Rectangle 7381">
            <a:extLst>
              <a:ext uri="{FF2B5EF4-FFF2-40B4-BE49-F238E27FC236}">
                <a16:creationId xmlns:a16="http://schemas.microsoft.com/office/drawing/2014/main" id="{50FD735D-AF04-4080-BED9-B6570548FA1D}"/>
              </a:ext>
            </a:extLst>
          </p:cNvPr>
          <p:cNvSpPr/>
          <p:nvPr/>
        </p:nvSpPr>
        <p:spPr>
          <a:xfrm>
            <a:off x="1058938" y="5140041"/>
            <a:ext cx="1545051" cy="548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4621968-CFEE-4CB7-86AE-96D32787FD7E}"/>
              </a:ext>
            </a:extLst>
          </p:cNvPr>
          <p:cNvSpPr txBox="1"/>
          <p:nvPr/>
        </p:nvSpPr>
        <p:spPr>
          <a:xfrm>
            <a:off x="1058938" y="5244935"/>
            <a:ext cx="1545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Get Access</a:t>
            </a:r>
          </a:p>
        </p:txBody>
      </p:sp>
      <p:grpSp>
        <p:nvGrpSpPr>
          <p:cNvPr id="7376" name="Group 7375">
            <a:extLst>
              <a:ext uri="{FF2B5EF4-FFF2-40B4-BE49-F238E27FC236}">
                <a16:creationId xmlns:a16="http://schemas.microsoft.com/office/drawing/2014/main" id="{ECA0FDE2-7F41-4567-9783-E9BD93F4E3D1}"/>
              </a:ext>
            </a:extLst>
          </p:cNvPr>
          <p:cNvGrpSpPr/>
          <p:nvPr/>
        </p:nvGrpSpPr>
        <p:grpSpPr>
          <a:xfrm>
            <a:off x="5485547" y="889884"/>
            <a:ext cx="8221446" cy="5703284"/>
            <a:chOff x="2506663" y="3429000"/>
            <a:chExt cx="958850" cy="665163"/>
          </a:xfrm>
        </p:grpSpPr>
        <p:grpSp>
          <p:nvGrpSpPr>
            <p:cNvPr id="16" name="Group 219">
              <a:extLst>
                <a:ext uri="{FF2B5EF4-FFF2-40B4-BE49-F238E27FC236}">
                  <a16:creationId xmlns:a16="http://schemas.microsoft.com/office/drawing/2014/main" id="{DF12F814-B84F-4934-AE8D-9F8DA14A3A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6663" y="3429000"/>
              <a:ext cx="958850" cy="665163"/>
              <a:chOff x="1579" y="2160"/>
              <a:chExt cx="604" cy="419"/>
            </a:xfrm>
          </p:grpSpPr>
          <p:sp>
            <p:nvSpPr>
              <p:cNvPr id="7168" name="Freeform 19">
                <a:extLst>
                  <a:ext uri="{FF2B5EF4-FFF2-40B4-BE49-F238E27FC236}">
                    <a16:creationId xmlns:a16="http://schemas.microsoft.com/office/drawing/2014/main" id="{7080E014-2484-4935-B4C6-719CD884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2257"/>
                <a:ext cx="590" cy="322"/>
              </a:xfrm>
              <a:custGeom>
                <a:avLst/>
                <a:gdLst>
                  <a:gd name="T0" fmla="*/ 590 w 590"/>
                  <a:gd name="T1" fmla="*/ 107 h 322"/>
                  <a:gd name="T2" fmla="*/ 235 w 590"/>
                  <a:gd name="T3" fmla="*/ 312 h 322"/>
                  <a:gd name="T4" fmla="*/ 93 w 590"/>
                  <a:gd name="T5" fmla="*/ 322 h 322"/>
                  <a:gd name="T6" fmla="*/ 0 w 590"/>
                  <a:gd name="T7" fmla="*/ 220 h 322"/>
                  <a:gd name="T8" fmla="*/ 235 w 590"/>
                  <a:gd name="T9" fmla="*/ 172 h 322"/>
                  <a:gd name="T10" fmla="*/ 590 w 590"/>
                  <a:gd name="T11" fmla="*/ 0 h 322"/>
                  <a:gd name="T12" fmla="*/ 590 w 590"/>
                  <a:gd name="T13" fmla="*/ 107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0" h="322">
                    <a:moveTo>
                      <a:pt x="590" y="107"/>
                    </a:moveTo>
                    <a:lnTo>
                      <a:pt x="235" y="312"/>
                    </a:lnTo>
                    <a:lnTo>
                      <a:pt x="93" y="322"/>
                    </a:lnTo>
                    <a:lnTo>
                      <a:pt x="0" y="220"/>
                    </a:lnTo>
                    <a:lnTo>
                      <a:pt x="235" y="172"/>
                    </a:lnTo>
                    <a:lnTo>
                      <a:pt x="590" y="0"/>
                    </a:lnTo>
                    <a:lnTo>
                      <a:pt x="590" y="107"/>
                    </a:lnTo>
                    <a:close/>
                  </a:path>
                </a:pathLst>
              </a:custGeom>
              <a:solidFill>
                <a:srgbClr val="1033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69" name="Freeform 20">
                <a:extLst>
                  <a:ext uri="{FF2B5EF4-FFF2-40B4-BE49-F238E27FC236}">
                    <a16:creationId xmlns:a16="http://schemas.microsoft.com/office/drawing/2014/main" id="{A5E9DD9B-3AAC-4712-B464-E23AC0F46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" y="2333"/>
                <a:ext cx="523" cy="246"/>
              </a:xfrm>
              <a:custGeom>
                <a:avLst/>
                <a:gdLst>
                  <a:gd name="T0" fmla="*/ 166 w 523"/>
                  <a:gd name="T1" fmla="*/ 206 h 246"/>
                  <a:gd name="T2" fmla="*/ 0 w 523"/>
                  <a:gd name="T3" fmla="*/ 219 h 246"/>
                  <a:gd name="T4" fmla="*/ 26 w 523"/>
                  <a:gd name="T5" fmla="*/ 246 h 246"/>
                  <a:gd name="T6" fmla="*/ 168 w 523"/>
                  <a:gd name="T7" fmla="*/ 236 h 246"/>
                  <a:gd name="T8" fmla="*/ 523 w 523"/>
                  <a:gd name="T9" fmla="*/ 31 h 246"/>
                  <a:gd name="T10" fmla="*/ 523 w 523"/>
                  <a:gd name="T11" fmla="*/ 0 h 246"/>
                  <a:gd name="T12" fmla="*/ 166 w 523"/>
                  <a:gd name="T13" fmla="*/ 20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3" h="246">
                    <a:moveTo>
                      <a:pt x="166" y="206"/>
                    </a:moveTo>
                    <a:lnTo>
                      <a:pt x="0" y="219"/>
                    </a:lnTo>
                    <a:lnTo>
                      <a:pt x="26" y="246"/>
                    </a:lnTo>
                    <a:lnTo>
                      <a:pt x="168" y="236"/>
                    </a:lnTo>
                    <a:lnTo>
                      <a:pt x="523" y="31"/>
                    </a:lnTo>
                    <a:lnTo>
                      <a:pt x="523" y="0"/>
                    </a:lnTo>
                    <a:lnTo>
                      <a:pt x="166" y="206"/>
                    </a:lnTo>
                    <a:close/>
                  </a:path>
                </a:pathLst>
              </a:custGeom>
              <a:solidFill>
                <a:srgbClr val="E047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0" name="Freeform 21">
                <a:extLst>
                  <a:ext uri="{FF2B5EF4-FFF2-40B4-BE49-F238E27FC236}">
                    <a16:creationId xmlns:a16="http://schemas.microsoft.com/office/drawing/2014/main" id="{7A366AD2-5698-4C1C-B50E-E6484E049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" y="2177"/>
                <a:ext cx="469" cy="295"/>
              </a:xfrm>
              <a:custGeom>
                <a:avLst/>
                <a:gdLst>
                  <a:gd name="T0" fmla="*/ 263 w 271"/>
                  <a:gd name="T1" fmla="*/ 38 h 170"/>
                  <a:gd name="T2" fmla="*/ 206 w 271"/>
                  <a:gd name="T3" fmla="*/ 5 h 170"/>
                  <a:gd name="T4" fmla="*/ 177 w 271"/>
                  <a:gd name="T5" fmla="*/ 5 h 170"/>
                  <a:gd name="T6" fmla="*/ 101 w 271"/>
                  <a:gd name="T7" fmla="*/ 50 h 170"/>
                  <a:gd name="T8" fmla="*/ 60 w 271"/>
                  <a:gd name="T9" fmla="*/ 74 h 170"/>
                  <a:gd name="T10" fmla="*/ 0 w 271"/>
                  <a:gd name="T11" fmla="*/ 108 h 170"/>
                  <a:gd name="T12" fmla="*/ 64 w 271"/>
                  <a:gd name="T13" fmla="*/ 145 h 170"/>
                  <a:gd name="T14" fmla="*/ 64 w 271"/>
                  <a:gd name="T15" fmla="*/ 170 h 170"/>
                  <a:gd name="T16" fmla="*/ 145 w 271"/>
                  <a:gd name="T17" fmla="*/ 124 h 170"/>
                  <a:gd name="T18" fmla="*/ 217 w 271"/>
                  <a:gd name="T19" fmla="*/ 81 h 170"/>
                  <a:gd name="T20" fmla="*/ 263 w 271"/>
                  <a:gd name="T21" fmla="*/ 54 h 170"/>
                  <a:gd name="T22" fmla="*/ 263 w 271"/>
                  <a:gd name="T23" fmla="*/ 3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1" h="170">
                    <a:moveTo>
                      <a:pt x="263" y="38"/>
                    </a:moveTo>
                    <a:cubicBezTo>
                      <a:pt x="206" y="5"/>
                      <a:pt x="206" y="5"/>
                      <a:pt x="206" y="5"/>
                    </a:cubicBezTo>
                    <a:cubicBezTo>
                      <a:pt x="198" y="0"/>
                      <a:pt x="185" y="0"/>
                      <a:pt x="177" y="5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60" y="74"/>
                      <a:pt x="60" y="74"/>
                      <a:pt x="60" y="74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64" y="145"/>
                      <a:pt x="64" y="145"/>
                      <a:pt x="64" y="145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145" y="124"/>
                      <a:pt x="145" y="124"/>
                      <a:pt x="145" y="124"/>
                    </a:cubicBezTo>
                    <a:cubicBezTo>
                      <a:pt x="217" y="81"/>
                      <a:pt x="217" y="81"/>
                      <a:pt x="217" y="81"/>
                    </a:cubicBezTo>
                    <a:cubicBezTo>
                      <a:pt x="263" y="54"/>
                      <a:pt x="263" y="54"/>
                      <a:pt x="263" y="54"/>
                    </a:cubicBezTo>
                    <a:cubicBezTo>
                      <a:pt x="271" y="50"/>
                      <a:pt x="271" y="42"/>
                      <a:pt x="263" y="38"/>
                    </a:cubicBez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1" name="Freeform 22">
                <a:extLst>
                  <a:ext uri="{FF2B5EF4-FFF2-40B4-BE49-F238E27FC236}">
                    <a16:creationId xmlns:a16="http://schemas.microsoft.com/office/drawing/2014/main" id="{4585B825-8B43-430E-8FC1-A02D5A1A9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" y="2167"/>
                <a:ext cx="3" cy="26"/>
              </a:xfrm>
              <a:custGeom>
                <a:avLst/>
                <a:gdLst>
                  <a:gd name="T0" fmla="*/ 3 w 3"/>
                  <a:gd name="T1" fmla="*/ 26 h 26"/>
                  <a:gd name="T2" fmla="*/ 0 w 3"/>
                  <a:gd name="T3" fmla="*/ 24 h 26"/>
                  <a:gd name="T4" fmla="*/ 0 w 3"/>
                  <a:gd name="T5" fmla="*/ 0 h 26"/>
                  <a:gd name="T6" fmla="*/ 2 w 3"/>
                  <a:gd name="T7" fmla="*/ 2 h 26"/>
                  <a:gd name="T8" fmla="*/ 3 w 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6">
                    <a:moveTo>
                      <a:pt x="3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3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2" name="Freeform 23">
                <a:extLst>
                  <a:ext uri="{FF2B5EF4-FFF2-40B4-BE49-F238E27FC236}">
                    <a16:creationId xmlns:a16="http://schemas.microsoft.com/office/drawing/2014/main" id="{9E608F89-64D0-43FC-B387-149E15F70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" y="2160"/>
                <a:ext cx="7" cy="3"/>
              </a:xfrm>
              <a:custGeom>
                <a:avLst/>
                <a:gdLst>
                  <a:gd name="T0" fmla="*/ 2 w 7"/>
                  <a:gd name="T1" fmla="*/ 3 h 3"/>
                  <a:gd name="T2" fmla="*/ 0 w 7"/>
                  <a:gd name="T3" fmla="*/ 2 h 3"/>
                  <a:gd name="T4" fmla="*/ 3 w 7"/>
                  <a:gd name="T5" fmla="*/ 0 h 3"/>
                  <a:gd name="T6" fmla="*/ 7 w 7"/>
                  <a:gd name="T7" fmla="*/ 2 h 3"/>
                  <a:gd name="T8" fmla="*/ 2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2" y="3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7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7" name="Freeform 24">
                <a:extLst>
                  <a:ext uri="{FF2B5EF4-FFF2-40B4-BE49-F238E27FC236}">
                    <a16:creationId xmlns:a16="http://schemas.microsoft.com/office/drawing/2014/main" id="{4BE76F1C-F3E4-445B-940E-FEEF22102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2176"/>
                <a:ext cx="3" cy="26"/>
              </a:xfrm>
              <a:custGeom>
                <a:avLst/>
                <a:gdLst>
                  <a:gd name="T0" fmla="*/ 3 w 3"/>
                  <a:gd name="T1" fmla="*/ 26 h 26"/>
                  <a:gd name="T2" fmla="*/ 0 w 3"/>
                  <a:gd name="T3" fmla="*/ 24 h 26"/>
                  <a:gd name="T4" fmla="*/ 0 w 3"/>
                  <a:gd name="T5" fmla="*/ 0 h 26"/>
                  <a:gd name="T6" fmla="*/ 3 w 3"/>
                  <a:gd name="T7" fmla="*/ 1 h 26"/>
                  <a:gd name="T8" fmla="*/ 3 w 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6">
                    <a:moveTo>
                      <a:pt x="3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3" y="1"/>
                    </a:lnTo>
                    <a:lnTo>
                      <a:pt x="3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8" name="Freeform 25">
                <a:extLst>
                  <a:ext uri="{FF2B5EF4-FFF2-40B4-BE49-F238E27FC236}">
                    <a16:creationId xmlns:a16="http://schemas.microsoft.com/office/drawing/2014/main" id="{F325E52D-244C-4E01-8FF0-B33DC6A27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" y="2162"/>
                <a:ext cx="14" cy="8"/>
              </a:xfrm>
              <a:custGeom>
                <a:avLst/>
                <a:gdLst>
                  <a:gd name="T0" fmla="*/ 2 w 14"/>
                  <a:gd name="T1" fmla="*/ 8 h 8"/>
                  <a:gd name="T2" fmla="*/ 0 w 14"/>
                  <a:gd name="T3" fmla="*/ 7 h 8"/>
                  <a:gd name="T4" fmla="*/ 12 w 14"/>
                  <a:gd name="T5" fmla="*/ 0 h 8"/>
                  <a:gd name="T6" fmla="*/ 14 w 14"/>
                  <a:gd name="T7" fmla="*/ 1 h 8"/>
                  <a:gd name="T8" fmla="*/ 2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2" y="8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79" name="Freeform 26">
                <a:extLst>
                  <a:ext uri="{FF2B5EF4-FFF2-40B4-BE49-F238E27FC236}">
                    <a16:creationId xmlns:a16="http://schemas.microsoft.com/office/drawing/2014/main" id="{30163DC5-64D6-480B-A156-F3C0204494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2169"/>
                <a:ext cx="7" cy="5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5 w 7"/>
                  <a:gd name="T5" fmla="*/ 0 h 5"/>
                  <a:gd name="T6" fmla="*/ 7 w 7"/>
                  <a:gd name="T7" fmla="*/ 1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7" y="1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4" name="Freeform 27">
                <a:extLst>
                  <a:ext uri="{FF2B5EF4-FFF2-40B4-BE49-F238E27FC236}">
                    <a16:creationId xmlns:a16="http://schemas.microsoft.com/office/drawing/2014/main" id="{3D0DB7DD-2A6A-47D0-B800-FA482EB63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2186"/>
                <a:ext cx="4" cy="26"/>
              </a:xfrm>
              <a:custGeom>
                <a:avLst/>
                <a:gdLst>
                  <a:gd name="T0" fmla="*/ 4 w 4"/>
                  <a:gd name="T1" fmla="*/ 26 h 26"/>
                  <a:gd name="T2" fmla="*/ 0 w 4"/>
                  <a:gd name="T3" fmla="*/ 24 h 26"/>
                  <a:gd name="T4" fmla="*/ 0 w 4"/>
                  <a:gd name="T5" fmla="*/ 0 h 26"/>
                  <a:gd name="T6" fmla="*/ 4 w 4"/>
                  <a:gd name="T7" fmla="*/ 2 h 26"/>
                  <a:gd name="T8" fmla="*/ 4 w 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6">
                    <a:moveTo>
                      <a:pt x="4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5" name="Freeform 28">
                <a:extLst>
                  <a:ext uri="{FF2B5EF4-FFF2-40B4-BE49-F238E27FC236}">
                    <a16:creationId xmlns:a16="http://schemas.microsoft.com/office/drawing/2014/main" id="{EB4EF0C3-A4E5-48F9-A572-73157D531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2172"/>
                <a:ext cx="15" cy="9"/>
              </a:xfrm>
              <a:custGeom>
                <a:avLst/>
                <a:gdLst>
                  <a:gd name="T0" fmla="*/ 3 w 15"/>
                  <a:gd name="T1" fmla="*/ 9 h 9"/>
                  <a:gd name="T2" fmla="*/ 0 w 15"/>
                  <a:gd name="T3" fmla="*/ 7 h 9"/>
                  <a:gd name="T4" fmla="*/ 12 w 15"/>
                  <a:gd name="T5" fmla="*/ 0 h 9"/>
                  <a:gd name="T6" fmla="*/ 15 w 15"/>
                  <a:gd name="T7" fmla="*/ 2 h 9"/>
                  <a:gd name="T8" fmla="*/ 3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3" y="9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6" name="Freeform 29">
                <a:extLst>
                  <a:ext uri="{FF2B5EF4-FFF2-40B4-BE49-F238E27FC236}">
                    <a16:creationId xmlns:a16="http://schemas.microsoft.com/office/drawing/2014/main" id="{92C696B6-FC4B-40DB-B582-73B06E2BCB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2179"/>
                <a:ext cx="7" cy="4"/>
              </a:xfrm>
              <a:custGeom>
                <a:avLst/>
                <a:gdLst>
                  <a:gd name="T0" fmla="*/ 4 w 7"/>
                  <a:gd name="T1" fmla="*/ 4 h 4"/>
                  <a:gd name="T2" fmla="*/ 0 w 7"/>
                  <a:gd name="T3" fmla="*/ 2 h 4"/>
                  <a:gd name="T4" fmla="*/ 4 w 7"/>
                  <a:gd name="T5" fmla="*/ 0 h 4"/>
                  <a:gd name="T6" fmla="*/ 7 w 7"/>
                  <a:gd name="T7" fmla="*/ 2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7" name="Freeform 30">
                <a:extLst>
                  <a:ext uri="{FF2B5EF4-FFF2-40B4-BE49-F238E27FC236}">
                    <a16:creationId xmlns:a16="http://schemas.microsoft.com/office/drawing/2014/main" id="{B8BFFD23-C716-4967-8F09-8BE4F1894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2195"/>
                <a:ext cx="3" cy="26"/>
              </a:xfrm>
              <a:custGeom>
                <a:avLst/>
                <a:gdLst>
                  <a:gd name="T0" fmla="*/ 3 w 3"/>
                  <a:gd name="T1" fmla="*/ 26 h 26"/>
                  <a:gd name="T2" fmla="*/ 0 w 3"/>
                  <a:gd name="T3" fmla="*/ 24 h 26"/>
                  <a:gd name="T4" fmla="*/ 0 w 3"/>
                  <a:gd name="T5" fmla="*/ 0 h 26"/>
                  <a:gd name="T6" fmla="*/ 3 w 3"/>
                  <a:gd name="T7" fmla="*/ 1 h 26"/>
                  <a:gd name="T8" fmla="*/ 3 w 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6">
                    <a:moveTo>
                      <a:pt x="3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3" y="1"/>
                    </a:lnTo>
                    <a:lnTo>
                      <a:pt x="3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8" name="Freeform 31">
                <a:extLst>
                  <a:ext uri="{FF2B5EF4-FFF2-40B4-BE49-F238E27FC236}">
                    <a16:creationId xmlns:a16="http://schemas.microsoft.com/office/drawing/2014/main" id="{79B2A96A-8E46-4398-BB0E-577824038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9" y="2181"/>
                <a:ext cx="16" cy="8"/>
              </a:xfrm>
              <a:custGeom>
                <a:avLst/>
                <a:gdLst>
                  <a:gd name="T0" fmla="*/ 2 w 16"/>
                  <a:gd name="T1" fmla="*/ 8 h 8"/>
                  <a:gd name="T2" fmla="*/ 0 w 16"/>
                  <a:gd name="T3" fmla="*/ 7 h 8"/>
                  <a:gd name="T4" fmla="*/ 12 w 16"/>
                  <a:gd name="T5" fmla="*/ 0 h 8"/>
                  <a:gd name="T6" fmla="*/ 16 w 16"/>
                  <a:gd name="T7" fmla="*/ 2 h 8"/>
                  <a:gd name="T8" fmla="*/ 2 w 16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2" y="8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89" name="Freeform 32">
                <a:extLst>
                  <a:ext uri="{FF2B5EF4-FFF2-40B4-BE49-F238E27FC236}">
                    <a16:creationId xmlns:a16="http://schemas.microsoft.com/office/drawing/2014/main" id="{33519273-8DFA-4E9E-BAB9-6D31847BE3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2188"/>
                <a:ext cx="7" cy="5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5 w 7"/>
                  <a:gd name="T5" fmla="*/ 0 h 5"/>
                  <a:gd name="T6" fmla="*/ 7 w 7"/>
                  <a:gd name="T7" fmla="*/ 1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7" y="1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0" name="Freeform 33">
                <a:extLst>
                  <a:ext uri="{FF2B5EF4-FFF2-40B4-BE49-F238E27FC236}">
                    <a16:creationId xmlns:a16="http://schemas.microsoft.com/office/drawing/2014/main" id="{E795A5ED-C1BA-47F0-A021-DD2E9FADD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" y="2205"/>
                <a:ext cx="4" cy="26"/>
              </a:xfrm>
              <a:custGeom>
                <a:avLst/>
                <a:gdLst>
                  <a:gd name="T0" fmla="*/ 4 w 4"/>
                  <a:gd name="T1" fmla="*/ 26 h 26"/>
                  <a:gd name="T2" fmla="*/ 0 w 4"/>
                  <a:gd name="T3" fmla="*/ 24 h 26"/>
                  <a:gd name="T4" fmla="*/ 0 w 4"/>
                  <a:gd name="T5" fmla="*/ 0 h 26"/>
                  <a:gd name="T6" fmla="*/ 4 w 4"/>
                  <a:gd name="T7" fmla="*/ 2 h 26"/>
                  <a:gd name="T8" fmla="*/ 4 w 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6">
                    <a:moveTo>
                      <a:pt x="4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1" name="Freeform 34">
                <a:extLst>
                  <a:ext uri="{FF2B5EF4-FFF2-40B4-BE49-F238E27FC236}">
                    <a16:creationId xmlns:a16="http://schemas.microsoft.com/office/drawing/2014/main" id="{EBF079FD-44C4-4F2B-A08C-738E8DBEE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2191"/>
                <a:ext cx="15" cy="9"/>
              </a:xfrm>
              <a:custGeom>
                <a:avLst/>
                <a:gdLst>
                  <a:gd name="T0" fmla="*/ 3 w 15"/>
                  <a:gd name="T1" fmla="*/ 9 h 9"/>
                  <a:gd name="T2" fmla="*/ 0 w 15"/>
                  <a:gd name="T3" fmla="*/ 7 h 9"/>
                  <a:gd name="T4" fmla="*/ 12 w 15"/>
                  <a:gd name="T5" fmla="*/ 0 h 9"/>
                  <a:gd name="T6" fmla="*/ 15 w 15"/>
                  <a:gd name="T7" fmla="*/ 2 h 9"/>
                  <a:gd name="T8" fmla="*/ 3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3" y="9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2" name="Freeform 35">
                <a:extLst>
                  <a:ext uri="{FF2B5EF4-FFF2-40B4-BE49-F238E27FC236}">
                    <a16:creationId xmlns:a16="http://schemas.microsoft.com/office/drawing/2014/main" id="{9AF0251E-3586-411E-987E-103198D95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" y="2198"/>
                <a:ext cx="7" cy="4"/>
              </a:xfrm>
              <a:custGeom>
                <a:avLst/>
                <a:gdLst>
                  <a:gd name="T0" fmla="*/ 4 w 7"/>
                  <a:gd name="T1" fmla="*/ 4 h 4"/>
                  <a:gd name="T2" fmla="*/ 0 w 7"/>
                  <a:gd name="T3" fmla="*/ 2 h 4"/>
                  <a:gd name="T4" fmla="*/ 4 w 7"/>
                  <a:gd name="T5" fmla="*/ 0 h 4"/>
                  <a:gd name="T6" fmla="*/ 7 w 7"/>
                  <a:gd name="T7" fmla="*/ 2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3" name="Freeform 36">
                <a:extLst>
                  <a:ext uri="{FF2B5EF4-FFF2-40B4-BE49-F238E27FC236}">
                    <a16:creationId xmlns:a16="http://schemas.microsoft.com/office/drawing/2014/main" id="{266818A9-804F-4521-A30B-FB0BDFCCD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" y="2214"/>
                <a:ext cx="3" cy="26"/>
              </a:xfrm>
              <a:custGeom>
                <a:avLst/>
                <a:gdLst>
                  <a:gd name="T0" fmla="*/ 3 w 3"/>
                  <a:gd name="T1" fmla="*/ 26 h 26"/>
                  <a:gd name="T2" fmla="*/ 0 w 3"/>
                  <a:gd name="T3" fmla="*/ 24 h 26"/>
                  <a:gd name="T4" fmla="*/ 0 w 3"/>
                  <a:gd name="T5" fmla="*/ 0 h 26"/>
                  <a:gd name="T6" fmla="*/ 3 w 3"/>
                  <a:gd name="T7" fmla="*/ 1 h 26"/>
                  <a:gd name="T8" fmla="*/ 3 w 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6">
                    <a:moveTo>
                      <a:pt x="3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3" y="1"/>
                    </a:lnTo>
                    <a:lnTo>
                      <a:pt x="3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4" name="Freeform 37">
                <a:extLst>
                  <a:ext uri="{FF2B5EF4-FFF2-40B4-BE49-F238E27FC236}">
                    <a16:creationId xmlns:a16="http://schemas.microsoft.com/office/drawing/2014/main" id="{1EB9B646-0A76-409E-9D01-8DA4BDD95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200"/>
                <a:ext cx="16" cy="9"/>
              </a:xfrm>
              <a:custGeom>
                <a:avLst/>
                <a:gdLst>
                  <a:gd name="T0" fmla="*/ 2 w 16"/>
                  <a:gd name="T1" fmla="*/ 9 h 9"/>
                  <a:gd name="T2" fmla="*/ 0 w 16"/>
                  <a:gd name="T3" fmla="*/ 7 h 9"/>
                  <a:gd name="T4" fmla="*/ 12 w 16"/>
                  <a:gd name="T5" fmla="*/ 0 h 9"/>
                  <a:gd name="T6" fmla="*/ 16 w 16"/>
                  <a:gd name="T7" fmla="*/ 2 h 9"/>
                  <a:gd name="T8" fmla="*/ 2 w 1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2" y="9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5" name="Freeform 38">
                <a:extLst>
                  <a:ext uri="{FF2B5EF4-FFF2-40B4-BE49-F238E27FC236}">
                    <a16:creationId xmlns:a16="http://schemas.microsoft.com/office/drawing/2014/main" id="{0DAA6D64-3A2D-4D60-9934-ECC9B0789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" y="2207"/>
                <a:ext cx="7" cy="5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5 w 7"/>
                  <a:gd name="T5" fmla="*/ 0 h 5"/>
                  <a:gd name="T6" fmla="*/ 7 w 7"/>
                  <a:gd name="T7" fmla="*/ 2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6" name="Freeform 39">
                <a:extLst>
                  <a:ext uri="{FF2B5EF4-FFF2-40B4-BE49-F238E27FC236}">
                    <a16:creationId xmlns:a16="http://schemas.microsoft.com/office/drawing/2014/main" id="{DD4778DD-2374-48CF-BE90-260525A2E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" y="2224"/>
                <a:ext cx="4" cy="26"/>
              </a:xfrm>
              <a:custGeom>
                <a:avLst/>
                <a:gdLst>
                  <a:gd name="T0" fmla="*/ 4 w 4"/>
                  <a:gd name="T1" fmla="*/ 26 h 26"/>
                  <a:gd name="T2" fmla="*/ 0 w 4"/>
                  <a:gd name="T3" fmla="*/ 24 h 26"/>
                  <a:gd name="T4" fmla="*/ 0 w 4"/>
                  <a:gd name="T5" fmla="*/ 0 h 26"/>
                  <a:gd name="T6" fmla="*/ 4 w 4"/>
                  <a:gd name="T7" fmla="*/ 2 h 26"/>
                  <a:gd name="T8" fmla="*/ 4 w 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6">
                    <a:moveTo>
                      <a:pt x="4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7" name="Freeform 40">
                <a:extLst>
                  <a:ext uri="{FF2B5EF4-FFF2-40B4-BE49-F238E27FC236}">
                    <a16:creationId xmlns:a16="http://schemas.microsoft.com/office/drawing/2014/main" id="{177A45F3-50FD-4383-A2C7-EB8962FD08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9" y="2210"/>
                <a:ext cx="15" cy="9"/>
              </a:xfrm>
              <a:custGeom>
                <a:avLst/>
                <a:gdLst>
                  <a:gd name="T0" fmla="*/ 3 w 15"/>
                  <a:gd name="T1" fmla="*/ 9 h 9"/>
                  <a:gd name="T2" fmla="*/ 0 w 15"/>
                  <a:gd name="T3" fmla="*/ 7 h 9"/>
                  <a:gd name="T4" fmla="*/ 12 w 15"/>
                  <a:gd name="T5" fmla="*/ 0 h 9"/>
                  <a:gd name="T6" fmla="*/ 15 w 15"/>
                  <a:gd name="T7" fmla="*/ 2 h 9"/>
                  <a:gd name="T8" fmla="*/ 3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3" y="9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8" name="Freeform 41">
                <a:extLst>
                  <a:ext uri="{FF2B5EF4-FFF2-40B4-BE49-F238E27FC236}">
                    <a16:creationId xmlns:a16="http://schemas.microsoft.com/office/drawing/2014/main" id="{8B49677E-E86D-47F7-9674-6C105EA0E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" y="2217"/>
                <a:ext cx="7" cy="4"/>
              </a:xfrm>
              <a:custGeom>
                <a:avLst/>
                <a:gdLst>
                  <a:gd name="T0" fmla="*/ 4 w 7"/>
                  <a:gd name="T1" fmla="*/ 4 h 4"/>
                  <a:gd name="T2" fmla="*/ 0 w 7"/>
                  <a:gd name="T3" fmla="*/ 2 h 4"/>
                  <a:gd name="T4" fmla="*/ 4 w 7"/>
                  <a:gd name="T5" fmla="*/ 0 h 4"/>
                  <a:gd name="T6" fmla="*/ 7 w 7"/>
                  <a:gd name="T7" fmla="*/ 2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99" name="Freeform 42">
                <a:extLst>
                  <a:ext uri="{FF2B5EF4-FFF2-40B4-BE49-F238E27FC236}">
                    <a16:creationId xmlns:a16="http://schemas.microsoft.com/office/drawing/2014/main" id="{4720D7E3-8DE4-4929-B8DA-6E65C1018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8" y="2233"/>
                <a:ext cx="3" cy="26"/>
              </a:xfrm>
              <a:custGeom>
                <a:avLst/>
                <a:gdLst>
                  <a:gd name="T0" fmla="*/ 3 w 3"/>
                  <a:gd name="T1" fmla="*/ 26 h 26"/>
                  <a:gd name="T2" fmla="*/ 0 w 3"/>
                  <a:gd name="T3" fmla="*/ 24 h 26"/>
                  <a:gd name="T4" fmla="*/ 0 w 3"/>
                  <a:gd name="T5" fmla="*/ 0 h 26"/>
                  <a:gd name="T6" fmla="*/ 3 w 3"/>
                  <a:gd name="T7" fmla="*/ 2 h 26"/>
                  <a:gd name="T8" fmla="*/ 3 w 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6">
                    <a:moveTo>
                      <a:pt x="3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0" name="Freeform 43">
                <a:extLst>
                  <a:ext uri="{FF2B5EF4-FFF2-40B4-BE49-F238E27FC236}">
                    <a16:creationId xmlns:a16="http://schemas.microsoft.com/office/drawing/2014/main" id="{E8869909-E8DC-4220-B9DD-CFCAF86A1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3" y="2219"/>
                <a:ext cx="16" cy="9"/>
              </a:xfrm>
              <a:custGeom>
                <a:avLst/>
                <a:gdLst>
                  <a:gd name="T0" fmla="*/ 4 w 16"/>
                  <a:gd name="T1" fmla="*/ 9 h 9"/>
                  <a:gd name="T2" fmla="*/ 0 w 16"/>
                  <a:gd name="T3" fmla="*/ 7 h 9"/>
                  <a:gd name="T4" fmla="*/ 12 w 16"/>
                  <a:gd name="T5" fmla="*/ 0 h 9"/>
                  <a:gd name="T6" fmla="*/ 16 w 16"/>
                  <a:gd name="T7" fmla="*/ 2 h 9"/>
                  <a:gd name="T8" fmla="*/ 4 w 1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4" y="9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1" name="Freeform 44">
                <a:extLst>
                  <a:ext uri="{FF2B5EF4-FFF2-40B4-BE49-F238E27FC236}">
                    <a16:creationId xmlns:a16="http://schemas.microsoft.com/office/drawing/2014/main" id="{4047A699-C936-4AFD-8AB8-AB54D364F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8" y="2226"/>
                <a:ext cx="9" cy="5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3 h 5"/>
                  <a:gd name="T4" fmla="*/ 5 w 9"/>
                  <a:gd name="T5" fmla="*/ 0 h 5"/>
                  <a:gd name="T6" fmla="*/ 9 w 9"/>
                  <a:gd name="T7" fmla="*/ 2 h 5"/>
                  <a:gd name="T8" fmla="*/ 3 w 9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9" y="2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2" name="Freeform 45">
                <a:extLst>
                  <a:ext uri="{FF2B5EF4-FFF2-40B4-BE49-F238E27FC236}">
                    <a16:creationId xmlns:a16="http://schemas.microsoft.com/office/drawing/2014/main" id="{AB370B44-C4E8-4805-9A81-76D07FC95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" y="2243"/>
                <a:ext cx="4" cy="24"/>
              </a:xfrm>
              <a:custGeom>
                <a:avLst/>
                <a:gdLst>
                  <a:gd name="T0" fmla="*/ 4 w 4"/>
                  <a:gd name="T1" fmla="*/ 24 h 24"/>
                  <a:gd name="T2" fmla="*/ 0 w 4"/>
                  <a:gd name="T3" fmla="*/ 23 h 24"/>
                  <a:gd name="T4" fmla="*/ 0 w 4"/>
                  <a:gd name="T5" fmla="*/ 0 h 24"/>
                  <a:gd name="T6" fmla="*/ 4 w 4"/>
                  <a:gd name="T7" fmla="*/ 2 h 24"/>
                  <a:gd name="T8" fmla="*/ 4 w 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4">
                    <a:moveTo>
                      <a:pt x="4" y="24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4" y="2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3" name="Freeform 46">
                <a:extLst>
                  <a:ext uri="{FF2B5EF4-FFF2-40B4-BE49-F238E27FC236}">
                    <a16:creationId xmlns:a16="http://schemas.microsoft.com/office/drawing/2014/main" id="{400EC535-B083-4532-B43B-5000BDC9D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6" y="2229"/>
                <a:ext cx="15" cy="9"/>
              </a:xfrm>
              <a:custGeom>
                <a:avLst/>
                <a:gdLst>
                  <a:gd name="T0" fmla="*/ 3 w 15"/>
                  <a:gd name="T1" fmla="*/ 9 h 9"/>
                  <a:gd name="T2" fmla="*/ 0 w 15"/>
                  <a:gd name="T3" fmla="*/ 7 h 9"/>
                  <a:gd name="T4" fmla="*/ 12 w 15"/>
                  <a:gd name="T5" fmla="*/ 0 h 9"/>
                  <a:gd name="T6" fmla="*/ 15 w 15"/>
                  <a:gd name="T7" fmla="*/ 2 h 9"/>
                  <a:gd name="T8" fmla="*/ 3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3" y="9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4" name="Freeform 47">
                <a:extLst>
                  <a:ext uri="{FF2B5EF4-FFF2-40B4-BE49-F238E27FC236}">
                    <a16:creationId xmlns:a16="http://schemas.microsoft.com/office/drawing/2014/main" id="{A28BF7B8-02B6-4953-BC92-BE3356D2C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" y="2236"/>
                <a:ext cx="7" cy="4"/>
              </a:xfrm>
              <a:custGeom>
                <a:avLst/>
                <a:gdLst>
                  <a:gd name="T0" fmla="*/ 4 w 7"/>
                  <a:gd name="T1" fmla="*/ 4 h 4"/>
                  <a:gd name="T2" fmla="*/ 0 w 7"/>
                  <a:gd name="T3" fmla="*/ 2 h 4"/>
                  <a:gd name="T4" fmla="*/ 4 w 7"/>
                  <a:gd name="T5" fmla="*/ 0 h 4"/>
                  <a:gd name="T6" fmla="*/ 7 w 7"/>
                  <a:gd name="T7" fmla="*/ 2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5" name="Freeform 48">
                <a:extLst>
                  <a:ext uri="{FF2B5EF4-FFF2-40B4-BE49-F238E27FC236}">
                    <a16:creationId xmlns:a16="http://schemas.microsoft.com/office/drawing/2014/main" id="{DA3FB0FB-E8D1-4814-AD97-F2CFDF41D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5" y="2252"/>
                <a:ext cx="4" cy="26"/>
              </a:xfrm>
              <a:custGeom>
                <a:avLst/>
                <a:gdLst>
                  <a:gd name="T0" fmla="*/ 4 w 4"/>
                  <a:gd name="T1" fmla="*/ 26 h 26"/>
                  <a:gd name="T2" fmla="*/ 0 w 4"/>
                  <a:gd name="T3" fmla="*/ 24 h 26"/>
                  <a:gd name="T4" fmla="*/ 0 w 4"/>
                  <a:gd name="T5" fmla="*/ 0 h 26"/>
                  <a:gd name="T6" fmla="*/ 4 w 4"/>
                  <a:gd name="T7" fmla="*/ 2 h 26"/>
                  <a:gd name="T8" fmla="*/ 4 w 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6">
                    <a:moveTo>
                      <a:pt x="4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6" name="Freeform 49">
                <a:extLst>
                  <a:ext uri="{FF2B5EF4-FFF2-40B4-BE49-F238E27FC236}">
                    <a16:creationId xmlns:a16="http://schemas.microsoft.com/office/drawing/2014/main" id="{0A5052BA-A9CD-4ED3-80C8-130935AA2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2238"/>
                <a:ext cx="16" cy="9"/>
              </a:xfrm>
              <a:custGeom>
                <a:avLst/>
                <a:gdLst>
                  <a:gd name="T0" fmla="*/ 4 w 16"/>
                  <a:gd name="T1" fmla="*/ 9 h 9"/>
                  <a:gd name="T2" fmla="*/ 0 w 16"/>
                  <a:gd name="T3" fmla="*/ 7 h 9"/>
                  <a:gd name="T4" fmla="*/ 12 w 16"/>
                  <a:gd name="T5" fmla="*/ 0 h 9"/>
                  <a:gd name="T6" fmla="*/ 16 w 16"/>
                  <a:gd name="T7" fmla="*/ 2 h 9"/>
                  <a:gd name="T8" fmla="*/ 4 w 1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4" y="9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7" name="Freeform 50">
                <a:extLst>
                  <a:ext uri="{FF2B5EF4-FFF2-40B4-BE49-F238E27FC236}">
                    <a16:creationId xmlns:a16="http://schemas.microsoft.com/office/drawing/2014/main" id="{7B30DA59-B220-4DAC-9C61-23DC2A542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5" y="2245"/>
                <a:ext cx="9" cy="5"/>
              </a:xfrm>
              <a:custGeom>
                <a:avLst/>
                <a:gdLst>
                  <a:gd name="T0" fmla="*/ 4 w 9"/>
                  <a:gd name="T1" fmla="*/ 5 h 5"/>
                  <a:gd name="T2" fmla="*/ 0 w 9"/>
                  <a:gd name="T3" fmla="*/ 3 h 5"/>
                  <a:gd name="T4" fmla="*/ 5 w 9"/>
                  <a:gd name="T5" fmla="*/ 0 h 5"/>
                  <a:gd name="T6" fmla="*/ 9 w 9"/>
                  <a:gd name="T7" fmla="*/ 2 h 5"/>
                  <a:gd name="T8" fmla="*/ 4 w 9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4" y="5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9" y="2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8" name="Freeform 51">
                <a:extLst>
                  <a:ext uri="{FF2B5EF4-FFF2-40B4-BE49-F238E27FC236}">
                    <a16:creationId xmlns:a16="http://schemas.microsoft.com/office/drawing/2014/main" id="{896F1968-EB9A-4DDC-89E2-B41640CB7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0" y="2262"/>
                <a:ext cx="3" cy="25"/>
              </a:xfrm>
              <a:custGeom>
                <a:avLst/>
                <a:gdLst>
                  <a:gd name="T0" fmla="*/ 3 w 3"/>
                  <a:gd name="T1" fmla="*/ 25 h 25"/>
                  <a:gd name="T2" fmla="*/ 0 w 3"/>
                  <a:gd name="T3" fmla="*/ 23 h 25"/>
                  <a:gd name="T4" fmla="*/ 0 w 3"/>
                  <a:gd name="T5" fmla="*/ 0 h 25"/>
                  <a:gd name="T6" fmla="*/ 3 w 3"/>
                  <a:gd name="T7" fmla="*/ 2 h 25"/>
                  <a:gd name="T8" fmla="*/ 3 w 3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5">
                    <a:moveTo>
                      <a:pt x="3" y="25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09" name="Freeform 52">
                <a:extLst>
                  <a:ext uri="{FF2B5EF4-FFF2-40B4-BE49-F238E27FC236}">
                    <a16:creationId xmlns:a16="http://schemas.microsoft.com/office/drawing/2014/main" id="{9EAB7F4C-AF8C-4788-B162-FB5B60917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3" y="2248"/>
                <a:ext cx="16" cy="9"/>
              </a:xfrm>
              <a:custGeom>
                <a:avLst/>
                <a:gdLst>
                  <a:gd name="T0" fmla="*/ 3 w 16"/>
                  <a:gd name="T1" fmla="*/ 9 h 9"/>
                  <a:gd name="T2" fmla="*/ 0 w 16"/>
                  <a:gd name="T3" fmla="*/ 7 h 9"/>
                  <a:gd name="T4" fmla="*/ 12 w 16"/>
                  <a:gd name="T5" fmla="*/ 0 h 9"/>
                  <a:gd name="T6" fmla="*/ 16 w 16"/>
                  <a:gd name="T7" fmla="*/ 2 h 9"/>
                  <a:gd name="T8" fmla="*/ 3 w 1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3" y="9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0" name="Freeform 53">
                <a:extLst>
                  <a:ext uri="{FF2B5EF4-FFF2-40B4-BE49-F238E27FC236}">
                    <a16:creationId xmlns:a16="http://schemas.microsoft.com/office/drawing/2014/main" id="{072C761E-5BD2-47D6-A8B7-46D95FD64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0" y="2257"/>
                <a:ext cx="3" cy="7"/>
              </a:xfrm>
              <a:custGeom>
                <a:avLst/>
                <a:gdLst>
                  <a:gd name="T0" fmla="*/ 3 w 3"/>
                  <a:gd name="T1" fmla="*/ 7 h 7"/>
                  <a:gd name="T2" fmla="*/ 0 w 3"/>
                  <a:gd name="T3" fmla="*/ 5 h 7"/>
                  <a:gd name="T4" fmla="*/ 0 w 3"/>
                  <a:gd name="T5" fmla="*/ 0 h 7"/>
                  <a:gd name="T6" fmla="*/ 3 w 3"/>
                  <a:gd name="T7" fmla="*/ 2 h 7"/>
                  <a:gd name="T8" fmla="*/ 3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3" y="7"/>
                    </a:moveTo>
                    <a:lnTo>
                      <a:pt x="0" y="5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1" name="Freeform 54">
                <a:extLst>
                  <a:ext uri="{FF2B5EF4-FFF2-40B4-BE49-F238E27FC236}">
                    <a16:creationId xmlns:a16="http://schemas.microsoft.com/office/drawing/2014/main" id="{21834B60-260F-4BDF-9723-6C3FA23D01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3" y="2162"/>
                <a:ext cx="168" cy="125"/>
              </a:xfrm>
              <a:custGeom>
                <a:avLst/>
                <a:gdLst>
                  <a:gd name="T0" fmla="*/ 168 w 168"/>
                  <a:gd name="T1" fmla="*/ 5 h 125"/>
                  <a:gd name="T2" fmla="*/ 164 w 168"/>
                  <a:gd name="T3" fmla="*/ 31 h 125"/>
                  <a:gd name="T4" fmla="*/ 151 w 168"/>
                  <a:gd name="T5" fmla="*/ 14 h 125"/>
                  <a:gd name="T6" fmla="*/ 147 w 168"/>
                  <a:gd name="T7" fmla="*/ 40 h 125"/>
                  <a:gd name="T8" fmla="*/ 135 w 168"/>
                  <a:gd name="T9" fmla="*/ 24 h 125"/>
                  <a:gd name="T10" fmla="*/ 132 w 168"/>
                  <a:gd name="T11" fmla="*/ 50 h 125"/>
                  <a:gd name="T12" fmla="*/ 118 w 168"/>
                  <a:gd name="T13" fmla="*/ 33 h 125"/>
                  <a:gd name="T14" fmla="*/ 114 w 168"/>
                  <a:gd name="T15" fmla="*/ 59 h 125"/>
                  <a:gd name="T16" fmla="*/ 102 w 168"/>
                  <a:gd name="T17" fmla="*/ 43 h 125"/>
                  <a:gd name="T18" fmla="*/ 99 w 168"/>
                  <a:gd name="T19" fmla="*/ 69 h 125"/>
                  <a:gd name="T20" fmla="*/ 85 w 168"/>
                  <a:gd name="T21" fmla="*/ 52 h 125"/>
                  <a:gd name="T22" fmla="*/ 81 w 168"/>
                  <a:gd name="T23" fmla="*/ 78 h 125"/>
                  <a:gd name="T24" fmla="*/ 69 w 168"/>
                  <a:gd name="T25" fmla="*/ 60 h 125"/>
                  <a:gd name="T26" fmla="*/ 66 w 168"/>
                  <a:gd name="T27" fmla="*/ 88 h 125"/>
                  <a:gd name="T28" fmla="*/ 54 w 168"/>
                  <a:gd name="T29" fmla="*/ 71 h 125"/>
                  <a:gd name="T30" fmla="*/ 48 w 168"/>
                  <a:gd name="T31" fmla="*/ 97 h 125"/>
                  <a:gd name="T32" fmla="*/ 36 w 168"/>
                  <a:gd name="T33" fmla="*/ 79 h 125"/>
                  <a:gd name="T34" fmla="*/ 33 w 168"/>
                  <a:gd name="T35" fmla="*/ 105 h 125"/>
                  <a:gd name="T36" fmla="*/ 21 w 168"/>
                  <a:gd name="T37" fmla="*/ 90 h 125"/>
                  <a:gd name="T38" fmla="*/ 16 w 168"/>
                  <a:gd name="T39" fmla="*/ 116 h 125"/>
                  <a:gd name="T40" fmla="*/ 3 w 168"/>
                  <a:gd name="T41" fmla="*/ 99 h 125"/>
                  <a:gd name="T42" fmla="*/ 0 w 168"/>
                  <a:gd name="T43" fmla="*/ 125 h 125"/>
                  <a:gd name="T44" fmla="*/ 0 w 168"/>
                  <a:gd name="T45" fmla="*/ 97 h 125"/>
                  <a:gd name="T46" fmla="*/ 16 w 168"/>
                  <a:gd name="T47" fmla="*/ 88 h 125"/>
                  <a:gd name="T48" fmla="*/ 33 w 168"/>
                  <a:gd name="T49" fmla="*/ 78 h 125"/>
                  <a:gd name="T50" fmla="*/ 48 w 168"/>
                  <a:gd name="T51" fmla="*/ 69 h 125"/>
                  <a:gd name="T52" fmla="*/ 66 w 168"/>
                  <a:gd name="T53" fmla="*/ 59 h 125"/>
                  <a:gd name="T54" fmla="*/ 81 w 168"/>
                  <a:gd name="T55" fmla="*/ 50 h 125"/>
                  <a:gd name="T56" fmla="*/ 99 w 168"/>
                  <a:gd name="T57" fmla="*/ 40 h 125"/>
                  <a:gd name="T58" fmla="*/ 114 w 168"/>
                  <a:gd name="T59" fmla="*/ 31 h 125"/>
                  <a:gd name="T60" fmla="*/ 132 w 168"/>
                  <a:gd name="T61" fmla="*/ 21 h 125"/>
                  <a:gd name="T62" fmla="*/ 147 w 168"/>
                  <a:gd name="T63" fmla="*/ 12 h 125"/>
                  <a:gd name="T64" fmla="*/ 163 w 168"/>
                  <a:gd name="T65" fmla="*/ 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8" h="125">
                    <a:moveTo>
                      <a:pt x="168" y="0"/>
                    </a:moveTo>
                    <a:lnTo>
                      <a:pt x="168" y="5"/>
                    </a:lnTo>
                    <a:lnTo>
                      <a:pt x="168" y="27"/>
                    </a:lnTo>
                    <a:lnTo>
                      <a:pt x="164" y="31"/>
                    </a:lnTo>
                    <a:lnTo>
                      <a:pt x="163" y="7"/>
                    </a:lnTo>
                    <a:lnTo>
                      <a:pt x="151" y="14"/>
                    </a:lnTo>
                    <a:lnTo>
                      <a:pt x="151" y="38"/>
                    </a:lnTo>
                    <a:lnTo>
                      <a:pt x="147" y="40"/>
                    </a:lnTo>
                    <a:lnTo>
                      <a:pt x="147" y="15"/>
                    </a:lnTo>
                    <a:lnTo>
                      <a:pt x="135" y="24"/>
                    </a:lnTo>
                    <a:lnTo>
                      <a:pt x="135" y="47"/>
                    </a:lnTo>
                    <a:lnTo>
                      <a:pt x="132" y="50"/>
                    </a:lnTo>
                    <a:lnTo>
                      <a:pt x="132" y="26"/>
                    </a:lnTo>
                    <a:lnTo>
                      <a:pt x="118" y="33"/>
                    </a:lnTo>
                    <a:lnTo>
                      <a:pt x="118" y="57"/>
                    </a:lnTo>
                    <a:lnTo>
                      <a:pt x="114" y="59"/>
                    </a:lnTo>
                    <a:lnTo>
                      <a:pt x="114" y="34"/>
                    </a:lnTo>
                    <a:lnTo>
                      <a:pt x="102" y="43"/>
                    </a:lnTo>
                    <a:lnTo>
                      <a:pt x="102" y="66"/>
                    </a:lnTo>
                    <a:lnTo>
                      <a:pt x="99" y="69"/>
                    </a:lnTo>
                    <a:lnTo>
                      <a:pt x="99" y="45"/>
                    </a:lnTo>
                    <a:lnTo>
                      <a:pt x="85" y="52"/>
                    </a:lnTo>
                    <a:lnTo>
                      <a:pt x="87" y="76"/>
                    </a:lnTo>
                    <a:lnTo>
                      <a:pt x="81" y="78"/>
                    </a:lnTo>
                    <a:lnTo>
                      <a:pt x="81" y="53"/>
                    </a:lnTo>
                    <a:lnTo>
                      <a:pt x="69" y="60"/>
                    </a:lnTo>
                    <a:lnTo>
                      <a:pt x="69" y="85"/>
                    </a:lnTo>
                    <a:lnTo>
                      <a:pt x="66" y="88"/>
                    </a:lnTo>
                    <a:lnTo>
                      <a:pt x="66" y="64"/>
                    </a:lnTo>
                    <a:lnTo>
                      <a:pt x="54" y="71"/>
                    </a:lnTo>
                    <a:lnTo>
                      <a:pt x="54" y="95"/>
                    </a:lnTo>
                    <a:lnTo>
                      <a:pt x="48" y="97"/>
                    </a:lnTo>
                    <a:lnTo>
                      <a:pt x="48" y="73"/>
                    </a:lnTo>
                    <a:lnTo>
                      <a:pt x="36" y="79"/>
                    </a:lnTo>
                    <a:lnTo>
                      <a:pt x="36" y="104"/>
                    </a:lnTo>
                    <a:lnTo>
                      <a:pt x="33" y="105"/>
                    </a:lnTo>
                    <a:lnTo>
                      <a:pt x="33" y="83"/>
                    </a:lnTo>
                    <a:lnTo>
                      <a:pt x="21" y="90"/>
                    </a:lnTo>
                    <a:lnTo>
                      <a:pt x="21" y="114"/>
                    </a:lnTo>
                    <a:lnTo>
                      <a:pt x="16" y="116"/>
                    </a:lnTo>
                    <a:lnTo>
                      <a:pt x="16" y="92"/>
                    </a:lnTo>
                    <a:lnTo>
                      <a:pt x="3" y="99"/>
                    </a:lnTo>
                    <a:lnTo>
                      <a:pt x="3" y="123"/>
                    </a:lnTo>
                    <a:lnTo>
                      <a:pt x="0" y="125"/>
                    </a:lnTo>
                    <a:lnTo>
                      <a:pt x="0" y="102"/>
                    </a:lnTo>
                    <a:lnTo>
                      <a:pt x="0" y="97"/>
                    </a:lnTo>
                    <a:lnTo>
                      <a:pt x="3" y="95"/>
                    </a:lnTo>
                    <a:lnTo>
                      <a:pt x="16" y="88"/>
                    </a:lnTo>
                    <a:lnTo>
                      <a:pt x="21" y="85"/>
                    </a:lnTo>
                    <a:lnTo>
                      <a:pt x="33" y="78"/>
                    </a:lnTo>
                    <a:lnTo>
                      <a:pt x="36" y="76"/>
                    </a:lnTo>
                    <a:lnTo>
                      <a:pt x="48" y="69"/>
                    </a:lnTo>
                    <a:lnTo>
                      <a:pt x="54" y="66"/>
                    </a:lnTo>
                    <a:lnTo>
                      <a:pt x="66" y="59"/>
                    </a:lnTo>
                    <a:lnTo>
                      <a:pt x="69" y="57"/>
                    </a:lnTo>
                    <a:lnTo>
                      <a:pt x="81" y="50"/>
                    </a:lnTo>
                    <a:lnTo>
                      <a:pt x="85" y="47"/>
                    </a:lnTo>
                    <a:lnTo>
                      <a:pt x="99" y="40"/>
                    </a:lnTo>
                    <a:lnTo>
                      <a:pt x="102" y="38"/>
                    </a:lnTo>
                    <a:lnTo>
                      <a:pt x="114" y="31"/>
                    </a:lnTo>
                    <a:lnTo>
                      <a:pt x="118" y="27"/>
                    </a:lnTo>
                    <a:lnTo>
                      <a:pt x="132" y="21"/>
                    </a:lnTo>
                    <a:lnTo>
                      <a:pt x="135" y="19"/>
                    </a:lnTo>
                    <a:lnTo>
                      <a:pt x="147" y="12"/>
                    </a:lnTo>
                    <a:lnTo>
                      <a:pt x="151" y="8"/>
                    </a:lnTo>
                    <a:lnTo>
                      <a:pt x="163" y="1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4150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2" name="Freeform 55">
                <a:extLst>
                  <a:ext uri="{FF2B5EF4-FFF2-40B4-BE49-F238E27FC236}">
                    <a16:creationId xmlns:a16="http://schemas.microsoft.com/office/drawing/2014/main" id="{C806AE5F-8E19-4531-8AE9-7F554E475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0" y="2255"/>
                <a:ext cx="6" cy="4"/>
              </a:xfrm>
              <a:custGeom>
                <a:avLst/>
                <a:gdLst>
                  <a:gd name="T0" fmla="*/ 3 w 6"/>
                  <a:gd name="T1" fmla="*/ 4 h 4"/>
                  <a:gd name="T2" fmla="*/ 0 w 6"/>
                  <a:gd name="T3" fmla="*/ 2 h 4"/>
                  <a:gd name="T4" fmla="*/ 3 w 6"/>
                  <a:gd name="T5" fmla="*/ 0 h 4"/>
                  <a:gd name="T6" fmla="*/ 6 w 6"/>
                  <a:gd name="T7" fmla="*/ 2 h 4"/>
                  <a:gd name="T8" fmla="*/ 3 w 6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4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3" name="Freeform 56">
                <a:extLst>
                  <a:ext uri="{FF2B5EF4-FFF2-40B4-BE49-F238E27FC236}">
                    <a16:creationId xmlns:a16="http://schemas.microsoft.com/office/drawing/2014/main" id="{4FF0EAD4-ABD3-4045-87E3-49C0F2F08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0" y="2262"/>
                <a:ext cx="3" cy="25"/>
              </a:xfrm>
              <a:custGeom>
                <a:avLst/>
                <a:gdLst>
                  <a:gd name="T0" fmla="*/ 3 w 3"/>
                  <a:gd name="T1" fmla="*/ 25 h 25"/>
                  <a:gd name="T2" fmla="*/ 0 w 3"/>
                  <a:gd name="T3" fmla="*/ 23 h 25"/>
                  <a:gd name="T4" fmla="*/ 0 w 3"/>
                  <a:gd name="T5" fmla="*/ 0 h 25"/>
                  <a:gd name="T6" fmla="*/ 3 w 3"/>
                  <a:gd name="T7" fmla="*/ 2 h 25"/>
                  <a:gd name="T8" fmla="*/ 3 w 3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5">
                    <a:moveTo>
                      <a:pt x="3" y="25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4" name="Freeform 57">
                <a:extLst>
                  <a:ext uri="{FF2B5EF4-FFF2-40B4-BE49-F238E27FC236}">
                    <a16:creationId xmlns:a16="http://schemas.microsoft.com/office/drawing/2014/main" id="{7CC5A9F5-E516-4383-B35A-76314225B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0" y="2255"/>
                <a:ext cx="6" cy="4"/>
              </a:xfrm>
              <a:custGeom>
                <a:avLst/>
                <a:gdLst>
                  <a:gd name="T0" fmla="*/ 3 w 6"/>
                  <a:gd name="T1" fmla="*/ 4 h 4"/>
                  <a:gd name="T2" fmla="*/ 0 w 6"/>
                  <a:gd name="T3" fmla="*/ 2 h 4"/>
                  <a:gd name="T4" fmla="*/ 3 w 6"/>
                  <a:gd name="T5" fmla="*/ 0 h 4"/>
                  <a:gd name="T6" fmla="*/ 6 w 6"/>
                  <a:gd name="T7" fmla="*/ 2 h 4"/>
                  <a:gd name="T8" fmla="*/ 3 w 6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4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5" name="Freeform 58">
                <a:extLst>
                  <a:ext uri="{FF2B5EF4-FFF2-40B4-BE49-F238E27FC236}">
                    <a16:creationId xmlns:a16="http://schemas.microsoft.com/office/drawing/2014/main" id="{22598FD9-53E7-45FA-BA8B-04B3F6CE6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" y="2271"/>
                <a:ext cx="4" cy="26"/>
              </a:xfrm>
              <a:custGeom>
                <a:avLst/>
                <a:gdLst>
                  <a:gd name="T0" fmla="*/ 4 w 4"/>
                  <a:gd name="T1" fmla="*/ 26 h 26"/>
                  <a:gd name="T2" fmla="*/ 2 w 4"/>
                  <a:gd name="T3" fmla="*/ 24 h 26"/>
                  <a:gd name="T4" fmla="*/ 0 w 4"/>
                  <a:gd name="T5" fmla="*/ 0 h 26"/>
                  <a:gd name="T6" fmla="*/ 4 w 4"/>
                  <a:gd name="T7" fmla="*/ 2 h 26"/>
                  <a:gd name="T8" fmla="*/ 4 w 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6">
                    <a:moveTo>
                      <a:pt x="4" y="26"/>
                    </a:moveTo>
                    <a:lnTo>
                      <a:pt x="2" y="24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6" name="Freeform 59">
                <a:extLst>
                  <a:ext uri="{FF2B5EF4-FFF2-40B4-BE49-F238E27FC236}">
                    <a16:creationId xmlns:a16="http://schemas.microsoft.com/office/drawing/2014/main" id="{A624F103-37D5-4B17-9002-0CF89C2E9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7" y="2257"/>
                <a:ext cx="16" cy="9"/>
              </a:xfrm>
              <a:custGeom>
                <a:avLst/>
                <a:gdLst>
                  <a:gd name="T0" fmla="*/ 4 w 16"/>
                  <a:gd name="T1" fmla="*/ 9 h 9"/>
                  <a:gd name="T2" fmla="*/ 0 w 16"/>
                  <a:gd name="T3" fmla="*/ 7 h 9"/>
                  <a:gd name="T4" fmla="*/ 13 w 16"/>
                  <a:gd name="T5" fmla="*/ 0 h 9"/>
                  <a:gd name="T6" fmla="*/ 16 w 16"/>
                  <a:gd name="T7" fmla="*/ 2 h 9"/>
                  <a:gd name="T8" fmla="*/ 4 w 1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4" y="9"/>
                    </a:moveTo>
                    <a:lnTo>
                      <a:pt x="0" y="7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7" name="Freeform 60">
                <a:extLst>
                  <a:ext uri="{FF2B5EF4-FFF2-40B4-BE49-F238E27FC236}">
                    <a16:creationId xmlns:a16="http://schemas.microsoft.com/office/drawing/2014/main" id="{578DC19C-38D3-4EC9-9600-AD25ED0F7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" y="2264"/>
                <a:ext cx="9" cy="3"/>
              </a:xfrm>
              <a:custGeom>
                <a:avLst/>
                <a:gdLst>
                  <a:gd name="T0" fmla="*/ 4 w 9"/>
                  <a:gd name="T1" fmla="*/ 3 h 3"/>
                  <a:gd name="T2" fmla="*/ 0 w 9"/>
                  <a:gd name="T3" fmla="*/ 2 h 3"/>
                  <a:gd name="T4" fmla="*/ 5 w 9"/>
                  <a:gd name="T5" fmla="*/ 0 h 3"/>
                  <a:gd name="T6" fmla="*/ 9 w 9"/>
                  <a:gd name="T7" fmla="*/ 2 h 3"/>
                  <a:gd name="T8" fmla="*/ 4 w 9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4" y="3"/>
                    </a:moveTo>
                    <a:lnTo>
                      <a:pt x="0" y="2"/>
                    </a:lnTo>
                    <a:lnTo>
                      <a:pt x="5" y="0"/>
                    </a:lnTo>
                    <a:lnTo>
                      <a:pt x="9" y="2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8" name="Freeform 61">
                <a:extLst>
                  <a:ext uri="{FF2B5EF4-FFF2-40B4-BE49-F238E27FC236}">
                    <a16:creationId xmlns:a16="http://schemas.microsoft.com/office/drawing/2014/main" id="{77858E06-F12B-414A-865E-EC7705A5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" y="2281"/>
                <a:ext cx="3" cy="25"/>
              </a:xfrm>
              <a:custGeom>
                <a:avLst/>
                <a:gdLst>
                  <a:gd name="T0" fmla="*/ 3 w 3"/>
                  <a:gd name="T1" fmla="*/ 25 h 25"/>
                  <a:gd name="T2" fmla="*/ 0 w 3"/>
                  <a:gd name="T3" fmla="*/ 23 h 25"/>
                  <a:gd name="T4" fmla="*/ 0 w 3"/>
                  <a:gd name="T5" fmla="*/ 0 h 25"/>
                  <a:gd name="T6" fmla="*/ 3 w 3"/>
                  <a:gd name="T7" fmla="*/ 2 h 25"/>
                  <a:gd name="T8" fmla="*/ 3 w 3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5">
                    <a:moveTo>
                      <a:pt x="3" y="25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19" name="Freeform 62">
                <a:extLst>
                  <a:ext uri="{FF2B5EF4-FFF2-40B4-BE49-F238E27FC236}">
                    <a16:creationId xmlns:a16="http://schemas.microsoft.com/office/drawing/2014/main" id="{451A2D6C-BA16-42CC-B8E1-60280EB0D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0" y="2266"/>
                <a:ext cx="16" cy="10"/>
              </a:xfrm>
              <a:custGeom>
                <a:avLst/>
                <a:gdLst>
                  <a:gd name="T0" fmla="*/ 4 w 16"/>
                  <a:gd name="T1" fmla="*/ 10 h 10"/>
                  <a:gd name="T2" fmla="*/ 0 w 16"/>
                  <a:gd name="T3" fmla="*/ 8 h 10"/>
                  <a:gd name="T4" fmla="*/ 12 w 16"/>
                  <a:gd name="T5" fmla="*/ 0 h 10"/>
                  <a:gd name="T6" fmla="*/ 16 w 16"/>
                  <a:gd name="T7" fmla="*/ 1 h 10"/>
                  <a:gd name="T8" fmla="*/ 4 w 1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0">
                    <a:moveTo>
                      <a:pt x="4" y="10"/>
                    </a:moveTo>
                    <a:lnTo>
                      <a:pt x="0" y="8"/>
                    </a:lnTo>
                    <a:lnTo>
                      <a:pt x="12" y="0"/>
                    </a:lnTo>
                    <a:lnTo>
                      <a:pt x="16" y="1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0" name="Freeform 63">
                <a:extLst>
                  <a:ext uri="{FF2B5EF4-FFF2-40B4-BE49-F238E27FC236}">
                    <a16:creationId xmlns:a16="http://schemas.microsoft.com/office/drawing/2014/main" id="{2E9E42D8-0C34-4C88-B7E5-0961F7564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7" y="2274"/>
                <a:ext cx="7" cy="4"/>
              </a:xfrm>
              <a:custGeom>
                <a:avLst/>
                <a:gdLst>
                  <a:gd name="T0" fmla="*/ 3 w 7"/>
                  <a:gd name="T1" fmla="*/ 4 h 4"/>
                  <a:gd name="T2" fmla="*/ 0 w 7"/>
                  <a:gd name="T3" fmla="*/ 2 h 4"/>
                  <a:gd name="T4" fmla="*/ 3 w 7"/>
                  <a:gd name="T5" fmla="*/ 0 h 4"/>
                  <a:gd name="T6" fmla="*/ 7 w 7"/>
                  <a:gd name="T7" fmla="*/ 2 h 4"/>
                  <a:gd name="T8" fmla="*/ 3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7" y="2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1" name="Freeform 64">
                <a:extLst>
                  <a:ext uri="{FF2B5EF4-FFF2-40B4-BE49-F238E27FC236}">
                    <a16:creationId xmlns:a16="http://schemas.microsoft.com/office/drawing/2014/main" id="{DF50C795-7AED-4126-8BFF-D77254B57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1" y="2290"/>
                <a:ext cx="2" cy="26"/>
              </a:xfrm>
              <a:custGeom>
                <a:avLst/>
                <a:gdLst>
                  <a:gd name="T0" fmla="*/ 2 w 2"/>
                  <a:gd name="T1" fmla="*/ 26 h 26"/>
                  <a:gd name="T2" fmla="*/ 0 w 2"/>
                  <a:gd name="T3" fmla="*/ 24 h 26"/>
                  <a:gd name="T4" fmla="*/ 0 w 2"/>
                  <a:gd name="T5" fmla="*/ 0 h 26"/>
                  <a:gd name="T6" fmla="*/ 2 w 2"/>
                  <a:gd name="T7" fmla="*/ 2 h 26"/>
                  <a:gd name="T8" fmla="*/ 2 w 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6">
                    <a:moveTo>
                      <a:pt x="2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2" name="Freeform 65">
                <a:extLst>
                  <a:ext uri="{FF2B5EF4-FFF2-40B4-BE49-F238E27FC236}">
                    <a16:creationId xmlns:a16="http://schemas.microsoft.com/office/drawing/2014/main" id="{3C36EEE1-E2D8-4615-95DC-FE4FE55F1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5" y="2276"/>
                <a:ext cx="15" cy="9"/>
              </a:xfrm>
              <a:custGeom>
                <a:avLst/>
                <a:gdLst>
                  <a:gd name="T0" fmla="*/ 3 w 15"/>
                  <a:gd name="T1" fmla="*/ 9 h 9"/>
                  <a:gd name="T2" fmla="*/ 0 w 15"/>
                  <a:gd name="T3" fmla="*/ 7 h 9"/>
                  <a:gd name="T4" fmla="*/ 12 w 15"/>
                  <a:gd name="T5" fmla="*/ 0 h 9"/>
                  <a:gd name="T6" fmla="*/ 15 w 15"/>
                  <a:gd name="T7" fmla="*/ 2 h 9"/>
                  <a:gd name="T8" fmla="*/ 3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3" y="9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3" name="Freeform 66">
                <a:extLst>
                  <a:ext uri="{FF2B5EF4-FFF2-40B4-BE49-F238E27FC236}">
                    <a16:creationId xmlns:a16="http://schemas.microsoft.com/office/drawing/2014/main" id="{0B6C16B0-D056-4D01-B22A-686FDC3F8A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1" y="2283"/>
                <a:ext cx="7" cy="4"/>
              </a:xfrm>
              <a:custGeom>
                <a:avLst/>
                <a:gdLst>
                  <a:gd name="T0" fmla="*/ 2 w 7"/>
                  <a:gd name="T1" fmla="*/ 4 h 4"/>
                  <a:gd name="T2" fmla="*/ 0 w 7"/>
                  <a:gd name="T3" fmla="*/ 2 h 4"/>
                  <a:gd name="T4" fmla="*/ 4 w 7"/>
                  <a:gd name="T5" fmla="*/ 0 h 4"/>
                  <a:gd name="T6" fmla="*/ 7 w 7"/>
                  <a:gd name="T7" fmla="*/ 2 h 4"/>
                  <a:gd name="T8" fmla="*/ 2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4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4" name="Freeform 67">
                <a:extLst>
                  <a:ext uri="{FF2B5EF4-FFF2-40B4-BE49-F238E27FC236}">
                    <a16:creationId xmlns:a16="http://schemas.microsoft.com/office/drawing/2014/main" id="{4A9992DB-30C0-417C-AD87-B5A07C5AD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4" y="2300"/>
                <a:ext cx="3" cy="25"/>
              </a:xfrm>
              <a:custGeom>
                <a:avLst/>
                <a:gdLst>
                  <a:gd name="T0" fmla="*/ 3 w 3"/>
                  <a:gd name="T1" fmla="*/ 25 h 25"/>
                  <a:gd name="T2" fmla="*/ 0 w 3"/>
                  <a:gd name="T3" fmla="*/ 23 h 25"/>
                  <a:gd name="T4" fmla="*/ 0 w 3"/>
                  <a:gd name="T5" fmla="*/ 0 h 25"/>
                  <a:gd name="T6" fmla="*/ 3 w 3"/>
                  <a:gd name="T7" fmla="*/ 2 h 25"/>
                  <a:gd name="T8" fmla="*/ 3 w 3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5">
                    <a:moveTo>
                      <a:pt x="3" y="25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5" name="Freeform 68">
                <a:extLst>
                  <a:ext uri="{FF2B5EF4-FFF2-40B4-BE49-F238E27FC236}">
                    <a16:creationId xmlns:a16="http://schemas.microsoft.com/office/drawing/2014/main" id="{3C69D546-32F8-492D-ACB3-3D896DC0A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2285"/>
                <a:ext cx="16" cy="10"/>
              </a:xfrm>
              <a:custGeom>
                <a:avLst/>
                <a:gdLst>
                  <a:gd name="T0" fmla="*/ 4 w 16"/>
                  <a:gd name="T1" fmla="*/ 10 h 10"/>
                  <a:gd name="T2" fmla="*/ 0 w 16"/>
                  <a:gd name="T3" fmla="*/ 8 h 10"/>
                  <a:gd name="T4" fmla="*/ 14 w 16"/>
                  <a:gd name="T5" fmla="*/ 0 h 10"/>
                  <a:gd name="T6" fmla="*/ 16 w 16"/>
                  <a:gd name="T7" fmla="*/ 2 h 10"/>
                  <a:gd name="T8" fmla="*/ 4 w 16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0">
                    <a:moveTo>
                      <a:pt x="4" y="10"/>
                    </a:moveTo>
                    <a:lnTo>
                      <a:pt x="0" y="8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6" name="Freeform 69">
                <a:extLst>
                  <a:ext uri="{FF2B5EF4-FFF2-40B4-BE49-F238E27FC236}">
                    <a16:creationId xmlns:a16="http://schemas.microsoft.com/office/drawing/2014/main" id="{495AEA98-76A6-4099-8097-AF59A4AE8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4" y="2293"/>
                <a:ext cx="7" cy="4"/>
              </a:xfrm>
              <a:custGeom>
                <a:avLst/>
                <a:gdLst>
                  <a:gd name="T0" fmla="*/ 3 w 7"/>
                  <a:gd name="T1" fmla="*/ 4 h 4"/>
                  <a:gd name="T2" fmla="*/ 0 w 7"/>
                  <a:gd name="T3" fmla="*/ 2 h 4"/>
                  <a:gd name="T4" fmla="*/ 3 w 7"/>
                  <a:gd name="T5" fmla="*/ 0 h 4"/>
                  <a:gd name="T6" fmla="*/ 7 w 7"/>
                  <a:gd name="T7" fmla="*/ 2 h 4"/>
                  <a:gd name="T8" fmla="*/ 3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7" y="2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7" name="Freeform 70">
                <a:extLst>
                  <a:ext uri="{FF2B5EF4-FFF2-40B4-BE49-F238E27FC236}">
                    <a16:creationId xmlns:a16="http://schemas.microsoft.com/office/drawing/2014/main" id="{52017224-B25F-4F26-B03B-44C801DB2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8" y="2309"/>
                <a:ext cx="2" cy="26"/>
              </a:xfrm>
              <a:custGeom>
                <a:avLst/>
                <a:gdLst>
                  <a:gd name="T0" fmla="*/ 2 w 2"/>
                  <a:gd name="T1" fmla="*/ 26 h 26"/>
                  <a:gd name="T2" fmla="*/ 0 w 2"/>
                  <a:gd name="T3" fmla="*/ 24 h 26"/>
                  <a:gd name="T4" fmla="*/ 0 w 2"/>
                  <a:gd name="T5" fmla="*/ 0 h 26"/>
                  <a:gd name="T6" fmla="*/ 2 w 2"/>
                  <a:gd name="T7" fmla="*/ 2 h 26"/>
                  <a:gd name="T8" fmla="*/ 2 w 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6">
                    <a:moveTo>
                      <a:pt x="2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8" name="Freeform 71">
                <a:extLst>
                  <a:ext uri="{FF2B5EF4-FFF2-40B4-BE49-F238E27FC236}">
                    <a16:creationId xmlns:a16="http://schemas.microsoft.com/office/drawing/2014/main" id="{BCEB83BD-5230-41A7-A750-E10587D0C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2295"/>
                <a:ext cx="15" cy="9"/>
              </a:xfrm>
              <a:custGeom>
                <a:avLst/>
                <a:gdLst>
                  <a:gd name="T0" fmla="*/ 3 w 15"/>
                  <a:gd name="T1" fmla="*/ 9 h 9"/>
                  <a:gd name="T2" fmla="*/ 0 w 15"/>
                  <a:gd name="T3" fmla="*/ 7 h 9"/>
                  <a:gd name="T4" fmla="*/ 12 w 15"/>
                  <a:gd name="T5" fmla="*/ 0 h 9"/>
                  <a:gd name="T6" fmla="*/ 15 w 15"/>
                  <a:gd name="T7" fmla="*/ 2 h 9"/>
                  <a:gd name="T8" fmla="*/ 3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3" y="9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29" name="Freeform 72">
                <a:extLst>
                  <a:ext uri="{FF2B5EF4-FFF2-40B4-BE49-F238E27FC236}">
                    <a16:creationId xmlns:a16="http://schemas.microsoft.com/office/drawing/2014/main" id="{D4683697-4C61-4ABE-84F5-2F4BD5FD2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8" y="2302"/>
                <a:ext cx="7" cy="4"/>
              </a:xfrm>
              <a:custGeom>
                <a:avLst/>
                <a:gdLst>
                  <a:gd name="T0" fmla="*/ 2 w 7"/>
                  <a:gd name="T1" fmla="*/ 4 h 4"/>
                  <a:gd name="T2" fmla="*/ 0 w 7"/>
                  <a:gd name="T3" fmla="*/ 2 h 4"/>
                  <a:gd name="T4" fmla="*/ 4 w 7"/>
                  <a:gd name="T5" fmla="*/ 0 h 4"/>
                  <a:gd name="T6" fmla="*/ 7 w 7"/>
                  <a:gd name="T7" fmla="*/ 2 h 4"/>
                  <a:gd name="T8" fmla="*/ 2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4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0" name="Freeform 73">
                <a:extLst>
                  <a:ext uri="{FF2B5EF4-FFF2-40B4-BE49-F238E27FC236}">
                    <a16:creationId xmlns:a16="http://schemas.microsoft.com/office/drawing/2014/main" id="{7653D9DA-0D32-4002-86CA-5AC9169FA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1" y="2319"/>
                <a:ext cx="3" cy="25"/>
              </a:xfrm>
              <a:custGeom>
                <a:avLst/>
                <a:gdLst>
                  <a:gd name="T0" fmla="*/ 3 w 3"/>
                  <a:gd name="T1" fmla="*/ 25 h 25"/>
                  <a:gd name="T2" fmla="*/ 0 w 3"/>
                  <a:gd name="T3" fmla="*/ 23 h 25"/>
                  <a:gd name="T4" fmla="*/ 0 w 3"/>
                  <a:gd name="T5" fmla="*/ 0 h 25"/>
                  <a:gd name="T6" fmla="*/ 3 w 3"/>
                  <a:gd name="T7" fmla="*/ 2 h 25"/>
                  <a:gd name="T8" fmla="*/ 3 w 3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5">
                    <a:moveTo>
                      <a:pt x="3" y="25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1" name="Freeform 74">
                <a:extLst>
                  <a:ext uri="{FF2B5EF4-FFF2-40B4-BE49-F238E27FC236}">
                    <a16:creationId xmlns:a16="http://schemas.microsoft.com/office/drawing/2014/main" id="{816C6F8D-D147-4154-BA98-8DA940908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4" y="2304"/>
                <a:ext cx="16" cy="8"/>
              </a:xfrm>
              <a:custGeom>
                <a:avLst/>
                <a:gdLst>
                  <a:gd name="T0" fmla="*/ 4 w 16"/>
                  <a:gd name="T1" fmla="*/ 8 h 8"/>
                  <a:gd name="T2" fmla="*/ 0 w 16"/>
                  <a:gd name="T3" fmla="*/ 7 h 8"/>
                  <a:gd name="T4" fmla="*/ 14 w 16"/>
                  <a:gd name="T5" fmla="*/ 0 h 8"/>
                  <a:gd name="T6" fmla="*/ 16 w 16"/>
                  <a:gd name="T7" fmla="*/ 2 h 8"/>
                  <a:gd name="T8" fmla="*/ 4 w 16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4" y="8"/>
                    </a:moveTo>
                    <a:lnTo>
                      <a:pt x="0" y="7"/>
                    </a:lnTo>
                    <a:lnTo>
                      <a:pt x="14" y="0"/>
                    </a:lnTo>
                    <a:lnTo>
                      <a:pt x="16" y="2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2" name="Freeform 75">
                <a:extLst>
                  <a:ext uri="{FF2B5EF4-FFF2-40B4-BE49-F238E27FC236}">
                    <a16:creationId xmlns:a16="http://schemas.microsoft.com/office/drawing/2014/main" id="{AA7DC322-39B3-4E45-BBCC-5512E9DA7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1" y="2311"/>
                <a:ext cx="7" cy="5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3 w 7"/>
                  <a:gd name="T5" fmla="*/ 0 h 5"/>
                  <a:gd name="T6" fmla="*/ 7 w 7"/>
                  <a:gd name="T7" fmla="*/ 1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3" y="0"/>
                    </a:lnTo>
                    <a:lnTo>
                      <a:pt x="7" y="1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3" name="Freeform 76">
                <a:extLst>
                  <a:ext uri="{FF2B5EF4-FFF2-40B4-BE49-F238E27FC236}">
                    <a16:creationId xmlns:a16="http://schemas.microsoft.com/office/drawing/2014/main" id="{466B3F2F-65FC-400C-80EB-041C89CCD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2328"/>
                <a:ext cx="2" cy="26"/>
              </a:xfrm>
              <a:custGeom>
                <a:avLst/>
                <a:gdLst>
                  <a:gd name="T0" fmla="*/ 2 w 2"/>
                  <a:gd name="T1" fmla="*/ 26 h 26"/>
                  <a:gd name="T2" fmla="*/ 0 w 2"/>
                  <a:gd name="T3" fmla="*/ 24 h 26"/>
                  <a:gd name="T4" fmla="*/ 0 w 2"/>
                  <a:gd name="T5" fmla="*/ 0 h 26"/>
                  <a:gd name="T6" fmla="*/ 2 w 2"/>
                  <a:gd name="T7" fmla="*/ 2 h 26"/>
                  <a:gd name="T8" fmla="*/ 2 w 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6">
                    <a:moveTo>
                      <a:pt x="2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4" name="Freeform 77">
                <a:extLst>
                  <a:ext uri="{FF2B5EF4-FFF2-40B4-BE49-F238E27FC236}">
                    <a16:creationId xmlns:a16="http://schemas.microsoft.com/office/drawing/2014/main" id="{7F920741-FA17-4679-B127-5C6CA1287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9" y="2314"/>
                <a:ext cx="15" cy="9"/>
              </a:xfrm>
              <a:custGeom>
                <a:avLst/>
                <a:gdLst>
                  <a:gd name="T0" fmla="*/ 3 w 15"/>
                  <a:gd name="T1" fmla="*/ 9 h 9"/>
                  <a:gd name="T2" fmla="*/ 0 w 15"/>
                  <a:gd name="T3" fmla="*/ 7 h 9"/>
                  <a:gd name="T4" fmla="*/ 12 w 15"/>
                  <a:gd name="T5" fmla="*/ 0 h 9"/>
                  <a:gd name="T6" fmla="*/ 15 w 15"/>
                  <a:gd name="T7" fmla="*/ 2 h 9"/>
                  <a:gd name="T8" fmla="*/ 3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3" y="9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5" name="Freeform 78">
                <a:extLst>
                  <a:ext uri="{FF2B5EF4-FFF2-40B4-BE49-F238E27FC236}">
                    <a16:creationId xmlns:a16="http://schemas.microsoft.com/office/drawing/2014/main" id="{57766B24-91D5-4C96-AC4F-5FA2171DC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2321"/>
                <a:ext cx="7" cy="4"/>
              </a:xfrm>
              <a:custGeom>
                <a:avLst/>
                <a:gdLst>
                  <a:gd name="T0" fmla="*/ 2 w 7"/>
                  <a:gd name="T1" fmla="*/ 4 h 4"/>
                  <a:gd name="T2" fmla="*/ 0 w 7"/>
                  <a:gd name="T3" fmla="*/ 2 h 4"/>
                  <a:gd name="T4" fmla="*/ 4 w 7"/>
                  <a:gd name="T5" fmla="*/ 0 h 4"/>
                  <a:gd name="T6" fmla="*/ 7 w 7"/>
                  <a:gd name="T7" fmla="*/ 2 h 4"/>
                  <a:gd name="T8" fmla="*/ 2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4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6" name="Freeform 79">
                <a:extLst>
                  <a:ext uri="{FF2B5EF4-FFF2-40B4-BE49-F238E27FC236}">
                    <a16:creationId xmlns:a16="http://schemas.microsoft.com/office/drawing/2014/main" id="{534FDE66-3ACD-442E-849D-6E66394D6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" y="2338"/>
                <a:ext cx="3" cy="25"/>
              </a:xfrm>
              <a:custGeom>
                <a:avLst/>
                <a:gdLst>
                  <a:gd name="T0" fmla="*/ 3 w 3"/>
                  <a:gd name="T1" fmla="*/ 25 h 25"/>
                  <a:gd name="T2" fmla="*/ 0 w 3"/>
                  <a:gd name="T3" fmla="*/ 23 h 25"/>
                  <a:gd name="T4" fmla="*/ 0 w 3"/>
                  <a:gd name="T5" fmla="*/ 0 h 25"/>
                  <a:gd name="T6" fmla="*/ 3 w 3"/>
                  <a:gd name="T7" fmla="*/ 2 h 25"/>
                  <a:gd name="T8" fmla="*/ 3 w 3"/>
                  <a:gd name="T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5">
                    <a:moveTo>
                      <a:pt x="3" y="25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7" name="Freeform 80">
                <a:extLst>
                  <a:ext uri="{FF2B5EF4-FFF2-40B4-BE49-F238E27FC236}">
                    <a16:creationId xmlns:a16="http://schemas.microsoft.com/office/drawing/2014/main" id="{A7D57184-76B3-4B45-BB8D-97DA5B874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3" y="2323"/>
                <a:ext cx="14" cy="9"/>
              </a:xfrm>
              <a:custGeom>
                <a:avLst/>
                <a:gdLst>
                  <a:gd name="T0" fmla="*/ 2 w 14"/>
                  <a:gd name="T1" fmla="*/ 9 h 9"/>
                  <a:gd name="T2" fmla="*/ 0 w 14"/>
                  <a:gd name="T3" fmla="*/ 7 h 9"/>
                  <a:gd name="T4" fmla="*/ 12 w 14"/>
                  <a:gd name="T5" fmla="*/ 0 h 9"/>
                  <a:gd name="T6" fmla="*/ 14 w 14"/>
                  <a:gd name="T7" fmla="*/ 2 h 9"/>
                  <a:gd name="T8" fmla="*/ 2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2" y="9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8" name="Freeform 81">
                <a:extLst>
                  <a:ext uri="{FF2B5EF4-FFF2-40B4-BE49-F238E27FC236}">
                    <a16:creationId xmlns:a16="http://schemas.microsoft.com/office/drawing/2014/main" id="{370DCE81-49F0-41F6-AC2C-5120A20E8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" y="2330"/>
                <a:ext cx="7" cy="5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5 w 7"/>
                  <a:gd name="T5" fmla="*/ 0 h 5"/>
                  <a:gd name="T6" fmla="*/ 7 w 7"/>
                  <a:gd name="T7" fmla="*/ 2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39" name="Freeform 82">
                <a:extLst>
                  <a:ext uri="{FF2B5EF4-FFF2-40B4-BE49-F238E27FC236}">
                    <a16:creationId xmlns:a16="http://schemas.microsoft.com/office/drawing/2014/main" id="{ED00E323-E2C6-4372-BFC0-E5443FBA2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" y="2347"/>
                <a:ext cx="2" cy="26"/>
              </a:xfrm>
              <a:custGeom>
                <a:avLst/>
                <a:gdLst>
                  <a:gd name="T0" fmla="*/ 2 w 2"/>
                  <a:gd name="T1" fmla="*/ 26 h 26"/>
                  <a:gd name="T2" fmla="*/ 0 w 2"/>
                  <a:gd name="T3" fmla="*/ 24 h 26"/>
                  <a:gd name="T4" fmla="*/ 0 w 2"/>
                  <a:gd name="T5" fmla="*/ 0 h 26"/>
                  <a:gd name="T6" fmla="*/ 2 w 2"/>
                  <a:gd name="T7" fmla="*/ 2 h 26"/>
                  <a:gd name="T8" fmla="*/ 2 w 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6">
                    <a:moveTo>
                      <a:pt x="2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0" name="Freeform 83">
                <a:extLst>
                  <a:ext uri="{FF2B5EF4-FFF2-40B4-BE49-F238E27FC236}">
                    <a16:creationId xmlns:a16="http://schemas.microsoft.com/office/drawing/2014/main" id="{8A105061-11CC-4224-8CE1-258CFAA77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6" y="2333"/>
                <a:ext cx="15" cy="9"/>
              </a:xfrm>
              <a:custGeom>
                <a:avLst/>
                <a:gdLst>
                  <a:gd name="T0" fmla="*/ 3 w 15"/>
                  <a:gd name="T1" fmla="*/ 9 h 9"/>
                  <a:gd name="T2" fmla="*/ 0 w 15"/>
                  <a:gd name="T3" fmla="*/ 7 h 9"/>
                  <a:gd name="T4" fmla="*/ 12 w 15"/>
                  <a:gd name="T5" fmla="*/ 0 h 9"/>
                  <a:gd name="T6" fmla="*/ 15 w 15"/>
                  <a:gd name="T7" fmla="*/ 2 h 9"/>
                  <a:gd name="T8" fmla="*/ 3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3" y="9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1" name="Freeform 84">
                <a:extLst>
                  <a:ext uri="{FF2B5EF4-FFF2-40B4-BE49-F238E27FC236}">
                    <a16:creationId xmlns:a16="http://schemas.microsoft.com/office/drawing/2014/main" id="{4493A3A6-24E0-4FF0-92F4-A1BC4C384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" y="2340"/>
                <a:ext cx="7" cy="4"/>
              </a:xfrm>
              <a:custGeom>
                <a:avLst/>
                <a:gdLst>
                  <a:gd name="T0" fmla="*/ 2 w 7"/>
                  <a:gd name="T1" fmla="*/ 4 h 4"/>
                  <a:gd name="T2" fmla="*/ 0 w 7"/>
                  <a:gd name="T3" fmla="*/ 2 h 4"/>
                  <a:gd name="T4" fmla="*/ 4 w 7"/>
                  <a:gd name="T5" fmla="*/ 0 h 4"/>
                  <a:gd name="T6" fmla="*/ 7 w 7"/>
                  <a:gd name="T7" fmla="*/ 2 h 4"/>
                  <a:gd name="T8" fmla="*/ 2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4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2" name="Freeform 85">
                <a:extLst>
                  <a:ext uri="{FF2B5EF4-FFF2-40B4-BE49-F238E27FC236}">
                    <a16:creationId xmlns:a16="http://schemas.microsoft.com/office/drawing/2014/main" id="{A8AB5221-D6E4-45FE-94B8-C327E8232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2356"/>
                <a:ext cx="4" cy="26"/>
              </a:xfrm>
              <a:custGeom>
                <a:avLst/>
                <a:gdLst>
                  <a:gd name="T0" fmla="*/ 4 w 4"/>
                  <a:gd name="T1" fmla="*/ 26 h 26"/>
                  <a:gd name="T2" fmla="*/ 0 w 4"/>
                  <a:gd name="T3" fmla="*/ 24 h 26"/>
                  <a:gd name="T4" fmla="*/ 0 w 4"/>
                  <a:gd name="T5" fmla="*/ 0 h 26"/>
                  <a:gd name="T6" fmla="*/ 4 w 4"/>
                  <a:gd name="T7" fmla="*/ 2 h 26"/>
                  <a:gd name="T8" fmla="*/ 4 w 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6">
                    <a:moveTo>
                      <a:pt x="4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3" name="Freeform 86">
                <a:extLst>
                  <a:ext uri="{FF2B5EF4-FFF2-40B4-BE49-F238E27FC236}">
                    <a16:creationId xmlns:a16="http://schemas.microsoft.com/office/drawing/2014/main" id="{7C8E5CCF-D8FC-4FF9-9043-2FC6E4F90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" y="2342"/>
                <a:ext cx="14" cy="9"/>
              </a:xfrm>
              <a:custGeom>
                <a:avLst/>
                <a:gdLst>
                  <a:gd name="T0" fmla="*/ 2 w 14"/>
                  <a:gd name="T1" fmla="*/ 9 h 9"/>
                  <a:gd name="T2" fmla="*/ 0 w 14"/>
                  <a:gd name="T3" fmla="*/ 7 h 9"/>
                  <a:gd name="T4" fmla="*/ 12 w 14"/>
                  <a:gd name="T5" fmla="*/ 0 h 9"/>
                  <a:gd name="T6" fmla="*/ 14 w 14"/>
                  <a:gd name="T7" fmla="*/ 2 h 9"/>
                  <a:gd name="T8" fmla="*/ 2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2" y="9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4" name="Freeform 87">
                <a:extLst>
                  <a:ext uri="{FF2B5EF4-FFF2-40B4-BE49-F238E27FC236}">
                    <a16:creationId xmlns:a16="http://schemas.microsoft.com/office/drawing/2014/main" id="{3BBD8A28-18FA-4D3F-A109-FC20509AD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2352"/>
                <a:ext cx="4" cy="6"/>
              </a:xfrm>
              <a:custGeom>
                <a:avLst/>
                <a:gdLst>
                  <a:gd name="T0" fmla="*/ 4 w 4"/>
                  <a:gd name="T1" fmla="*/ 6 h 6"/>
                  <a:gd name="T2" fmla="*/ 0 w 4"/>
                  <a:gd name="T3" fmla="*/ 4 h 6"/>
                  <a:gd name="T4" fmla="*/ 0 w 4"/>
                  <a:gd name="T5" fmla="*/ 0 h 6"/>
                  <a:gd name="T6" fmla="*/ 4 w 4"/>
                  <a:gd name="T7" fmla="*/ 2 h 6"/>
                  <a:gd name="T8" fmla="*/ 4 w 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4" y="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5" name="Freeform 88">
                <a:extLst>
                  <a:ext uri="{FF2B5EF4-FFF2-40B4-BE49-F238E27FC236}">
                    <a16:creationId xmlns:a16="http://schemas.microsoft.com/office/drawing/2014/main" id="{84D26A68-4236-430A-BEFA-FAAB74EFB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" y="2257"/>
                <a:ext cx="167" cy="125"/>
              </a:xfrm>
              <a:custGeom>
                <a:avLst/>
                <a:gdLst>
                  <a:gd name="T0" fmla="*/ 167 w 167"/>
                  <a:gd name="T1" fmla="*/ 4 h 125"/>
                  <a:gd name="T2" fmla="*/ 164 w 167"/>
                  <a:gd name="T3" fmla="*/ 30 h 125"/>
                  <a:gd name="T4" fmla="*/ 152 w 167"/>
                  <a:gd name="T5" fmla="*/ 14 h 125"/>
                  <a:gd name="T6" fmla="*/ 147 w 167"/>
                  <a:gd name="T7" fmla="*/ 40 h 125"/>
                  <a:gd name="T8" fmla="*/ 135 w 167"/>
                  <a:gd name="T9" fmla="*/ 23 h 125"/>
                  <a:gd name="T10" fmla="*/ 131 w 167"/>
                  <a:gd name="T11" fmla="*/ 49 h 125"/>
                  <a:gd name="T12" fmla="*/ 119 w 167"/>
                  <a:gd name="T13" fmla="*/ 33 h 125"/>
                  <a:gd name="T14" fmla="*/ 114 w 167"/>
                  <a:gd name="T15" fmla="*/ 59 h 125"/>
                  <a:gd name="T16" fmla="*/ 102 w 167"/>
                  <a:gd name="T17" fmla="*/ 42 h 125"/>
                  <a:gd name="T18" fmla="*/ 98 w 167"/>
                  <a:gd name="T19" fmla="*/ 68 h 125"/>
                  <a:gd name="T20" fmla="*/ 86 w 167"/>
                  <a:gd name="T21" fmla="*/ 52 h 125"/>
                  <a:gd name="T22" fmla="*/ 81 w 167"/>
                  <a:gd name="T23" fmla="*/ 78 h 125"/>
                  <a:gd name="T24" fmla="*/ 69 w 167"/>
                  <a:gd name="T25" fmla="*/ 61 h 125"/>
                  <a:gd name="T26" fmla="*/ 65 w 167"/>
                  <a:gd name="T27" fmla="*/ 87 h 125"/>
                  <a:gd name="T28" fmla="*/ 53 w 167"/>
                  <a:gd name="T29" fmla="*/ 71 h 125"/>
                  <a:gd name="T30" fmla="*/ 48 w 167"/>
                  <a:gd name="T31" fmla="*/ 97 h 125"/>
                  <a:gd name="T32" fmla="*/ 36 w 167"/>
                  <a:gd name="T33" fmla="*/ 80 h 125"/>
                  <a:gd name="T34" fmla="*/ 32 w 167"/>
                  <a:gd name="T35" fmla="*/ 106 h 125"/>
                  <a:gd name="T36" fmla="*/ 20 w 167"/>
                  <a:gd name="T37" fmla="*/ 90 h 125"/>
                  <a:gd name="T38" fmla="*/ 15 w 167"/>
                  <a:gd name="T39" fmla="*/ 116 h 125"/>
                  <a:gd name="T40" fmla="*/ 3 w 167"/>
                  <a:gd name="T41" fmla="*/ 99 h 125"/>
                  <a:gd name="T42" fmla="*/ 0 w 167"/>
                  <a:gd name="T43" fmla="*/ 125 h 125"/>
                  <a:gd name="T44" fmla="*/ 0 w 167"/>
                  <a:gd name="T45" fmla="*/ 97 h 125"/>
                  <a:gd name="T46" fmla="*/ 15 w 167"/>
                  <a:gd name="T47" fmla="*/ 87 h 125"/>
                  <a:gd name="T48" fmla="*/ 32 w 167"/>
                  <a:gd name="T49" fmla="*/ 78 h 125"/>
                  <a:gd name="T50" fmla="*/ 48 w 167"/>
                  <a:gd name="T51" fmla="*/ 68 h 125"/>
                  <a:gd name="T52" fmla="*/ 65 w 167"/>
                  <a:gd name="T53" fmla="*/ 59 h 125"/>
                  <a:gd name="T54" fmla="*/ 81 w 167"/>
                  <a:gd name="T55" fmla="*/ 49 h 125"/>
                  <a:gd name="T56" fmla="*/ 98 w 167"/>
                  <a:gd name="T57" fmla="*/ 40 h 125"/>
                  <a:gd name="T58" fmla="*/ 114 w 167"/>
                  <a:gd name="T59" fmla="*/ 30 h 125"/>
                  <a:gd name="T60" fmla="*/ 131 w 167"/>
                  <a:gd name="T61" fmla="*/ 21 h 125"/>
                  <a:gd name="T62" fmla="*/ 147 w 167"/>
                  <a:gd name="T63" fmla="*/ 10 h 125"/>
                  <a:gd name="T64" fmla="*/ 164 w 167"/>
                  <a:gd name="T65" fmla="*/ 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7" h="125">
                    <a:moveTo>
                      <a:pt x="167" y="0"/>
                    </a:moveTo>
                    <a:lnTo>
                      <a:pt x="167" y="4"/>
                    </a:lnTo>
                    <a:lnTo>
                      <a:pt x="167" y="28"/>
                    </a:lnTo>
                    <a:lnTo>
                      <a:pt x="164" y="30"/>
                    </a:lnTo>
                    <a:lnTo>
                      <a:pt x="164" y="7"/>
                    </a:lnTo>
                    <a:lnTo>
                      <a:pt x="152" y="14"/>
                    </a:lnTo>
                    <a:lnTo>
                      <a:pt x="152" y="38"/>
                    </a:lnTo>
                    <a:lnTo>
                      <a:pt x="147" y="40"/>
                    </a:lnTo>
                    <a:lnTo>
                      <a:pt x="147" y="16"/>
                    </a:lnTo>
                    <a:lnTo>
                      <a:pt x="135" y="23"/>
                    </a:lnTo>
                    <a:lnTo>
                      <a:pt x="135" y="47"/>
                    </a:lnTo>
                    <a:lnTo>
                      <a:pt x="131" y="49"/>
                    </a:lnTo>
                    <a:lnTo>
                      <a:pt x="131" y="26"/>
                    </a:lnTo>
                    <a:lnTo>
                      <a:pt x="119" y="33"/>
                    </a:lnTo>
                    <a:lnTo>
                      <a:pt x="119" y="55"/>
                    </a:lnTo>
                    <a:lnTo>
                      <a:pt x="114" y="59"/>
                    </a:lnTo>
                    <a:lnTo>
                      <a:pt x="114" y="35"/>
                    </a:lnTo>
                    <a:lnTo>
                      <a:pt x="102" y="42"/>
                    </a:lnTo>
                    <a:lnTo>
                      <a:pt x="102" y="66"/>
                    </a:lnTo>
                    <a:lnTo>
                      <a:pt x="98" y="68"/>
                    </a:lnTo>
                    <a:lnTo>
                      <a:pt x="98" y="45"/>
                    </a:lnTo>
                    <a:lnTo>
                      <a:pt x="86" y="52"/>
                    </a:lnTo>
                    <a:lnTo>
                      <a:pt x="86" y="75"/>
                    </a:lnTo>
                    <a:lnTo>
                      <a:pt x="81" y="78"/>
                    </a:lnTo>
                    <a:lnTo>
                      <a:pt x="81" y="54"/>
                    </a:lnTo>
                    <a:lnTo>
                      <a:pt x="69" y="61"/>
                    </a:lnTo>
                    <a:lnTo>
                      <a:pt x="69" y="85"/>
                    </a:lnTo>
                    <a:lnTo>
                      <a:pt x="65" y="87"/>
                    </a:lnTo>
                    <a:lnTo>
                      <a:pt x="65" y="64"/>
                    </a:lnTo>
                    <a:lnTo>
                      <a:pt x="53" y="71"/>
                    </a:lnTo>
                    <a:lnTo>
                      <a:pt x="53" y="94"/>
                    </a:lnTo>
                    <a:lnTo>
                      <a:pt x="48" y="97"/>
                    </a:lnTo>
                    <a:lnTo>
                      <a:pt x="48" y="73"/>
                    </a:lnTo>
                    <a:lnTo>
                      <a:pt x="36" y="80"/>
                    </a:lnTo>
                    <a:lnTo>
                      <a:pt x="36" y="104"/>
                    </a:lnTo>
                    <a:lnTo>
                      <a:pt x="32" y="106"/>
                    </a:lnTo>
                    <a:lnTo>
                      <a:pt x="32" y="83"/>
                    </a:lnTo>
                    <a:lnTo>
                      <a:pt x="20" y="90"/>
                    </a:lnTo>
                    <a:lnTo>
                      <a:pt x="20" y="113"/>
                    </a:lnTo>
                    <a:lnTo>
                      <a:pt x="15" y="116"/>
                    </a:lnTo>
                    <a:lnTo>
                      <a:pt x="15" y="92"/>
                    </a:lnTo>
                    <a:lnTo>
                      <a:pt x="3" y="99"/>
                    </a:lnTo>
                    <a:lnTo>
                      <a:pt x="3" y="123"/>
                    </a:lnTo>
                    <a:lnTo>
                      <a:pt x="0" y="125"/>
                    </a:lnTo>
                    <a:lnTo>
                      <a:pt x="0" y="101"/>
                    </a:lnTo>
                    <a:lnTo>
                      <a:pt x="0" y="97"/>
                    </a:lnTo>
                    <a:lnTo>
                      <a:pt x="3" y="94"/>
                    </a:lnTo>
                    <a:lnTo>
                      <a:pt x="15" y="87"/>
                    </a:lnTo>
                    <a:lnTo>
                      <a:pt x="20" y="85"/>
                    </a:lnTo>
                    <a:lnTo>
                      <a:pt x="32" y="78"/>
                    </a:lnTo>
                    <a:lnTo>
                      <a:pt x="36" y="75"/>
                    </a:lnTo>
                    <a:lnTo>
                      <a:pt x="48" y="68"/>
                    </a:lnTo>
                    <a:lnTo>
                      <a:pt x="53" y="66"/>
                    </a:lnTo>
                    <a:lnTo>
                      <a:pt x="65" y="59"/>
                    </a:lnTo>
                    <a:lnTo>
                      <a:pt x="69" y="55"/>
                    </a:lnTo>
                    <a:lnTo>
                      <a:pt x="81" y="49"/>
                    </a:lnTo>
                    <a:lnTo>
                      <a:pt x="86" y="47"/>
                    </a:lnTo>
                    <a:lnTo>
                      <a:pt x="98" y="40"/>
                    </a:lnTo>
                    <a:lnTo>
                      <a:pt x="102" y="38"/>
                    </a:lnTo>
                    <a:lnTo>
                      <a:pt x="114" y="30"/>
                    </a:lnTo>
                    <a:lnTo>
                      <a:pt x="119" y="28"/>
                    </a:lnTo>
                    <a:lnTo>
                      <a:pt x="131" y="21"/>
                    </a:lnTo>
                    <a:lnTo>
                      <a:pt x="135" y="19"/>
                    </a:lnTo>
                    <a:lnTo>
                      <a:pt x="147" y="10"/>
                    </a:lnTo>
                    <a:lnTo>
                      <a:pt x="152" y="9"/>
                    </a:lnTo>
                    <a:lnTo>
                      <a:pt x="164" y="2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4150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6" name="Freeform 89">
                <a:extLst>
                  <a:ext uri="{FF2B5EF4-FFF2-40B4-BE49-F238E27FC236}">
                    <a16:creationId xmlns:a16="http://schemas.microsoft.com/office/drawing/2014/main" id="{4C02045D-0709-4A12-A14B-7F58023B7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2349"/>
                <a:ext cx="7" cy="5"/>
              </a:xfrm>
              <a:custGeom>
                <a:avLst/>
                <a:gdLst>
                  <a:gd name="T0" fmla="*/ 4 w 7"/>
                  <a:gd name="T1" fmla="*/ 5 h 5"/>
                  <a:gd name="T2" fmla="*/ 0 w 7"/>
                  <a:gd name="T3" fmla="*/ 3 h 5"/>
                  <a:gd name="T4" fmla="*/ 5 w 7"/>
                  <a:gd name="T5" fmla="*/ 0 h 5"/>
                  <a:gd name="T6" fmla="*/ 7 w 7"/>
                  <a:gd name="T7" fmla="*/ 2 h 5"/>
                  <a:gd name="T8" fmla="*/ 4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4" y="5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4" y="5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7" name="Freeform 90">
                <a:extLst>
                  <a:ext uri="{FF2B5EF4-FFF2-40B4-BE49-F238E27FC236}">
                    <a16:creationId xmlns:a16="http://schemas.microsoft.com/office/drawing/2014/main" id="{0F6569E6-F4AC-4ABB-9997-0E5962952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9" y="2342"/>
                <a:ext cx="246" cy="142"/>
              </a:xfrm>
              <a:custGeom>
                <a:avLst/>
                <a:gdLst>
                  <a:gd name="T0" fmla="*/ 40 w 142"/>
                  <a:gd name="T1" fmla="*/ 10 h 82"/>
                  <a:gd name="T2" fmla="*/ 7 w 142"/>
                  <a:gd name="T3" fmla="*/ 79 h 82"/>
                  <a:gd name="T4" fmla="*/ 126 w 142"/>
                  <a:gd name="T5" fmla="*/ 59 h 82"/>
                  <a:gd name="T6" fmla="*/ 142 w 142"/>
                  <a:gd name="T7" fmla="*/ 50 h 82"/>
                  <a:gd name="T8" fmla="*/ 56 w 142"/>
                  <a:gd name="T9" fmla="*/ 0 h 82"/>
                  <a:gd name="T10" fmla="*/ 40 w 142"/>
                  <a:gd name="T11" fmla="*/ 1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82">
                    <a:moveTo>
                      <a:pt x="40" y="10"/>
                    </a:moveTo>
                    <a:cubicBezTo>
                      <a:pt x="5" y="30"/>
                      <a:pt x="0" y="75"/>
                      <a:pt x="7" y="79"/>
                    </a:cubicBezTo>
                    <a:cubicBezTo>
                      <a:pt x="13" y="82"/>
                      <a:pt x="91" y="80"/>
                      <a:pt x="126" y="59"/>
                    </a:cubicBezTo>
                    <a:cubicBezTo>
                      <a:pt x="142" y="50"/>
                      <a:pt x="142" y="50"/>
                      <a:pt x="142" y="50"/>
                    </a:cubicBezTo>
                    <a:cubicBezTo>
                      <a:pt x="56" y="0"/>
                      <a:pt x="56" y="0"/>
                      <a:pt x="56" y="0"/>
                    </a:cubicBezTo>
                    <a:lnTo>
                      <a:pt x="40" y="10"/>
                    </a:lnTo>
                    <a:close/>
                  </a:path>
                </a:pathLst>
              </a:custGeom>
              <a:solidFill>
                <a:srgbClr val="FAFB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8" name="Freeform 91">
                <a:extLst>
                  <a:ext uri="{FF2B5EF4-FFF2-40B4-BE49-F238E27FC236}">
                    <a16:creationId xmlns:a16="http://schemas.microsoft.com/office/drawing/2014/main" id="{A9C64088-F329-4A00-BB8D-01EB9BB98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" y="2224"/>
                <a:ext cx="48" cy="52"/>
              </a:xfrm>
              <a:custGeom>
                <a:avLst/>
                <a:gdLst>
                  <a:gd name="T0" fmla="*/ 0 w 48"/>
                  <a:gd name="T1" fmla="*/ 30 h 52"/>
                  <a:gd name="T2" fmla="*/ 48 w 48"/>
                  <a:gd name="T3" fmla="*/ 0 h 52"/>
                  <a:gd name="T4" fmla="*/ 48 w 48"/>
                  <a:gd name="T5" fmla="*/ 24 h 52"/>
                  <a:gd name="T6" fmla="*/ 0 w 48"/>
                  <a:gd name="T7" fmla="*/ 52 h 52"/>
                  <a:gd name="T8" fmla="*/ 0 w 48"/>
                  <a:gd name="T9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2">
                    <a:moveTo>
                      <a:pt x="0" y="30"/>
                    </a:moveTo>
                    <a:lnTo>
                      <a:pt x="48" y="0"/>
                    </a:lnTo>
                    <a:lnTo>
                      <a:pt x="48" y="24"/>
                    </a:lnTo>
                    <a:lnTo>
                      <a:pt x="0" y="5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49" name="Freeform 92">
                <a:extLst>
                  <a:ext uri="{FF2B5EF4-FFF2-40B4-BE49-F238E27FC236}">
                    <a16:creationId xmlns:a16="http://schemas.microsoft.com/office/drawing/2014/main" id="{9EEC80AE-CD89-41F3-9384-B22B0A23AB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" y="2172"/>
                <a:ext cx="138" cy="82"/>
              </a:xfrm>
              <a:custGeom>
                <a:avLst/>
                <a:gdLst>
                  <a:gd name="T0" fmla="*/ 0 w 138"/>
                  <a:gd name="T1" fmla="*/ 30 h 82"/>
                  <a:gd name="T2" fmla="*/ 48 w 138"/>
                  <a:gd name="T3" fmla="*/ 0 h 82"/>
                  <a:gd name="T4" fmla="*/ 138 w 138"/>
                  <a:gd name="T5" fmla="*/ 52 h 82"/>
                  <a:gd name="T6" fmla="*/ 90 w 138"/>
                  <a:gd name="T7" fmla="*/ 82 h 82"/>
                  <a:gd name="T8" fmla="*/ 0 w 138"/>
                  <a:gd name="T9" fmla="*/ 3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8" h="82">
                    <a:moveTo>
                      <a:pt x="0" y="30"/>
                    </a:moveTo>
                    <a:lnTo>
                      <a:pt x="48" y="0"/>
                    </a:lnTo>
                    <a:lnTo>
                      <a:pt x="138" y="52"/>
                    </a:lnTo>
                    <a:lnTo>
                      <a:pt x="90" y="82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0" name="Freeform 93">
                <a:extLst>
                  <a:ext uri="{FF2B5EF4-FFF2-40B4-BE49-F238E27FC236}">
                    <a16:creationId xmlns:a16="http://schemas.microsoft.com/office/drawing/2014/main" id="{F76A7B03-9B3E-44FE-85AF-E4F6C106B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" y="2202"/>
                <a:ext cx="90" cy="74"/>
              </a:xfrm>
              <a:custGeom>
                <a:avLst/>
                <a:gdLst>
                  <a:gd name="T0" fmla="*/ 90 w 90"/>
                  <a:gd name="T1" fmla="*/ 52 h 74"/>
                  <a:gd name="T2" fmla="*/ 90 w 90"/>
                  <a:gd name="T3" fmla="*/ 74 h 74"/>
                  <a:gd name="T4" fmla="*/ 0 w 90"/>
                  <a:gd name="T5" fmla="*/ 22 h 74"/>
                  <a:gd name="T6" fmla="*/ 0 w 90"/>
                  <a:gd name="T7" fmla="*/ 0 h 74"/>
                  <a:gd name="T8" fmla="*/ 90 w 90"/>
                  <a:gd name="T9" fmla="*/ 5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74">
                    <a:moveTo>
                      <a:pt x="90" y="52"/>
                    </a:moveTo>
                    <a:lnTo>
                      <a:pt x="90" y="7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1" name="Freeform 94">
                <a:extLst>
                  <a:ext uri="{FF2B5EF4-FFF2-40B4-BE49-F238E27FC236}">
                    <a16:creationId xmlns:a16="http://schemas.microsoft.com/office/drawing/2014/main" id="{A8D3ADBD-C220-4AAC-ABB1-8F8F666BE2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4" y="2207"/>
                <a:ext cx="32" cy="28"/>
              </a:xfrm>
              <a:custGeom>
                <a:avLst/>
                <a:gdLst>
                  <a:gd name="T0" fmla="*/ 32 w 32"/>
                  <a:gd name="T1" fmla="*/ 19 h 28"/>
                  <a:gd name="T2" fmla="*/ 32 w 32"/>
                  <a:gd name="T3" fmla="*/ 28 h 28"/>
                  <a:gd name="T4" fmla="*/ 0 w 32"/>
                  <a:gd name="T5" fmla="*/ 8 h 28"/>
                  <a:gd name="T6" fmla="*/ 0 w 32"/>
                  <a:gd name="T7" fmla="*/ 0 h 28"/>
                  <a:gd name="T8" fmla="*/ 32 w 32"/>
                  <a:gd name="T9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28">
                    <a:moveTo>
                      <a:pt x="32" y="19"/>
                    </a:moveTo>
                    <a:lnTo>
                      <a:pt x="32" y="2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32" y="19"/>
                    </a:lnTo>
                    <a:close/>
                  </a:path>
                </a:pathLst>
              </a:custGeom>
              <a:solidFill>
                <a:srgbClr val="1A4B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2" name="Freeform 95">
                <a:extLst>
                  <a:ext uri="{FF2B5EF4-FFF2-40B4-BE49-F238E27FC236}">
                    <a16:creationId xmlns:a16="http://schemas.microsoft.com/office/drawing/2014/main" id="{30877B93-CE61-4BE2-8386-D9C09E086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2235"/>
                <a:ext cx="33" cy="27"/>
              </a:xfrm>
              <a:custGeom>
                <a:avLst/>
                <a:gdLst>
                  <a:gd name="T0" fmla="*/ 33 w 33"/>
                  <a:gd name="T1" fmla="*/ 19 h 27"/>
                  <a:gd name="T2" fmla="*/ 33 w 33"/>
                  <a:gd name="T3" fmla="*/ 27 h 27"/>
                  <a:gd name="T4" fmla="*/ 0 w 33"/>
                  <a:gd name="T5" fmla="*/ 8 h 27"/>
                  <a:gd name="T6" fmla="*/ 0 w 33"/>
                  <a:gd name="T7" fmla="*/ 0 h 27"/>
                  <a:gd name="T8" fmla="*/ 33 w 33"/>
                  <a:gd name="T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7">
                    <a:moveTo>
                      <a:pt x="33" y="19"/>
                    </a:moveTo>
                    <a:lnTo>
                      <a:pt x="33" y="27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33" y="19"/>
                    </a:lnTo>
                    <a:close/>
                  </a:path>
                </a:pathLst>
              </a:custGeom>
              <a:solidFill>
                <a:srgbClr val="1A4B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3" name="Freeform 96">
                <a:extLst>
                  <a:ext uri="{FF2B5EF4-FFF2-40B4-BE49-F238E27FC236}">
                    <a16:creationId xmlns:a16="http://schemas.microsoft.com/office/drawing/2014/main" id="{2CF00C92-22C0-455E-919B-90B2932F5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0" y="2233"/>
                <a:ext cx="33" cy="28"/>
              </a:xfrm>
              <a:custGeom>
                <a:avLst/>
                <a:gdLst>
                  <a:gd name="T0" fmla="*/ 0 w 33"/>
                  <a:gd name="T1" fmla="*/ 19 h 28"/>
                  <a:gd name="T2" fmla="*/ 0 w 33"/>
                  <a:gd name="T3" fmla="*/ 28 h 28"/>
                  <a:gd name="T4" fmla="*/ 33 w 33"/>
                  <a:gd name="T5" fmla="*/ 8 h 28"/>
                  <a:gd name="T6" fmla="*/ 33 w 33"/>
                  <a:gd name="T7" fmla="*/ 0 h 28"/>
                  <a:gd name="T8" fmla="*/ 0 w 33"/>
                  <a:gd name="T9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8">
                    <a:moveTo>
                      <a:pt x="0" y="19"/>
                    </a:moveTo>
                    <a:lnTo>
                      <a:pt x="0" y="28"/>
                    </a:lnTo>
                    <a:lnTo>
                      <a:pt x="33" y="8"/>
                    </a:lnTo>
                    <a:lnTo>
                      <a:pt x="33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1A4B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4" name="Freeform 97">
                <a:extLst>
                  <a:ext uri="{FF2B5EF4-FFF2-40B4-BE49-F238E27FC236}">
                    <a16:creationId xmlns:a16="http://schemas.microsoft.com/office/drawing/2014/main" id="{5F62438B-4753-461B-85CB-C7FD5208A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2" y="2380"/>
                <a:ext cx="54" cy="83"/>
              </a:xfrm>
              <a:custGeom>
                <a:avLst/>
                <a:gdLst>
                  <a:gd name="T0" fmla="*/ 54 w 54"/>
                  <a:gd name="T1" fmla="*/ 0 h 83"/>
                  <a:gd name="T2" fmla="*/ 54 w 54"/>
                  <a:gd name="T3" fmla="*/ 52 h 83"/>
                  <a:gd name="T4" fmla="*/ 0 w 54"/>
                  <a:gd name="T5" fmla="*/ 83 h 83"/>
                  <a:gd name="T6" fmla="*/ 0 w 54"/>
                  <a:gd name="T7" fmla="*/ 31 h 83"/>
                  <a:gd name="T8" fmla="*/ 54 w 54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83">
                    <a:moveTo>
                      <a:pt x="54" y="0"/>
                    </a:moveTo>
                    <a:lnTo>
                      <a:pt x="54" y="52"/>
                    </a:lnTo>
                    <a:lnTo>
                      <a:pt x="0" y="83"/>
                    </a:lnTo>
                    <a:lnTo>
                      <a:pt x="0" y="3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5" name="Freeform 98">
                <a:extLst>
                  <a:ext uri="{FF2B5EF4-FFF2-40B4-BE49-F238E27FC236}">
                    <a16:creationId xmlns:a16="http://schemas.microsoft.com/office/drawing/2014/main" id="{170C65B9-7159-4E22-8E12-CB2B13013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2359"/>
                <a:ext cx="88" cy="104"/>
              </a:xfrm>
              <a:custGeom>
                <a:avLst/>
                <a:gdLst>
                  <a:gd name="T0" fmla="*/ 88 w 88"/>
                  <a:gd name="T1" fmla="*/ 52 h 104"/>
                  <a:gd name="T2" fmla="*/ 88 w 88"/>
                  <a:gd name="T3" fmla="*/ 104 h 104"/>
                  <a:gd name="T4" fmla="*/ 0 w 88"/>
                  <a:gd name="T5" fmla="*/ 52 h 104"/>
                  <a:gd name="T6" fmla="*/ 0 w 88"/>
                  <a:gd name="T7" fmla="*/ 0 h 104"/>
                  <a:gd name="T8" fmla="*/ 88 w 88"/>
                  <a:gd name="T9" fmla="*/ 5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104">
                    <a:moveTo>
                      <a:pt x="88" y="52"/>
                    </a:moveTo>
                    <a:lnTo>
                      <a:pt x="88" y="104"/>
                    </a:lnTo>
                    <a:lnTo>
                      <a:pt x="0" y="52"/>
                    </a:lnTo>
                    <a:lnTo>
                      <a:pt x="0" y="0"/>
                    </a:lnTo>
                    <a:lnTo>
                      <a:pt x="88" y="52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6" name="Freeform 99">
                <a:extLst>
                  <a:ext uri="{FF2B5EF4-FFF2-40B4-BE49-F238E27FC236}">
                    <a16:creationId xmlns:a16="http://schemas.microsoft.com/office/drawing/2014/main" id="{23825501-285F-4BF2-8933-922DE3491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2371"/>
                <a:ext cx="81" cy="71"/>
              </a:xfrm>
              <a:custGeom>
                <a:avLst/>
                <a:gdLst>
                  <a:gd name="T0" fmla="*/ 81 w 81"/>
                  <a:gd name="T1" fmla="*/ 47 h 71"/>
                  <a:gd name="T2" fmla="*/ 81 w 81"/>
                  <a:gd name="T3" fmla="*/ 71 h 71"/>
                  <a:gd name="T4" fmla="*/ 0 w 81"/>
                  <a:gd name="T5" fmla="*/ 25 h 71"/>
                  <a:gd name="T6" fmla="*/ 0 w 81"/>
                  <a:gd name="T7" fmla="*/ 0 h 71"/>
                  <a:gd name="T8" fmla="*/ 81 w 81"/>
                  <a:gd name="T9" fmla="*/ 4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7"/>
                    </a:moveTo>
                    <a:lnTo>
                      <a:pt x="81" y="71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81" y="47"/>
                    </a:lnTo>
                    <a:close/>
                  </a:path>
                </a:pathLst>
              </a:custGeom>
              <a:solidFill>
                <a:srgbClr val="1A4B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7" name="Freeform 100">
                <a:extLst>
                  <a:ext uri="{FF2B5EF4-FFF2-40B4-BE49-F238E27FC236}">
                    <a16:creationId xmlns:a16="http://schemas.microsoft.com/office/drawing/2014/main" id="{715D945B-5F4E-4625-9219-A9BF77253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2328"/>
                <a:ext cx="142" cy="83"/>
              </a:xfrm>
              <a:custGeom>
                <a:avLst/>
                <a:gdLst>
                  <a:gd name="T0" fmla="*/ 142 w 142"/>
                  <a:gd name="T1" fmla="*/ 52 h 83"/>
                  <a:gd name="T2" fmla="*/ 88 w 142"/>
                  <a:gd name="T3" fmla="*/ 83 h 83"/>
                  <a:gd name="T4" fmla="*/ 0 w 142"/>
                  <a:gd name="T5" fmla="*/ 31 h 83"/>
                  <a:gd name="T6" fmla="*/ 52 w 142"/>
                  <a:gd name="T7" fmla="*/ 0 h 83"/>
                  <a:gd name="T8" fmla="*/ 142 w 142"/>
                  <a:gd name="T9" fmla="*/ 5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83">
                    <a:moveTo>
                      <a:pt x="142" y="52"/>
                    </a:moveTo>
                    <a:lnTo>
                      <a:pt x="88" y="83"/>
                    </a:lnTo>
                    <a:lnTo>
                      <a:pt x="0" y="31"/>
                    </a:lnTo>
                    <a:lnTo>
                      <a:pt x="52" y="0"/>
                    </a:lnTo>
                    <a:lnTo>
                      <a:pt x="142" y="52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8" name="Freeform 101">
                <a:extLst>
                  <a:ext uri="{FF2B5EF4-FFF2-40B4-BE49-F238E27FC236}">
                    <a16:creationId xmlns:a16="http://schemas.microsoft.com/office/drawing/2014/main" id="{EA351002-B71B-4A47-9B52-81AC1D02A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6" y="2323"/>
                <a:ext cx="42" cy="67"/>
              </a:xfrm>
              <a:custGeom>
                <a:avLst/>
                <a:gdLst>
                  <a:gd name="T0" fmla="*/ 42 w 42"/>
                  <a:gd name="T1" fmla="*/ 0 h 67"/>
                  <a:gd name="T2" fmla="*/ 42 w 42"/>
                  <a:gd name="T3" fmla="*/ 41 h 67"/>
                  <a:gd name="T4" fmla="*/ 0 w 42"/>
                  <a:gd name="T5" fmla="*/ 67 h 67"/>
                  <a:gd name="T6" fmla="*/ 0 w 42"/>
                  <a:gd name="T7" fmla="*/ 24 h 67"/>
                  <a:gd name="T8" fmla="*/ 42 w 4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67">
                    <a:moveTo>
                      <a:pt x="42" y="0"/>
                    </a:moveTo>
                    <a:lnTo>
                      <a:pt x="42" y="41"/>
                    </a:lnTo>
                    <a:lnTo>
                      <a:pt x="0" y="67"/>
                    </a:lnTo>
                    <a:lnTo>
                      <a:pt x="0" y="2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59" name="Freeform 102">
                <a:extLst>
                  <a:ext uri="{FF2B5EF4-FFF2-40B4-BE49-F238E27FC236}">
                    <a16:creationId xmlns:a16="http://schemas.microsoft.com/office/drawing/2014/main" id="{89430281-7F9F-436C-A32B-2BDD9B6F0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" y="2319"/>
                <a:ext cx="48" cy="71"/>
              </a:xfrm>
              <a:custGeom>
                <a:avLst/>
                <a:gdLst>
                  <a:gd name="T0" fmla="*/ 48 w 48"/>
                  <a:gd name="T1" fmla="*/ 28 h 71"/>
                  <a:gd name="T2" fmla="*/ 48 w 48"/>
                  <a:gd name="T3" fmla="*/ 71 h 71"/>
                  <a:gd name="T4" fmla="*/ 0 w 48"/>
                  <a:gd name="T5" fmla="*/ 42 h 71"/>
                  <a:gd name="T6" fmla="*/ 0 w 48"/>
                  <a:gd name="T7" fmla="*/ 0 h 71"/>
                  <a:gd name="T8" fmla="*/ 48 w 48"/>
                  <a:gd name="T9" fmla="*/ 2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71">
                    <a:moveTo>
                      <a:pt x="48" y="28"/>
                    </a:moveTo>
                    <a:lnTo>
                      <a:pt x="48" y="71"/>
                    </a:lnTo>
                    <a:lnTo>
                      <a:pt x="0" y="42"/>
                    </a:lnTo>
                    <a:lnTo>
                      <a:pt x="0" y="0"/>
                    </a:lnTo>
                    <a:lnTo>
                      <a:pt x="48" y="28"/>
                    </a:lnTo>
                    <a:close/>
                  </a:path>
                </a:pathLst>
              </a:cu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0" name="Freeform 103">
                <a:extLst>
                  <a:ext uri="{FF2B5EF4-FFF2-40B4-BE49-F238E27FC236}">
                    <a16:creationId xmlns:a16="http://schemas.microsoft.com/office/drawing/2014/main" id="{A749A097-C208-4F33-A678-5F9E63C4C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1" y="2330"/>
                <a:ext cx="16" cy="29"/>
              </a:xfrm>
              <a:custGeom>
                <a:avLst/>
                <a:gdLst>
                  <a:gd name="T0" fmla="*/ 16 w 16"/>
                  <a:gd name="T1" fmla="*/ 8 h 29"/>
                  <a:gd name="T2" fmla="*/ 0 w 16"/>
                  <a:gd name="T3" fmla="*/ 0 h 29"/>
                  <a:gd name="T4" fmla="*/ 0 w 16"/>
                  <a:gd name="T5" fmla="*/ 19 h 29"/>
                  <a:gd name="T6" fmla="*/ 16 w 16"/>
                  <a:gd name="T7" fmla="*/ 29 h 29"/>
                  <a:gd name="T8" fmla="*/ 16 w 16"/>
                  <a:gd name="T9" fmla="*/ 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9">
                    <a:moveTo>
                      <a:pt x="16" y="8"/>
                    </a:moveTo>
                    <a:lnTo>
                      <a:pt x="0" y="0"/>
                    </a:lnTo>
                    <a:lnTo>
                      <a:pt x="0" y="19"/>
                    </a:lnTo>
                    <a:lnTo>
                      <a:pt x="16" y="29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1A4B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1" name="Freeform 104">
                <a:extLst>
                  <a:ext uri="{FF2B5EF4-FFF2-40B4-BE49-F238E27FC236}">
                    <a16:creationId xmlns:a16="http://schemas.microsoft.com/office/drawing/2014/main" id="{D5C59197-850C-49AD-A7AA-F0E1219D2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2342"/>
                <a:ext cx="17" cy="29"/>
              </a:xfrm>
              <a:custGeom>
                <a:avLst/>
                <a:gdLst>
                  <a:gd name="T0" fmla="*/ 17 w 17"/>
                  <a:gd name="T1" fmla="*/ 10 h 29"/>
                  <a:gd name="T2" fmla="*/ 0 w 17"/>
                  <a:gd name="T3" fmla="*/ 0 h 29"/>
                  <a:gd name="T4" fmla="*/ 0 w 17"/>
                  <a:gd name="T5" fmla="*/ 21 h 29"/>
                  <a:gd name="T6" fmla="*/ 17 w 17"/>
                  <a:gd name="T7" fmla="*/ 29 h 29"/>
                  <a:gd name="T8" fmla="*/ 17 w 17"/>
                  <a:gd name="T9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9">
                    <a:moveTo>
                      <a:pt x="17" y="10"/>
                    </a:moveTo>
                    <a:lnTo>
                      <a:pt x="0" y="0"/>
                    </a:lnTo>
                    <a:lnTo>
                      <a:pt x="0" y="21"/>
                    </a:lnTo>
                    <a:lnTo>
                      <a:pt x="17" y="29"/>
                    </a:lnTo>
                    <a:lnTo>
                      <a:pt x="17" y="10"/>
                    </a:lnTo>
                    <a:close/>
                  </a:path>
                </a:pathLst>
              </a:custGeom>
              <a:solidFill>
                <a:srgbClr val="1A4B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2" name="Freeform 105">
                <a:extLst>
                  <a:ext uri="{FF2B5EF4-FFF2-40B4-BE49-F238E27FC236}">
                    <a16:creationId xmlns:a16="http://schemas.microsoft.com/office/drawing/2014/main" id="{59B80AEA-EA5B-4E23-BA1B-B2A9249C9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8" y="2293"/>
                <a:ext cx="90" cy="54"/>
              </a:xfrm>
              <a:custGeom>
                <a:avLst/>
                <a:gdLst>
                  <a:gd name="T0" fmla="*/ 90 w 90"/>
                  <a:gd name="T1" fmla="*/ 30 h 54"/>
                  <a:gd name="T2" fmla="*/ 48 w 90"/>
                  <a:gd name="T3" fmla="*/ 54 h 54"/>
                  <a:gd name="T4" fmla="*/ 0 w 90"/>
                  <a:gd name="T5" fmla="*/ 26 h 54"/>
                  <a:gd name="T6" fmla="*/ 42 w 90"/>
                  <a:gd name="T7" fmla="*/ 0 h 54"/>
                  <a:gd name="T8" fmla="*/ 90 w 90"/>
                  <a:gd name="T9" fmla="*/ 3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54">
                    <a:moveTo>
                      <a:pt x="90" y="30"/>
                    </a:moveTo>
                    <a:lnTo>
                      <a:pt x="48" y="54"/>
                    </a:lnTo>
                    <a:lnTo>
                      <a:pt x="0" y="26"/>
                    </a:lnTo>
                    <a:lnTo>
                      <a:pt x="42" y="0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3" name="Freeform 106">
                <a:extLst>
                  <a:ext uri="{FF2B5EF4-FFF2-40B4-BE49-F238E27FC236}">
                    <a16:creationId xmlns:a16="http://schemas.microsoft.com/office/drawing/2014/main" id="{76424960-7102-405C-8CCB-BF6E7E8DB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8" y="2241"/>
                <a:ext cx="22" cy="44"/>
              </a:xfrm>
              <a:custGeom>
                <a:avLst/>
                <a:gdLst>
                  <a:gd name="T0" fmla="*/ 0 w 22"/>
                  <a:gd name="T1" fmla="*/ 13 h 44"/>
                  <a:gd name="T2" fmla="*/ 22 w 22"/>
                  <a:gd name="T3" fmla="*/ 0 h 44"/>
                  <a:gd name="T4" fmla="*/ 22 w 22"/>
                  <a:gd name="T5" fmla="*/ 30 h 44"/>
                  <a:gd name="T6" fmla="*/ 0 w 22"/>
                  <a:gd name="T7" fmla="*/ 44 h 44"/>
                  <a:gd name="T8" fmla="*/ 0 w 22"/>
                  <a:gd name="T9" fmla="*/ 1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44">
                    <a:moveTo>
                      <a:pt x="0" y="13"/>
                    </a:moveTo>
                    <a:lnTo>
                      <a:pt x="22" y="0"/>
                    </a:lnTo>
                    <a:lnTo>
                      <a:pt x="22" y="30"/>
                    </a:lnTo>
                    <a:lnTo>
                      <a:pt x="0" y="44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4" name="Freeform 107">
                <a:extLst>
                  <a:ext uri="{FF2B5EF4-FFF2-40B4-BE49-F238E27FC236}">
                    <a16:creationId xmlns:a16="http://schemas.microsoft.com/office/drawing/2014/main" id="{877F0CFD-84C6-4CDC-967C-7516C1309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2214"/>
                <a:ext cx="71" cy="40"/>
              </a:xfrm>
              <a:custGeom>
                <a:avLst/>
                <a:gdLst>
                  <a:gd name="T0" fmla="*/ 23 w 71"/>
                  <a:gd name="T1" fmla="*/ 0 h 40"/>
                  <a:gd name="T2" fmla="*/ 0 w 71"/>
                  <a:gd name="T3" fmla="*/ 12 h 40"/>
                  <a:gd name="T4" fmla="*/ 49 w 71"/>
                  <a:gd name="T5" fmla="*/ 40 h 40"/>
                  <a:gd name="T6" fmla="*/ 71 w 71"/>
                  <a:gd name="T7" fmla="*/ 27 h 40"/>
                  <a:gd name="T8" fmla="*/ 23 w 71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0">
                    <a:moveTo>
                      <a:pt x="23" y="0"/>
                    </a:moveTo>
                    <a:lnTo>
                      <a:pt x="0" y="12"/>
                    </a:lnTo>
                    <a:lnTo>
                      <a:pt x="49" y="40"/>
                    </a:lnTo>
                    <a:lnTo>
                      <a:pt x="71" y="2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5" name="Freeform 108">
                <a:extLst>
                  <a:ext uri="{FF2B5EF4-FFF2-40B4-BE49-F238E27FC236}">
                    <a16:creationId xmlns:a16="http://schemas.microsoft.com/office/drawing/2014/main" id="{758575CA-3F7D-4E8C-8BA8-309E5B15D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2226"/>
                <a:ext cx="49" cy="59"/>
              </a:xfrm>
              <a:custGeom>
                <a:avLst/>
                <a:gdLst>
                  <a:gd name="T0" fmla="*/ 49 w 49"/>
                  <a:gd name="T1" fmla="*/ 28 h 59"/>
                  <a:gd name="T2" fmla="*/ 49 w 49"/>
                  <a:gd name="T3" fmla="*/ 59 h 59"/>
                  <a:gd name="T4" fmla="*/ 0 w 49"/>
                  <a:gd name="T5" fmla="*/ 31 h 59"/>
                  <a:gd name="T6" fmla="*/ 0 w 49"/>
                  <a:gd name="T7" fmla="*/ 0 h 59"/>
                  <a:gd name="T8" fmla="*/ 49 w 49"/>
                  <a:gd name="T9" fmla="*/ 2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59">
                    <a:moveTo>
                      <a:pt x="49" y="28"/>
                    </a:moveTo>
                    <a:lnTo>
                      <a:pt x="49" y="59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49" y="2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6" name="Rectangle 109">
                <a:extLst>
                  <a:ext uri="{FF2B5EF4-FFF2-40B4-BE49-F238E27FC236}">
                    <a16:creationId xmlns:a16="http://schemas.microsoft.com/office/drawing/2014/main" id="{3E914BC6-7E70-4BB7-9CE0-62350B3D7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9" y="2228"/>
                <a:ext cx="2" cy="2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7" name="Freeform 110">
                <a:extLst>
                  <a:ext uri="{FF2B5EF4-FFF2-40B4-BE49-F238E27FC236}">
                    <a16:creationId xmlns:a16="http://schemas.microsoft.com/office/drawing/2014/main" id="{9B4AFF28-A380-47DC-9972-DBB3411E0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2226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8" name="Freeform 111">
                <a:extLst>
                  <a:ext uri="{FF2B5EF4-FFF2-40B4-BE49-F238E27FC236}">
                    <a16:creationId xmlns:a16="http://schemas.microsoft.com/office/drawing/2014/main" id="{D6BB5C5F-9430-468E-AF72-44B6EE707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228"/>
                <a:ext cx="2" cy="29"/>
              </a:xfrm>
              <a:custGeom>
                <a:avLst/>
                <a:gdLst>
                  <a:gd name="T0" fmla="*/ 2 w 2"/>
                  <a:gd name="T1" fmla="*/ 0 h 29"/>
                  <a:gd name="T2" fmla="*/ 2 w 2"/>
                  <a:gd name="T3" fmla="*/ 29 h 29"/>
                  <a:gd name="T4" fmla="*/ 0 w 2"/>
                  <a:gd name="T5" fmla="*/ 29 h 29"/>
                  <a:gd name="T6" fmla="*/ 2 w 2"/>
                  <a:gd name="T7" fmla="*/ 0 h 29"/>
                  <a:gd name="T8" fmla="*/ 2 w 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9">
                    <a:moveTo>
                      <a:pt x="2" y="0"/>
                    </a:moveTo>
                    <a:lnTo>
                      <a:pt x="2" y="29"/>
                    </a:lnTo>
                    <a:lnTo>
                      <a:pt x="0" y="29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69" name="Rectangle 112">
                <a:extLst>
                  <a:ext uri="{FF2B5EF4-FFF2-40B4-BE49-F238E27FC236}">
                    <a16:creationId xmlns:a16="http://schemas.microsoft.com/office/drawing/2014/main" id="{C79BD8C3-EFA9-435E-98D0-2AEE6ABDB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2241"/>
                <a:ext cx="1" cy="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0" name="Freeform 113">
                <a:extLst>
                  <a:ext uri="{FF2B5EF4-FFF2-40B4-BE49-F238E27FC236}">
                    <a16:creationId xmlns:a16="http://schemas.microsoft.com/office/drawing/2014/main" id="{30FB286C-4FD6-4386-84E2-2337ED775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2240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2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1" name="Freeform 114">
                <a:extLst>
                  <a:ext uri="{FF2B5EF4-FFF2-40B4-BE49-F238E27FC236}">
                    <a16:creationId xmlns:a16="http://schemas.microsoft.com/office/drawing/2014/main" id="{3C16A486-1184-414B-9132-8A7328759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2240"/>
                <a:ext cx="1" cy="31"/>
              </a:xfrm>
              <a:custGeom>
                <a:avLst/>
                <a:gdLst>
                  <a:gd name="T0" fmla="*/ 1 w 1"/>
                  <a:gd name="T1" fmla="*/ 1 h 31"/>
                  <a:gd name="T2" fmla="*/ 1 w 1"/>
                  <a:gd name="T3" fmla="*/ 31 h 31"/>
                  <a:gd name="T4" fmla="*/ 0 w 1"/>
                  <a:gd name="T5" fmla="*/ 31 h 31"/>
                  <a:gd name="T6" fmla="*/ 0 w 1"/>
                  <a:gd name="T7" fmla="*/ 0 h 31"/>
                  <a:gd name="T8" fmla="*/ 1 w 1"/>
                  <a:gd name="T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1">
                    <a:moveTo>
                      <a:pt x="1" y="1"/>
                    </a:moveTo>
                    <a:lnTo>
                      <a:pt x="1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2" name="Rectangle 115">
                <a:extLst>
                  <a:ext uri="{FF2B5EF4-FFF2-40B4-BE49-F238E27FC236}">
                    <a16:creationId xmlns:a16="http://schemas.microsoft.com/office/drawing/2014/main" id="{4460CC2D-A68B-4FE1-853C-459DDC4A6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1" y="2235"/>
                <a:ext cx="1" cy="2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3" name="Freeform 116">
                <a:extLst>
                  <a:ext uri="{FF2B5EF4-FFF2-40B4-BE49-F238E27FC236}">
                    <a16:creationId xmlns:a16="http://schemas.microsoft.com/office/drawing/2014/main" id="{4E567686-6BA3-498E-BB4B-8048859BD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0" y="2233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1 w 1"/>
                  <a:gd name="T7" fmla="*/ 2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4" name="Freeform 117">
                <a:extLst>
                  <a:ext uri="{FF2B5EF4-FFF2-40B4-BE49-F238E27FC236}">
                    <a16:creationId xmlns:a16="http://schemas.microsoft.com/office/drawing/2014/main" id="{7B2833F0-FAE9-4E29-8410-FA071C400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0" y="2233"/>
                <a:ext cx="1" cy="31"/>
              </a:xfrm>
              <a:custGeom>
                <a:avLst/>
                <a:gdLst>
                  <a:gd name="T0" fmla="*/ 1 w 1"/>
                  <a:gd name="T1" fmla="*/ 2 h 31"/>
                  <a:gd name="T2" fmla="*/ 1 w 1"/>
                  <a:gd name="T3" fmla="*/ 31 h 31"/>
                  <a:gd name="T4" fmla="*/ 0 w 1"/>
                  <a:gd name="T5" fmla="*/ 31 h 31"/>
                  <a:gd name="T6" fmla="*/ 0 w 1"/>
                  <a:gd name="T7" fmla="*/ 0 h 31"/>
                  <a:gd name="T8" fmla="*/ 1 w 1"/>
                  <a:gd name="T9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1">
                    <a:moveTo>
                      <a:pt x="1" y="2"/>
                    </a:moveTo>
                    <a:lnTo>
                      <a:pt x="1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5" name="Rectangle 118">
                <a:extLst>
                  <a:ext uri="{FF2B5EF4-FFF2-40B4-BE49-F238E27FC236}">
                    <a16:creationId xmlns:a16="http://schemas.microsoft.com/office/drawing/2014/main" id="{9DC50D21-D180-49C6-B6C7-E838D902E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5" y="2248"/>
                <a:ext cx="1" cy="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6" name="Freeform 119">
                <a:extLst>
                  <a:ext uri="{FF2B5EF4-FFF2-40B4-BE49-F238E27FC236}">
                    <a16:creationId xmlns:a16="http://schemas.microsoft.com/office/drawing/2014/main" id="{0EAFDAD6-5553-44D6-B594-10709F4B1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224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A28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7" name="Freeform 120">
                <a:extLst>
                  <a:ext uri="{FF2B5EF4-FFF2-40B4-BE49-F238E27FC236}">
                    <a16:creationId xmlns:a16="http://schemas.microsoft.com/office/drawing/2014/main" id="{71C21085-E9EB-43EC-B476-EA89C4BAE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4" y="2247"/>
                <a:ext cx="1" cy="31"/>
              </a:xfrm>
              <a:custGeom>
                <a:avLst/>
                <a:gdLst>
                  <a:gd name="T0" fmla="*/ 1 w 1"/>
                  <a:gd name="T1" fmla="*/ 1 h 31"/>
                  <a:gd name="T2" fmla="*/ 1 w 1"/>
                  <a:gd name="T3" fmla="*/ 31 h 31"/>
                  <a:gd name="T4" fmla="*/ 0 w 1"/>
                  <a:gd name="T5" fmla="*/ 29 h 31"/>
                  <a:gd name="T6" fmla="*/ 0 w 1"/>
                  <a:gd name="T7" fmla="*/ 0 h 31"/>
                  <a:gd name="T8" fmla="*/ 1 w 1"/>
                  <a:gd name="T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1">
                    <a:moveTo>
                      <a:pt x="1" y="1"/>
                    </a:moveTo>
                    <a:lnTo>
                      <a:pt x="1" y="31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8" name="Freeform 121">
                <a:extLst>
                  <a:ext uri="{FF2B5EF4-FFF2-40B4-BE49-F238E27FC236}">
                    <a16:creationId xmlns:a16="http://schemas.microsoft.com/office/drawing/2014/main" id="{7B827F55-11BB-441C-AB78-009727532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6" y="2254"/>
                <a:ext cx="2" cy="31"/>
              </a:xfrm>
              <a:custGeom>
                <a:avLst/>
                <a:gdLst>
                  <a:gd name="T0" fmla="*/ 2 w 2"/>
                  <a:gd name="T1" fmla="*/ 1 h 31"/>
                  <a:gd name="T2" fmla="*/ 2 w 2"/>
                  <a:gd name="T3" fmla="*/ 0 h 31"/>
                  <a:gd name="T4" fmla="*/ 2 w 2"/>
                  <a:gd name="T5" fmla="*/ 31 h 31"/>
                  <a:gd name="T6" fmla="*/ 0 w 2"/>
                  <a:gd name="T7" fmla="*/ 31 h 31"/>
                  <a:gd name="T8" fmla="*/ 2 w 2"/>
                  <a:gd name="T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1">
                    <a:moveTo>
                      <a:pt x="2" y="1"/>
                    </a:moveTo>
                    <a:lnTo>
                      <a:pt x="2" y="0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79" name="Freeform 122">
                <a:extLst>
                  <a:ext uri="{FF2B5EF4-FFF2-40B4-BE49-F238E27FC236}">
                    <a16:creationId xmlns:a16="http://schemas.microsoft.com/office/drawing/2014/main" id="{DBDA4CA7-9DA7-4368-B941-6CDBD62A5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6" y="2254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  <a:gd name="T6" fmla="*/ 2 w 2"/>
                  <a:gd name="T7" fmla="*/ 1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0" name="Freeform 123">
                <a:extLst>
                  <a:ext uri="{FF2B5EF4-FFF2-40B4-BE49-F238E27FC236}">
                    <a16:creationId xmlns:a16="http://schemas.microsoft.com/office/drawing/2014/main" id="{F5702122-7093-4AFC-A463-107D40E0F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6" y="2254"/>
                <a:ext cx="2" cy="31"/>
              </a:xfrm>
              <a:custGeom>
                <a:avLst/>
                <a:gdLst>
                  <a:gd name="T0" fmla="*/ 2 w 2"/>
                  <a:gd name="T1" fmla="*/ 1 h 31"/>
                  <a:gd name="T2" fmla="*/ 0 w 2"/>
                  <a:gd name="T3" fmla="*/ 31 h 31"/>
                  <a:gd name="T4" fmla="*/ 0 w 2"/>
                  <a:gd name="T5" fmla="*/ 29 h 31"/>
                  <a:gd name="T6" fmla="*/ 0 w 2"/>
                  <a:gd name="T7" fmla="*/ 0 h 31"/>
                  <a:gd name="T8" fmla="*/ 2 w 2"/>
                  <a:gd name="T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1">
                    <a:moveTo>
                      <a:pt x="2" y="1"/>
                    </a:moveTo>
                    <a:lnTo>
                      <a:pt x="0" y="31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1" name="Freeform 124">
                <a:extLst>
                  <a:ext uri="{FF2B5EF4-FFF2-40B4-BE49-F238E27FC236}">
                    <a16:creationId xmlns:a16="http://schemas.microsoft.com/office/drawing/2014/main" id="{DCD7EC4F-3194-4AEA-9EF4-F370200E3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0" y="2274"/>
                <a:ext cx="23" cy="44"/>
              </a:xfrm>
              <a:custGeom>
                <a:avLst/>
                <a:gdLst>
                  <a:gd name="T0" fmla="*/ 0 w 23"/>
                  <a:gd name="T1" fmla="*/ 13 h 44"/>
                  <a:gd name="T2" fmla="*/ 23 w 23"/>
                  <a:gd name="T3" fmla="*/ 0 h 44"/>
                  <a:gd name="T4" fmla="*/ 23 w 23"/>
                  <a:gd name="T5" fmla="*/ 30 h 44"/>
                  <a:gd name="T6" fmla="*/ 0 w 23"/>
                  <a:gd name="T7" fmla="*/ 44 h 44"/>
                  <a:gd name="T8" fmla="*/ 0 w 23"/>
                  <a:gd name="T9" fmla="*/ 1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44">
                    <a:moveTo>
                      <a:pt x="0" y="13"/>
                    </a:moveTo>
                    <a:lnTo>
                      <a:pt x="23" y="0"/>
                    </a:lnTo>
                    <a:lnTo>
                      <a:pt x="23" y="30"/>
                    </a:lnTo>
                    <a:lnTo>
                      <a:pt x="0" y="44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2" name="Freeform 125">
                <a:extLst>
                  <a:ext uri="{FF2B5EF4-FFF2-40B4-BE49-F238E27FC236}">
                    <a16:creationId xmlns:a16="http://schemas.microsoft.com/office/drawing/2014/main" id="{DEED0509-6E37-4CDA-AED1-72D902E36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2" y="2247"/>
                <a:ext cx="71" cy="40"/>
              </a:xfrm>
              <a:custGeom>
                <a:avLst/>
                <a:gdLst>
                  <a:gd name="T0" fmla="*/ 23 w 71"/>
                  <a:gd name="T1" fmla="*/ 0 h 40"/>
                  <a:gd name="T2" fmla="*/ 0 w 71"/>
                  <a:gd name="T3" fmla="*/ 12 h 40"/>
                  <a:gd name="T4" fmla="*/ 48 w 71"/>
                  <a:gd name="T5" fmla="*/ 40 h 40"/>
                  <a:gd name="T6" fmla="*/ 71 w 71"/>
                  <a:gd name="T7" fmla="*/ 27 h 40"/>
                  <a:gd name="T8" fmla="*/ 23 w 71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0">
                    <a:moveTo>
                      <a:pt x="23" y="0"/>
                    </a:moveTo>
                    <a:lnTo>
                      <a:pt x="0" y="12"/>
                    </a:lnTo>
                    <a:lnTo>
                      <a:pt x="48" y="40"/>
                    </a:lnTo>
                    <a:lnTo>
                      <a:pt x="71" y="27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3" name="Freeform 126">
                <a:extLst>
                  <a:ext uri="{FF2B5EF4-FFF2-40B4-BE49-F238E27FC236}">
                    <a16:creationId xmlns:a16="http://schemas.microsoft.com/office/drawing/2014/main" id="{8ADFDB12-D2C6-408B-8DF3-B97E9D1CA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2" y="2259"/>
                <a:ext cx="48" cy="59"/>
              </a:xfrm>
              <a:custGeom>
                <a:avLst/>
                <a:gdLst>
                  <a:gd name="T0" fmla="*/ 48 w 48"/>
                  <a:gd name="T1" fmla="*/ 28 h 59"/>
                  <a:gd name="T2" fmla="*/ 48 w 48"/>
                  <a:gd name="T3" fmla="*/ 59 h 59"/>
                  <a:gd name="T4" fmla="*/ 0 w 48"/>
                  <a:gd name="T5" fmla="*/ 29 h 59"/>
                  <a:gd name="T6" fmla="*/ 0 w 48"/>
                  <a:gd name="T7" fmla="*/ 0 h 59"/>
                  <a:gd name="T8" fmla="*/ 48 w 48"/>
                  <a:gd name="T9" fmla="*/ 2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59">
                    <a:moveTo>
                      <a:pt x="48" y="28"/>
                    </a:moveTo>
                    <a:lnTo>
                      <a:pt x="48" y="59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48" y="2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4" name="Rectangle 127">
                <a:extLst>
                  <a:ext uri="{FF2B5EF4-FFF2-40B4-BE49-F238E27FC236}">
                    <a16:creationId xmlns:a16="http://schemas.microsoft.com/office/drawing/2014/main" id="{504AC8BF-679D-460B-9E39-4FE0FA404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2261"/>
                <a:ext cx="2" cy="2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5" name="Freeform 128">
                <a:extLst>
                  <a:ext uri="{FF2B5EF4-FFF2-40B4-BE49-F238E27FC236}">
                    <a16:creationId xmlns:a16="http://schemas.microsoft.com/office/drawing/2014/main" id="{EEB132AC-629C-4F70-BCFC-EE1871F3E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2" y="2259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6" name="Freeform 129">
                <a:extLst>
                  <a:ext uri="{FF2B5EF4-FFF2-40B4-BE49-F238E27FC236}">
                    <a16:creationId xmlns:a16="http://schemas.microsoft.com/office/drawing/2014/main" id="{3C1B98F4-1CE2-4FEF-86BC-D01DDF0A8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2" y="2259"/>
                <a:ext cx="0" cy="31"/>
              </a:xfrm>
              <a:custGeom>
                <a:avLst/>
                <a:gdLst>
                  <a:gd name="T0" fmla="*/ 2 h 31"/>
                  <a:gd name="T1" fmla="*/ 31 h 31"/>
                  <a:gd name="T2" fmla="*/ 31 h 31"/>
                  <a:gd name="T3" fmla="*/ 0 h 31"/>
                  <a:gd name="T4" fmla="*/ 2 h 3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1">
                    <a:moveTo>
                      <a:pt x="0" y="2"/>
                    </a:moveTo>
                    <a:lnTo>
                      <a:pt x="0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03E1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7" name="Rectangle 130">
                <a:extLst>
                  <a:ext uri="{FF2B5EF4-FFF2-40B4-BE49-F238E27FC236}">
                    <a16:creationId xmlns:a16="http://schemas.microsoft.com/office/drawing/2014/main" id="{5C64E461-BC7F-4AA0-90EE-BE446E76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6" y="2274"/>
                <a:ext cx="1" cy="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8" name="Freeform 131">
                <a:extLst>
                  <a:ext uri="{FF2B5EF4-FFF2-40B4-BE49-F238E27FC236}">
                    <a16:creationId xmlns:a16="http://schemas.microsoft.com/office/drawing/2014/main" id="{0345F13C-C065-41AA-8A32-A2130B2EA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2273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0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89" name="Freeform 132">
                <a:extLst>
                  <a:ext uri="{FF2B5EF4-FFF2-40B4-BE49-F238E27FC236}">
                    <a16:creationId xmlns:a16="http://schemas.microsoft.com/office/drawing/2014/main" id="{E8C2F3FF-FFB6-4A03-8B03-A5C8901A8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2273"/>
                <a:ext cx="1" cy="31"/>
              </a:xfrm>
              <a:custGeom>
                <a:avLst/>
                <a:gdLst>
                  <a:gd name="T0" fmla="*/ 1 w 1"/>
                  <a:gd name="T1" fmla="*/ 1 h 31"/>
                  <a:gd name="T2" fmla="*/ 1 w 1"/>
                  <a:gd name="T3" fmla="*/ 31 h 31"/>
                  <a:gd name="T4" fmla="*/ 0 w 1"/>
                  <a:gd name="T5" fmla="*/ 29 h 31"/>
                  <a:gd name="T6" fmla="*/ 0 w 1"/>
                  <a:gd name="T7" fmla="*/ 0 h 31"/>
                  <a:gd name="T8" fmla="*/ 1 w 1"/>
                  <a:gd name="T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1">
                    <a:moveTo>
                      <a:pt x="1" y="1"/>
                    </a:moveTo>
                    <a:lnTo>
                      <a:pt x="1" y="31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0" name="Freeform 133">
                <a:extLst>
                  <a:ext uri="{FF2B5EF4-FFF2-40B4-BE49-F238E27FC236}">
                    <a16:creationId xmlns:a16="http://schemas.microsoft.com/office/drawing/2014/main" id="{B1260B2C-5353-492E-A048-F7DB1576A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2267"/>
                <a:ext cx="2" cy="30"/>
              </a:xfrm>
              <a:custGeom>
                <a:avLst/>
                <a:gdLst>
                  <a:gd name="T0" fmla="*/ 0 w 2"/>
                  <a:gd name="T1" fmla="*/ 0 h 30"/>
                  <a:gd name="T2" fmla="*/ 2 w 2"/>
                  <a:gd name="T3" fmla="*/ 0 h 30"/>
                  <a:gd name="T4" fmla="*/ 0 w 2"/>
                  <a:gd name="T5" fmla="*/ 30 h 30"/>
                  <a:gd name="T6" fmla="*/ 0 w 2"/>
                  <a:gd name="T7" fmla="*/ 30 h 30"/>
                  <a:gd name="T8" fmla="*/ 0 w 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0">
                    <a:moveTo>
                      <a:pt x="0" y="0"/>
                    </a:moveTo>
                    <a:lnTo>
                      <a:pt x="2" y="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1" name="Freeform 134">
                <a:extLst>
                  <a:ext uri="{FF2B5EF4-FFF2-40B4-BE49-F238E27FC236}">
                    <a16:creationId xmlns:a16="http://schemas.microsoft.com/office/drawing/2014/main" id="{2ECAD1BB-52E0-4BC5-8A60-195924CA7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" y="2266"/>
                <a:ext cx="4" cy="1"/>
              </a:xfrm>
              <a:custGeom>
                <a:avLst/>
                <a:gdLst>
                  <a:gd name="T0" fmla="*/ 0 w 4"/>
                  <a:gd name="T1" fmla="*/ 0 h 1"/>
                  <a:gd name="T2" fmla="*/ 2 w 4"/>
                  <a:gd name="T3" fmla="*/ 0 h 1"/>
                  <a:gd name="T4" fmla="*/ 4 w 4"/>
                  <a:gd name="T5" fmla="*/ 1 h 1"/>
                  <a:gd name="T6" fmla="*/ 2 w 4"/>
                  <a:gd name="T7" fmla="*/ 1 h 1"/>
                  <a:gd name="T8" fmla="*/ 0 w 4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2" name="Freeform 135">
                <a:extLst>
                  <a:ext uri="{FF2B5EF4-FFF2-40B4-BE49-F238E27FC236}">
                    <a16:creationId xmlns:a16="http://schemas.microsoft.com/office/drawing/2014/main" id="{8135C051-03DF-47A0-B81B-042BFDAF8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" y="2266"/>
                <a:ext cx="2" cy="31"/>
              </a:xfrm>
              <a:custGeom>
                <a:avLst/>
                <a:gdLst>
                  <a:gd name="T0" fmla="*/ 2 w 2"/>
                  <a:gd name="T1" fmla="*/ 1 h 31"/>
                  <a:gd name="T2" fmla="*/ 2 w 2"/>
                  <a:gd name="T3" fmla="*/ 31 h 31"/>
                  <a:gd name="T4" fmla="*/ 0 w 2"/>
                  <a:gd name="T5" fmla="*/ 29 h 31"/>
                  <a:gd name="T6" fmla="*/ 0 w 2"/>
                  <a:gd name="T7" fmla="*/ 0 h 31"/>
                  <a:gd name="T8" fmla="*/ 2 w 2"/>
                  <a:gd name="T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1">
                    <a:moveTo>
                      <a:pt x="2" y="1"/>
                    </a:moveTo>
                    <a:lnTo>
                      <a:pt x="2" y="31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3" name="Freeform 136">
                <a:extLst>
                  <a:ext uri="{FF2B5EF4-FFF2-40B4-BE49-F238E27FC236}">
                    <a16:creationId xmlns:a16="http://schemas.microsoft.com/office/drawing/2014/main" id="{D0201933-F527-45E2-9C80-E0FB1A179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2280"/>
                <a:ext cx="0" cy="31"/>
              </a:xfrm>
              <a:custGeom>
                <a:avLst/>
                <a:gdLst>
                  <a:gd name="T0" fmla="*/ 1 h 31"/>
                  <a:gd name="T1" fmla="*/ 0 h 31"/>
                  <a:gd name="T2" fmla="*/ 31 h 31"/>
                  <a:gd name="T3" fmla="*/ 31 h 31"/>
                  <a:gd name="T4" fmla="*/ 1 h 3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1">
                    <a:moveTo>
                      <a:pt x="0" y="1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C24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4" name="Freeform 137">
                <a:extLst>
                  <a:ext uri="{FF2B5EF4-FFF2-40B4-BE49-F238E27FC236}">
                    <a16:creationId xmlns:a16="http://schemas.microsoft.com/office/drawing/2014/main" id="{42127A4D-6A89-466E-B980-D88550C51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7" y="2280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5" name="Freeform 138">
                <a:extLst>
                  <a:ext uri="{FF2B5EF4-FFF2-40B4-BE49-F238E27FC236}">
                    <a16:creationId xmlns:a16="http://schemas.microsoft.com/office/drawing/2014/main" id="{E28177D1-C600-4B84-B9D5-BA00C4706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7" y="2280"/>
                <a:ext cx="1" cy="31"/>
              </a:xfrm>
              <a:custGeom>
                <a:avLst/>
                <a:gdLst>
                  <a:gd name="T0" fmla="*/ 1 w 1"/>
                  <a:gd name="T1" fmla="*/ 1 h 31"/>
                  <a:gd name="T2" fmla="*/ 1 w 1"/>
                  <a:gd name="T3" fmla="*/ 31 h 31"/>
                  <a:gd name="T4" fmla="*/ 0 w 1"/>
                  <a:gd name="T5" fmla="*/ 29 h 31"/>
                  <a:gd name="T6" fmla="*/ 0 w 1"/>
                  <a:gd name="T7" fmla="*/ 0 h 31"/>
                  <a:gd name="T8" fmla="*/ 1 w 1"/>
                  <a:gd name="T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1">
                    <a:moveTo>
                      <a:pt x="1" y="1"/>
                    </a:moveTo>
                    <a:lnTo>
                      <a:pt x="1" y="31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6" name="Freeform 139">
                <a:extLst>
                  <a:ext uri="{FF2B5EF4-FFF2-40B4-BE49-F238E27FC236}">
                    <a16:creationId xmlns:a16="http://schemas.microsoft.com/office/drawing/2014/main" id="{AAB068D8-9214-4EEA-94FE-856F71AE8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0" y="2287"/>
                <a:ext cx="0" cy="31"/>
              </a:xfrm>
              <a:custGeom>
                <a:avLst/>
                <a:gdLst>
                  <a:gd name="T0" fmla="*/ 1 h 31"/>
                  <a:gd name="T1" fmla="*/ 0 h 31"/>
                  <a:gd name="T2" fmla="*/ 31 h 31"/>
                  <a:gd name="T3" fmla="*/ 31 h 31"/>
                  <a:gd name="T4" fmla="*/ 1 h 3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1">
                    <a:moveTo>
                      <a:pt x="0" y="1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C24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7" name="Freeform 140">
                <a:extLst>
                  <a:ext uri="{FF2B5EF4-FFF2-40B4-BE49-F238E27FC236}">
                    <a16:creationId xmlns:a16="http://schemas.microsoft.com/office/drawing/2014/main" id="{2EF51F8A-2B1D-4E94-AE7C-E5F1DA0F0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9" y="2287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8" name="Freeform 141">
                <a:extLst>
                  <a:ext uri="{FF2B5EF4-FFF2-40B4-BE49-F238E27FC236}">
                    <a16:creationId xmlns:a16="http://schemas.microsoft.com/office/drawing/2014/main" id="{8DE43684-6707-4DED-AA50-9CEE0258E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9" y="2287"/>
                <a:ext cx="1" cy="31"/>
              </a:xfrm>
              <a:custGeom>
                <a:avLst/>
                <a:gdLst>
                  <a:gd name="T0" fmla="*/ 1 w 1"/>
                  <a:gd name="T1" fmla="*/ 1 h 31"/>
                  <a:gd name="T2" fmla="*/ 1 w 1"/>
                  <a:gd name="T3" fmla="*/ 31 h 31"/>
                  <a:gd name="T4" fmla="*/ 0 w 1"/>
                  <a:gd name="T5" fmla="*/ 29 h 31"/>
                  <a:gd name="T6" fmla="*/ 0 w 1"/>
                  <a:gd name="T7" fmla="*/ 0 h 31"/>
                  <a:gd name="T8" fmla="*/ 1 w 1"/>
                  <a:gd name="T9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1">
                    <a:moveTo>
                      <a:pt x="1" y="1"/>
                    </a:moveTo>
                    <a:lnTo>
                      <a:pt x="1" y="31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99" name="Freeform 142">
                <a:extLst>
                  <a:ext uri="{FF2B5EF4-FFF2-40B4-BE49-F238E27FC236}">
                    <a16:creationId xmlns:a16="http://schemas.microsoft.com/office/drawing/2014/main" id="{7073D58C-AC95-4157-9E33-DD89C6A5E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9" y="2306"/>
                <a:ext cx="17" cy="31"/>
              </a:xfrm>
              <a:custGeom>
                <a:avLst/>
                <a:gdLst>
                  <a:gd name="T0" fmla="*/ 17 w 17"/>
                  <a:gd name="T1" fmla="*/ 31 h 31"/>
                  <a:gd name="T2" fmla="*/ 0 w 17"/>
                  <a:gd name="T3" fmla="*/ 20 h 31"/>
                  <a:gd name="T4" fmla="*/ 0 w 17"/>
                  <a:gd name="T5" fmla="*/ 0 h 31"/>
                  <a:gd name="T6" fmla="*/ 17 w 17"/>
                  <a:gd name="T7" fmla="*/ 10 h 31"/>
                  <a:gd name="T8" fmla="*/ 17 w 17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31">
                    <a:moveTo>
                      <a:pt x="17" y="31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17" y="10"/>
                    </a:lnTo>
                    <a:lnTo>
                      <a:pt x="17" y="31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0" name="Freeform 143">
                <a:extLst>
                  <a:ext uri="{FF2B5EF4-FFF2-40B4-BE49-F238E27FC236}">
                    <a16:creationId xmlns:a16="http://schemas.microsoft.com/office/drawing/2014/main" id="{85EC92FE-D31C-4623-9932-5A3C386BD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9" y="2295"/>
                <a:ext cx="36" cy="21"/>
              </a:xfrm>
              <a:custGeom>
                <a:avLst/>
                <a:gdLst>
                  <a:gd name="T0" fmla="*/ 17 w 36"/>
                  <a:gd name="T1" fmla="*/ 21 h 21"/>
                  <a:gd name="T2" fmla="*/ 0 w 36"/>
                  <a:gd name="T3" fmla="*/ 11 h 21"/>
                  <a:gd name="T4" fmla="*/ 17 w 36"/>
                  <a:gd name="T5" fmla="*/ 0 h 21"/>
                  <a:gd name="T6" fmla="*/ 36 w 36"/>
                  <a:gd name="T7" fmla="*/ 11 h 21"/>
                  <a:gd name="T8" fmla="*/ 17 w 36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1">
                    <a:moveTo>
                      <a:pt x="17" y="21"/>
                    </a:moveTo>
                    <a:lnTo>
                      <a:pt x="0" y="11"/>
                    </a:lnTo>
                    <a:lnTo>
                      <a:pt x="17" y="0"/>
                    </a:lnTo>
                    <a:lnTo>
                      <a:pt x="36" y="11"/>
                    </a:lnTo>
                    <a:lnTo>
                      <a:pt x="17" y="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1" name="Freeform 144">
                <a:extLst>
                  <a:ext uri="{FF2B5EF4-FFF2-40B4-BE49-F238E27FC236}">
                    <a16:creationId xmlns:a16="http://schemas.microsoft.com/office/drawing/2014/main" id="{F0DAA24D-D776-4FF4-966E-DD192C5D3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6" y="2306"/>
                <a:ext cx="19" cy="31"/>
              </a:xfrm>
              <a:custGeom>
                <a:avLst/>
                <a:gdLst>
                  <a:gd name="T0" fmla="*/ 19 w 19"/>
                  <a:gd name="T1" fmla="*/ 0 h 31"/>
                  <a:gd name="T2" fmla="*/ 19 w 19"/>
                  <a:gd name="T3" fmla="*/ 20 h 31"/>
                  <a:gd name="T4" fmla="*/ 0 w 19"/>
                  <a:gd name="T5" fmla="*/ 31 h 31"/>
                  <a:gd name="T6" fmla="*/ 0 w 19"/>
                  <a:gd name="T7" fmla="*/ 10 h 31"/>
                  <a:gd name="T8" fmla="*/ 19 w 19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1">
                    <a:moveTo>
                      <a:pt x="19" y="0"/>
                    </a:moveTo>
                    <a:lnTo>
                      <a:pt x="19" y="20"/>
                    </a:lnTo>
                    <a:lnTo>
                      <a:pt x="0" y="31"/>
                    </a:lnTo>
                    <a:lnTo>
                      <a:pt x="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2" name="Freeform 145">
                <a:extLst>
                  <a:ext uri="{FF2B5EF4-FFF2-40B4-BE49-F238E27FC236}">
                    <a16:creationId xmlns:a16="http://schemas.microsoft.com/office/drawing/2014/main" id="{2B7DBFCF-FB6B-4508-BBAD-7F2EB9E9C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4" y="2380"/>
                <a:ext cx="35" cy="59"/>
              </a:xfrm>
              <a:custGeom>
                <a:avLst/>
                <a:gdLst>
                  <a:gd name="T0" fmla="*/ 35 w 35"/>
                  <a:gd name="T1" fmla="*/ 59 h 59"/>
                  <a:gd name="T2" fmla="*/ 0 w 35"/>
                  <a:gd name="T3" fmla="*/ 38 h 59"/>
                  <a:gd name="T4" fmla="*/ 0 w 35"/>
                  <a:gd name="T5" fmla="*/ 0 h 59"/>
                  <a:gd name="T6" fmla="*/ 35 w 35"/>
                  <a:gd name="T7" fmla="*/ 19 h 59"/>
                  <a:gd name="T8" fmla="*/ 35 w 35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9">
                    <a:moveTo>
                      <a:pt x="35" y="59"/>
                    </a:moveTo>
                    <a:lnTo>
                      <a:pt x="0" y="38"/>
                    </a:lnTo>
                    <a:lnTo>
                      <a:pt x="0" y="0"/>
                    </a:lnTo>
                    <a:lnTo>
                      <a:pt x="35" y="19"/>
                    </a:lnTo>
                    <a:lnTo>
                      <a:pt x="35" y="5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3" name="Freeform 146">
                <a:extLst>
                  <a:ext uri="{FF2B5EF4-FFF2-40B4-BE49-F238E27FC236}">
                    <a16:creationId xmlns:a16="http://schemas.microsoft.com/office/drawing/2014/main" id="{5271C04F-52B4-48A2-9F98-A15D7DB44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4" y="2326"/>
                <a:ext cx="125" cy="73"/>
              </a:xfrm>
              <a:custGeom>
                <a:avLst/>
                <a:gdLst>
                  <a:gd name="T0" fmla="*/ 35 w 125"/>
                  <a:gd name="T1" fmla="*/ 73 h 73"/>
                  <a:gd name="T2" fmla="*/ 0 w 125"/>
                  <a:gd name="T3" fmla="*/ 54 h 73"/>
                  <a:gd name="T4" fmla="*/ 90 w 125"/>
                  <a:gd name="T5" fmla="*/ 0 h 73"/>
                  <a:gd name="T6" fmla="*/ 125 w 125"/>
                  <a:gd name="T7" fmla="*/ 21 h 73"/>
                  <a:gd name="T8" fmla="*/ 35 w 125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73">
                    <a:moveTo>
                      <a:pt x="35" y="73"/>
                    </a:moveTo>
                    <a:lnTo>
                      <a:pt x="0" y="54"/>
                    </a:lnTo>
                    <a:lnTo>
                      <a:pt x="90" y="0"/>
                    </a:lnTo>
                    <a:lnTo>
                      <a:pt x="125" y="21"/>
                    </a:lnTo>
                    <a:lnTo>
                      <a:pt x="35" y="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4" name="Freeform 147">
                <a:extLst>
                  <a:ext uri="{FF2B5EF4-FFF2-40B4-BE49-F238E27FC236}">
                    <a16:creationId xmlns:a16="http://schemas.microsoft.com/office/drawing/2014/main" id="{E2E2E13D-1BA5-448A-90A9-AD054CF9E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" y="2347"/>
                <a:ext cx="90" cy="92"/>
              </a:xfrm>
              <a:custGeom>
                <a:avLst/>
                <a:gdLst>
                  <a:gd name="T0" fmla="*/ 90 w 90"/>
                  <a:gd name="T1" fmla="*/ 0 h 92"/>
                  <a:gd name="T2" fmla="*/ 90 w 90"/>
                  <a:gd name="T3" fmla="*/ 38 h 92"/>
                  <a:gd name="T4" fmla="*/ 0 w 90"/>
                  <a:gd name="T5" fmla="*/ 92 h 92"/>
                  <a:gd name="T6" fmla="*/ 0 w 90"/>
                  <a:gd name="T7" fmla="*/ 52 h 92"/>
                  <a:gd name="T8" fmla="*/ 90 w 90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92">
                    <a:moveTo>
                      <a:pt x="90" y="0"/>
                    </a:moveTo>
                    <a:lnTo>
                      <a:pt x="90" y="38"/>
                    </a:lnTo>
                    <a:lnTo>
                      <a:pt x="0" y="92"/>
                    </a:lnTo>
                    <a:lnTo>
                      <a:pt x="0" y="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5" name="Freeform 148">
                <a:extLst>
                  <a:ext uri="{FF2B5EF4-FFF2-40B4-BE49-F238E27FC236}">
                    <a16:creationId xmlns:a16="http://schemas.microsoft.com/office/drawing/2014/main" id="{1EAF2DFD-8527-4531-A185-78F8D793F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2385"/>
                <a:ext cx="7" cy="44"/>
              </a:xfrm>
              <a:custGeom>
                <a:avLst/>
                <a:gdLst>
                  <a:gd name="T0" fmla="*/ 0 w 7"/>
                  <a:gd name="T1" fmla="*/ 4 h 44"/>
                  <a:gd name="T2" fmla="*/ 0 w 7"/>
                  <a:gd name="T3" fmla="*/ 44 h 44"/>
                  <a:gd name="T4" fmla="*/ 7 w 7"/>
                  <a:gd name="T5" fmla="*/ 40 h 44"/>
                  <a:gd name="T6" fmla="*/ 7 w 7"/>
                  <a:gd name="T7" fmla="*/ 0 h 44"/>
                  <a:gd name="T8" fmla="*/ 0 w 7"/>
                  <a:gd name="T9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4">
                    <a:moveTo>
                      <a:pt x="0" y="4"/>
                    </a:moveTo>
                    <a:lnTo>
                      <a:pt x="0" y="44"/>
                    </a:lnTo>
                    <a:lnTo>
                      <a:pt x="7" y="40"/>
                    </a:lnTo>
                    <a:lnTo>
                      <a:pt x="7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6" name="Freeform 149">
                <a:extLst>
                  <a:ext uri="{FF2B5EF4-FFF2-40B4-BE49-F238E27FC236}">
                    <a16:creationId xmlns:a16="http://schemas.microsoft.com/office/drawing/2014/main" id="{59660EE7-676D-4765-A23E-CFE118735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" y="2378"/>
                <a:ext cx="7" cy="44"/>
              </a:xfrm>
              <a:custGeom>
                <a:avLst/>
                <a:gdLst>
                  <a:gd name="T0" fmla="*/ 0 w 7"/>
                  <a:gd name="T1" fmla="*/ 4 h 44"/>
                  <a:gd name="T2" fmla="*/ 0 w 7"/>
                  <a:gd name="T3" fmla="*/ 44 h 44"/>
                  <a:gd name="T4" fmla="*/ 7 w 7"/>
                  <a:gd name="T5" fmla="*/ 40 h 44"/>
                  <a:gd name="T6" fmla="*/ 7 w 7"/>
                  <a:gd name="T7" fmla="*/ 0 h 44"/>
                  <a:gd name="T8" fmla="*/ 0 w 7"/>
                  <a:gd name="T9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4">
                    <a:moveTo>
                      <a:pt x="0" y="4"/>
                    </a:moveTo>
                    <a:lnTo>
                      <a:pt x="0" y="44"/>
                    </a:lnTo>
                    <a:lnTo>
                      <a:pt x="7" y="40"/>
                    </a:lnTo>
                    <a:lnTo>
                      <a:pt x="7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7" name="Freeform 150">
                <a:extLst>
                  <a:ext uri="{FF2B5EF4-FFF2-40B4-BE49-F238E27FC236}">
                    <a16:creationId xmlns:a16="http://schemas.microsoft.com/office/drawing/2014/main" id="{D0B8EE3D-0AB9-4AB4-994B-4A9652993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6" y="2392"/>
                <a:ext cx="5" cy="44"/>
              </a:xfrm>
              <a:custGeom>
                <a:avLst/>
                <a:gdLst>
                  <a:gd name="T0" fmla="*/ 0 w 5"/>
                  <a:gd name="T1" fmla="*/ 4 h 44"/>
                  <a:gd name="T2" fmla="*/ 0 w 5"/>
                  <a:gd name="T3" fmla="*/ 44 h 44"/>
                  <a:gd name="T4" fmla="*/ 5 w 5"/>
                  <a:gd name="T5" fmla="*/ 40 h 44"/>
                  <a:gd name="T6" fmla="*/ 5 w 5"/>
                  <a:gd name="T7" fmla="*/ 0 h 44"/>
                  <a:gd name="T8" fmla="*/ 0 w 5"/>
                  <a:gd name="T9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4">
                    <a:moveTo>
                      <a:pt x="0" y="4"/>
                    </a:moveTo>
                    <a:lnTo>
                      <a:pt x="0" y="44"/>
                    </a:lnTo>
                    <a:lnTo>
                      <a:pt x="5" y="40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8" name="Freeform 151">
                <a:extLst>
                  <a:ext uri="{FF2B5EF4-FFF2-40B4-BE49-F238E27FC236}">
                    <a16:creationId xmlns:a16="http://schemas.microsoft.com/office/drawing/2014/main" id="{EFBF1740-2245-409D-81FB-946FF3244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7" y="2351"/>
                <a:ext cx="7" cy="43"/>
              </a:xfrm>
              <a:custGeom>
                <a:avLst/>
                <a:gdLst>
                  <a:gd name="T0" fmla="*/ 0 w 7"/>
                  <a:gd name="T1" fmla="*/ 3 h 43"/>
                  <a:gd name="T2" fmla="*/ 0 w 7"/>
                  <a:gd name="T3" fmla="*/ 43 h 43"/>
                  <a:gd name="T4" fmla="*/ 7 w 7"/>
                  <a:gd name="T5" fmla="*/ 38 h 43"/>
                  <a:gd name="T6" fmla="*/ 7 w 7"/>
                  <a:gd name="T7" fmla="*/ 0 h 43"/>
                  <a:gd name="T8" fmla="*/ 0 w 7"/>
                  <a:gd name="T9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3">
                    <a:moveTo>
                      <a:pt x="0" y="3"/>
                    </a:moveTo>
                    <a:lnTo>
                      <a:pt x="0" y="43"/>
                    </a:lnTo>
                    <a:lnTo>
                      <a:pt x="7" y="38"/>
                    </a:lnTo>
                    <a:lnTo>
                      <a:pt x="7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09" name="Freeform 152">
                <a:extLst>
                  <a:ext uri="{FF2B5EF4-FFF2-40B4-BE49-F238E27FC236}">
                    <a16:creationId xmlns:a16="http://schemas.microsoft.com/office/drawing/2014/main" id="{34C8E74A-F38F-405B-BE01-695A025A71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2358"/>
                <a:ext cx="6" cy="43"/>
              </a:xfrm>
              <a:custGeom>
                <a:avLst/>
                <a:gdLst>
                  <a:gd name="T0" fmla="*/ 0 w 6"/>
                  <a:gd name="T1" fmla="*/ 3 h 43"/>
                  <a:gd name="T2" fmla="*/ 0 w 6"/>
                  <a:gd name="T3" fmla="*/ 43 h 43"/>
                  <a:gd name="T4" fmla="*/ 6 w 6"/>
                  <a:gd name="T5" fmla="*/ 39 h 43"/>
                  <a:gd name="T6" fmla="*/ 6 w 6"/>
                  <a:gd name="T7" fmla="*/ 0 h 43"/>
                  <a:gd name="T8" fmla="*/ 0 w 6"/>
                  <a:gd name="T9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3">
                    <a:moveTo>
                      <a:pt x="0" y="3"/>
                    </a:moveTo>
                    <a:lnTo>
                      <a:pt x="0" y="43"/>
                    </a:lnTo>
                    <a:lnTo>
                      <a:pt x="6" y="39"/>
                    </a:lnTo>
                    <a:lnTo>
                      <a:pt x="6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0" name="Freeform 153">
                <a:extLst>
                  <a:ext uri="{FF2B5EF4-FFF2-40B4-BE49-F238E27FC236}">
                    <a16:creationId xmlns:a16="http://schemas.microsoft.com/office/drawing/2014/main" id="{34F462E2-8FF8-4290-8ED7-808E56B8C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" y="2371"/>
                <a:ext cx="7" cy="44"/>
              </a:xfrm>
              <a:custGeom>
                <a:avLst/>
                <a:gdLst>
                  <a:gd name="T0" fmla="*/ 0 w 7"/>
                  <a:gd name="T1" fmla="*/ 4 h 44"/>
                  <a:gd name="T2" fmla="*/ 0 w 7"/>
                  <a:gd name="T3" fmla="*/ 44 h 44"/>
                  <a:gd name="T4" fmla="*/ 7 w 7"/>
                  <a:gd name="T5" fmla="*/ 40 h 44"/>
                  <a:gd name="T6" fmla="*/ 7 w 7"/>
                  <a:gd name="T7" fmla="*/ 0 h 44"/>
                  <a:gd name="T8" fmla="*/ 0 w 7"/>
                  <a:gd name="T9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4">
                    <a:moveTo>
                      <a:pt x="0" y="4"/>
                    </a:moveTo>
                    <a:lnTo>
                      <a:pt x="0" y="44"/>
                    </a:lnTo>
                    <a:lnTo>
                      <a:pt x="7" y="40"/>
                    </a:lnTo>
                    <a:lnTo>
                      <a:pt x="7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1" name="Freeform 154">
                <a:extLst>
                  <a:ext uri="{FF2B5EF4-FFF2-40B4-BE49-F238E27FC236}">
                    <a16:creationId xmlns:a16="http://schemas.microsoft.com/office/drawing/2014/main" id="{19FB729E-70EF-42BA-8B8C-A775E9ADA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" y="2364"/>
                <a:ext cx="7" cy="44"/>
              </a:xfrm>
              <a:custGeom>
                <a:avLst/>
                <a:gdLst>
                  <a:gd name="T0" fmla="*/ 0 w 7"/>
                  <a:gd name="T1" fmla="*/ 4 h 44"/>
                  <a:gd name="T2" fmla="*/ 0 w 7"/>
                  <a:gd name="T3" fmla="*/ 44 h 44"/>
                  <a:gd name="T4" fmla="*/ 7 w 7"/>
                  <a:gd name="T5" fmla="*/ 40 h 44"/>
                  <a:gd name="T6" fmla="*/ 7 w 7"/>
                  <a:gd name="T7" fmla="*/ 0 h 44"/>
                  <a:gd name="T8" fmla="*/ 0 w 7"/>
                  <a:gd name="T9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4">
                    <a:moveTo>
                      <a:pt x="0" y="4"/>
                    </a:moveTo>
                    <a:lnTo>
                      <a:pt x="0" y="44"/>
                    </a:lnTo>
                    <a:lnTo>
                      <a:pt x="7" y="40"/>
                    </a:lnTo>
                    <a:lnTo>
                      <a:pt x="7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2" name="Freeform 155">
                <a:extLst>
                  <a:ext uri="{FF2B5EF4-FFF2-40B4-BE49-F238E27FC236}">
                    <a16:creationId xmlns:a16="http://schemas.microsoft.com/office/drawing/2014/main" id="{960630C1-0669-4C82-A349-7EFD74061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306"/>
                <a:ext cx="35" cy="58"/>
              </a:xfrm>
              <a:custGeom>
                <a:avLst/>
                <a:gdLst>
                  <a:gd name="T0" fmla="*/ 35 w 35"/>
                  <a:gd name="T1" fmla="*/ 58 h 58"/>
                  <a:gd name="T2" fmla="*/ 0 w 35"/>
                  <a:gd name="T3" fmla="*/ 38 h 58"/>
                  <a:gd name="T4" fmla="*/ 0 w 35"/>
                  <a:gd name="T5" fmla="*/ 0 h 58"/>
                  <a:gd name="T6" fmla="*/ 35 w 35"/>
                  <a:gd name="T7" fmla="*/ 20 h 58"/>
                  <a:gd name="T8" fmla="*/ 35 w 35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58">
                    <a:moveTo>
                      <a:pt x="35" y="58"/>
                    </a:moveTo>
                    <a:lnTo>
                      <a:pt x="0" y="38"/>
                    </a:lnTo>
                    <a:lnTo>
                      <a:pt x="0" y="0"/>
                    </a:lnTo>
                    <a:lnTo>
                      <a:pt x="35" y="20"/>
                    </a:lnTo>
                    <a:lnTo>
                      <a:pt x="35" y="5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3" name="Freeform 156">
                <a:extLst>
                  <a:ext uri="{FF2B5EF4-FFF2-40B4-BE49-F238E27FC236}">
                    <a16:creationId xmlns:a16="http://schemas.microsoft.com/office/drawing/2014/main" id="{055F4C21-5939-439E-B6D2-F2300CD9E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254"/>
                <a:ext cx="127" cy="72"/>
              </a:xfrm>
              <a:custGeom>
                <a:avLst/>
                <a:gdLst>
                  <a:gd name="T0" fmla="*/ 35 w 127"/>
                  <a:gd name="T1" fmla="*/ 72 h 72"/>
                  <a:gd name="T2" fmla="*/ 0 w 127"/>
                  <a:gd name="T3" fmla="*/ 52 h 72"/>
                  <a:gd name="T4" fmla="*/ 90 w 127"/>
                  <a:gd name="T5" fmla="*/ 0 h 72"/>
                  <a:gd name="T6" fmla="*/ 127 w 127"/>
                  <a:gd name="T7" fmla="*/ 19 h 72"/>
                  <a:gd name="T8" fmla="*/ 35 w 127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72">
                    <a:moveTo>
                      <a:pt x="35" y="72"/>
                    </a:moveTo>
                    <a:lnTo>
                      <a:pt x="0" y="52"/>
                    </a:lnTo>
                    <a:lnTo>
                      <a:pt x="90" y="0"/>
                    </a:lnTo>
                    <a:lnTo>
                      <a:pt x="127" y="19"/>
                    </a:lnTo>
                    <a:lnTo>
                      <a:pt x="35" y="7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4" name="Freeform 157">
                <a:extLst>
                  <a:ext uri="{FF2B5EF4-FFF2-40B4-BE49-F238E27FC236}">
                    <a16:creationId xmlns:a16="http://schemas.microsoft.com/office/drawing/2014/main" id="{84779801-CF8A-4E42-8FBB-12540DA82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" y="2273"/>
                <a:ext cx="92" cy="91"/>
              </a:xfrm>
              <a:custGeom>
                <a:avLst/>
                <a:gdLst>
                  <a:gd name="T0" fmla="*/ 92 w 92"/>
                  <a:gd name="T1" fmla="*/ 0 h 91"/>
                  <a:gd name="T2" fmla="*/ 92 w 92"/>
                  <a:gd name="T3" fmla="*/ 39 h 91"/>
                  <a:gd name="T4" fmla="*/ 0 w 92"/>
                  <a:gd name="T5" fmla="*/ 91 h 91"/>
                  <a:gd name="T6" fmla="*/ 0 w 92"/>
                  <a:gd name="T7" fmla="*/ 53 h 91"/>
                  <a:gd name="T8" fmla="*/ 92 w 9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91">
                    <a:moveTo>
                      <a:pt x="92" y="0"/>
                    </a:moveTo>
                    <a:lnTo>
                      <a:pt x="92" y="39"/>
                    </a:lnTo>
                    <a:lnTo>
                      <a:pt x="0" y="91"/>
                    </a:lnTo>
                    <a:lnTo>
                      <a:pt x="0" y="53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5" name="Freeform 158">
                <a:extLst>
                  <a:ext uri="{FF2B5EF4-FFF2-40B4-BE49-F238E27FC236}">
                    <a16:creationId xmlns:a16="http://schemas.microsoft.com/office/drawing/2014/main" id="{361DD52F-E26D-4A3F-8716-23BC5407D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1" y="2312"/>
                <a:ext cx="5" cy="42"/>
              </a:xfrm>
              <a:custGeom>
                <a:avLst/>
                <a:gdLst>
                  <a:gd name="T0" fmla="*/ 0 w 5"/>
                  <a:gd name="T1" fmla="*/ 4 h 42"/>
                  <a:gd name="T2" fmla="*/ 0 w 5"/>
                  <a:gd name="T3" fmla="*/ 42 h 42"/>
                  <a:gd name="T4" fmla="*/ 5 w 5"/>
                  <a:gd name="T5" fmla="*/ 39 h 42"/>
                  <a:gd name="T6" fmla="*/ 5 w 5"/>
                  <a:gd name="T7" fmla="*/ 0 h 42"/>
                  <a:gd name="T8" fmla="*/ 0 w 5"/>
                  <a:gd name="T9" fmla="*/ 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2">
                    <a:moveTo>
                      <a:pt x="0" y="4"/>
                    </a:moveTo>
                    <a:lnTo>
                      <a:pt x="0" y="42"/>
                    </a:lnTo>
                    <a:lnTo>
                      <a:pt x="5" y="39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6" name="Freeform 159">
                <a:extLst>
                  <a:ext uri="{FF2B5EF4-FFF2-40B4-BE49-F238E27FC236}">
                    <a16:creationId xmlns:a16="http://schemas.microsoft.com/office/drawing/2014/main" id="{7B8ACA72-E76C-4106-8B84-2FFC6249B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3" y="2306"/>
                <a:ext cx="5" cy="41"/>
              </a:xfrm>
              <a:custGeom>
                <a:avLst/>
                <a:gdLst>
                  <a:gd name="T0" fmla="*/ 0 w 5"/>
                  <a:gd name="T1" fmla="*/ 3 h 41"/>
                  <a:gd name="T2" fmla="*/ 0 w 5"/>
                  <a:gd name="T3" fmla="*/ 41 h 41"/>
                  <a:gd name="T4" fmla="*/ 5 w 5"/>
                  <a:gd name="T5" fmla="*/ 38 h 41"/>
                  <a:gd name="T6" fmla="*/ 5 w 5"/>
                  <a:gd name="T7" fmla="*/ 0 h 41"/>
                  <a:gd name="T8" fmla="*/ 0 w 5"/>
                  <a:gd name="T9" fmla="*/ 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1">
                    <a:moveTo>
                      <a:pt x="0" y="3"/>
                    </a:moveTo>
                    <a:lnTo>
                      <a:pt x="0" y="41"/>
                    </a:lnTo>
                    <a:lnTo>
                      <a:pt x="5" y="38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7" name="Freeform 160">
                <a:extLst>
                  <a:ext uri="{FF2B5EF4-FFF2-40B4-BE49-F238E27FC236}">
                    <a16:creationId xmlns:a16="http://schemas.microsoft.com/office/drawing/2014/main" id="{CF1366F4-517F-43E3-BA4D-F117BAD23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9" y="2319"/>
                <a:ext cx="5" cy="42"/>
              </a:xfrm>
              <a:custGeom>
                <a:avLst/>
                <a:gdLst>
                  <a:gd name="T0" fmla="*/ 0 w 5"/>
                  <a:gd name="T1" fmla="*/ 4 h 42"/>
                  <a:gd name="T2" fmla="*/ 0 w 5"/>
                  <a:gd name="T3" fmla="*/ 42 h 42"/>
                  <a:gd name="T4" fmla="*/ 5 w 5"/>
                  <a:gd name="T5" fmla="*/ 39 h 42"/>
                  <a:gd name="T6" fmla="*/ 5 w 5"/>
                  <a:gd name="T7" fmla="*/ 0 h 42"/>
                  <a:gd name="T8" fmla="*/ 0 w 5"/>
                  <a:gd name="T9" fmla="*/ 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2">
                    <a:moveTo>
                      <a:pt x="0" y="4"/>
                    </a:moveTo>
                    <a:lnTo>
                      <a:pt x="0" y="42"/>
                    </a:lnTo>
                    <a:lnTo>
                      <a:pt x="5" y="39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8" name="Freeform 161">
                <a:extLst>
                  <a:ext uri="{FF2B5EF4-FFF2-40B4-BE49-F238E27FC236}">
                    <a16:creationId xmlns:a16="http://schemas.microsoft.com/office/drawing/2014/main" id="{0C5A3A3C-FFC9-4023-9FBA-A00887C03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2" y="2278"/>
                <a:ext cx="5" cy="41"/>
              </a:xfrm>
              <a:custGeom>
                <a:avLst/>
                <a:gdLst>
                  <a:gd name="T0" fmla="*/ 0 w 5"/>
                  <a:gd name="T1" fmla="*/ 3 h 41"/>
                  <a:gd name="T2" fmla="*/ 0 w 5"/>
                  <a:gd name="T3" fmla="*/ 41 h 41"/>
                  <a:gd name="T4" fmla="*/ 5 w 5"/>
                  <a:gd name="T5" fmla="*/ 38 h 41"/>
                  <a:gd name="T6" fmla="*/ 5 w 5"/>
                  <a:gd name="T7" fmla="*/ 0 h 41"/>
                  <a:gd name="T8" fmla="*/ 0 w 5"/>
                  <a:gd name="T9" fmla="*/ 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1">
                    <a:moveTo>
                      <a:pt x="0" y="3"/>
                    </a:moveTo>
                    <a:lnTo>
                      <a:pt x="0" y="41"/>
                    </a:lnTo>
                    <a:lnTo>
                      <a:pt x="5" y="38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19" name="Freeform 162">
                <a:extLst>
                  <a:ext uri="{FF2B5EF4-FFF2-40B4-BE49-F238E27FC236}">
                    <a16:creationId xmlns:a16="http://schemas.microsoft.com/office/drawing/2014/main" id="{91BEBCCF-93A6-4B17-B7B7-A4F06F431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" y="2285"/>
                <a:ext cx="5" cy="41"/>
              </a:xfrm>
              <a:custGeom>
                <a:avLst/>
                <a:gdLst>
                  <a:gd name="T0" fmla="*/ 0 w 5"/>
                  <a:gd name="T1" fmla="*/ 3 h 41"/>
                  <a:gd name="T2" fmla="*/ 0 w 5"/>
                  <a:gd name="T3" fmla="*/ 41 h 41"/>
                  <a:gd name="T4" fmla="*/ 5 w 5"/>
                  <a:gd name="T5" fmla="*/ 38 h 41"/>
                  <a:gd name="T6" fmla="*/ 5 w 5"/>
                  <a:gd name="T7" fmla="*/ 0 h 41"/>
                  <a:gd name="T8" fmla="*/ 0 w 5"/>
                  <a:gd name="T9" fmla="*/ 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1">
                    <a:moveTo>
                      <a:pt x="0" y="3"/>
                    </a:moveTo>
                    <a:lnTo>
                      <a:pt x="0" y="41"/>
                    </a:lnTo>
                    <a:lnTo>
                      <a:pt x="5" y="38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0" name="Freeform 163">
                <a:extLst>
                  <a:ext uri="{FF2B5EF4-FFF2-40B4-BE49-F238E27FC236}">
                    <a16:creationId xmlns:a16="http://schemas.microsoft.com/office/drawing/2014/main" id="{8F69834C-77D3-49ED-A2CD-48DF86779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5" y="2299"/>
                <a:ext cx="5" cy="41"/>
              </a:xfrm>
              <a:custGeom>
                <a:avLst/>
                <a:gdLst>
                  <a:gd name="T0" fmla="*/ 0 w 5"/>
                  <a:gd name="T1" fmla="*/ 3 h 41"/>
                  <a:gd name="T2" fmla="*/ 0 w 5"/>
                  <a:gd name="T3" fmla="*/ 41 h 41"/>
                  <a:gd name="T4" fmla="*/ 5 w 5"/>
                  <a:gd name="T5" fmla="*/ 38 h 41"/>
                  <a:gd name="T6" fmla="*/ 5 w 5"/>
                  <a:gd name="T7" fmla="*/ 0 h 41"/>
                  <a:gd name="T8" fmla="*/ 0 w 5"/>
                  <a:gd name="T9" fmla="*/ 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1">
                    <a:moveTo>
                      <a:pt x="0" y="3"/>
                    </a:moveTo>
                    <a:lnTo>
                      <a:pt x="0" y="41"/>
                    </a:lnTo>
                    <a:lnTo>
                      <a:pt x="5" y="38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1" name="Freeform 164">
                <a:extLst>
                  <a:ext uri="{FF2B5EF4-FFF2-40B4-BE49-F238E27FC236}">
                    <a16:creationId xmlns:a16="http://schemas.microsoft.com/office/drawing/2014/main" id="{D623D9EF-9162-4D15-B00F-074B808E6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7" y="2292"/>
                <a:ext cx="6" cy="41"/>
              </a:xfrm>
              <a:custGeom>
                <a:avLst/>
                <a:gdLst>
                  <a:gd name="T0" fmla="*/ 0 w 6"/>
                  <a:gd name="T1" fmla="*/ 3 h 41"/>
                  <a:gd name="T2" fmla="*/ 0 w 6"/>
                  <a:gd name="T3" fmla="*/ 41 h 41"/>
                  <a:gd name="T4" fmla="*/ 6 w 6"/>
                  <a:gd name="T5" fmla="*/ 38 h 41"/>
                  <a:gd name="T6" fmla="*/ 6 w 6"/>
                  <a:gd name="T7" fmla="*/ 0 h 41"/>
                  <a:gd name="T8" fmla="*/ 0 w 6"/>
                  <a:gd name="T9" fmla="*/ 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1">
                    <a:moveTo>
                      <a:pt x="0" y="3"/>
                    </a:moveTo>
                    <a:lnTo>
                      <a:pt x="0" y="41"/>
                    </a:lnTo>
                    <a:lnTo>
                      <a:pt x="6" y="38"/>
                    </a:lnTo>
                    <a:lnTo>
                      <a:pt x="6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2" name="Freeform 165">
                <a:extLst>
                  <a:ext uri="{FF2B5EF4-FFF2-40B4-BE49-F238E27FC236}">
                    <a16:creationId xmlns:a16="http://schemas.microsoft.com/office/drawing/2014/main" id="{82FAE925-93B3-4B0B-8BB8-27091B309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4" y="2254"/>
                <a:ext cx="1" cy="26"/>
              </a:xfrm>
              <a:custGeom>
                <a:avLst/>
                <a:gdLst>
                  <a:gd name="T0" fmla="*/ 1 w 1"/>
                  <a:gd name="T1" fmla="*/ 26 h 26"/>
                  <a:gd name="T2" fmla="*/ 0 w 1"/>
                  <a:gd name="T3" fmla="*/ 24 h 26"/>
                  <a:gd name="T4" fmla="*/ 0 w 1"/>
                  <a:gd name="T5" fmla="*/ 0 h 26"/>
                  <a:gd name="T6" fmla="*/ 1 w 1"/>
                  <a:gd name="T7" fmla="*/ 1 h 26"/>
                  <a:gd name="T8" fmla="*/ 1 w 1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6">
                    <a:moveTo>
                      <a:pt x="1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1" y="1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3" name="Freeform 166">
                <a:extLst>
                  <a:ext uri="{FF2B5EF4-FFF2-40B4-BE49-F238E27FC236}">
                    <a16:creationId xmlns:a16="http://schemas.microsoft.com/office/drawing/2014/main" id="{51DDC00B-C771-45C2-B0B3-DF749AD35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4" y="2247"/>
                <a:ext cx="7" cy="3"/>
              </a:xfrm>
              <a:custGeom>
                <a:avLst/>
                <a:gdLst>
                  <a:gd name="T0" fmla="*/ 1 w 7"/>
                  <a:gd name="T1" fmla="*/ 3 h 3"/>
                  <a:gd name="T2" fmla="*/ 0 w 7"/>
                  <a:gd name="T3" fmla="*/ 1 h 3"/>
                  <a:gd name="T4" fmla="*/ 3 w 7"/>
                  <a:gd name="T5" fmla="*/ 0 h 3"/>
                  <a:gd name="T6" fmla="*/ 7 w 7"/>
                  <a:gd name="T7" fmla="*/ 1 h 3"/>
                  <a:gd name="T8" fmla="*/ 1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lnTo>
                      <a:pt x="0" y="1"/>
                    </a:lnTo>
                    <a:lnTo>
                      <a:pt x="3" y="0"/>
                    </a:lnTo>
                    <a:lnTo>
                      <a:pt x="7" y="1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4" name="Freeform 167">
                <a:extLst>
                  <a:ext uri="{FF2B5EF4-FFF2-40B4-BE49-F238E27FC236}">
                    <a16:creationId xmlns:a16="http://schemas.microsoft.com/office/drawing/2014/main" id="{100EF975-EC5F-467F-882A-0AE4EBAA6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6" y="2264"/>
                <a:ext cx="4" cy="24"/>
              </a:xfrm>
              <a:custGeom>
                <a:avLst/>
                <a:gdLst>
                  <a:gd name="T0" fmla="*/ 4 w 4"/>
                  <a:gd name="T1" fmla="*/ 24 h 24"/>
                  <a:gd name="T2" fmla="*/ 0 w 4"/>
                  <a:gd name="T3" fmla="*/ 23 h 24"/>
                  <a:gd name="T4" fmla="*/ 0 w 4"/>
                  <a:gd name="T5" fmla="*/ 0 h 24"/>
                  <a:gd name="T6" fmla="*/ 4 w 4"/>
                  <a:gd name="T7" fmla="*/ 2 h 24"/>
                  <a:gd name="T8" fmla="*/ 4 w 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4">
                    <a:moveTo>
                      <a:pt x="4" y="24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4" y="2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5" name="Freeform 168">
                <a:extLst>
                  <a:ext uri="{FF2B5EF4-FFF2-40B4-BE49-F238E27FC236}">
                    <a16:creationId xmlns:a16="http://schemas.microsoft.com/office/drawing/2014/main" id="{F1D895F7-66FA-45F7-AD9C-7C5D2CDA1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2" y="2248"/>
                <a:ext cx="13" cy="9"/>
              </a:xfrm>
              <a:custGeom>
                <a:avLst/>
                <a:gdLst>
                  <a:gd name="T0" fmla="*/ 1 w 13"/>
                  <a:gd name="T1" fmla="*/ 9 h 9"/>
                  <a:gd name="T2" fmla="*/ 0 w 13"/>
                  <a:gd name="T3" fmla="*/ 7 h 9"/>
                  <a:gd name="T4" fmla="*/ 12 w 13"/>
                  <a:gd name="T5" fmla="*/ 0 h 9"/>
                  <a:gd name="T6" fmla="*/ 13 w 13"/>
                  <a:gd name="T7" fmla="*/ 2 h 9"/>
                  <a:gd name="T8" fmla="*/ 1 w 13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" y="9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6" name="Freeform 169">
                <a:extLst>
                  <a:ext uri="{FF2B5EF4-FFF2-40B4-BE49-F238E27FC236}">
                    <a16:creationId xmlns:a16="http://schemas.microsoft.com/office/drawing/2014/main" id="{E14ACD42-E0C1-4ED6-8130-272B7BF6D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6" y="2255"/>
                <a:ext cx="7" cy="6"/>
              </a:xfrm>
              <a:custGeom>
                <a:avLst/>
                <a:gdLst>
                  <a:gd name="T0" fmla="*/ 4 w 7"/>
                  <a:gd name="T1" fmla="*/ 6 h 6"/>
                  <a:gd name="T2" fmla="*/ 0 w 7"/>
                  <a:gd name="T3" fmla="*/ 4 h 6"/>
                  <a:gd name="T4" fmla="*/ 6 w 7"/>
                  <a:gd name="T5" fmla="*/ 0 h 6"/>
                  <a:gd name="T6" fmla="*/ 7 w 7"/>
                  <a:gd name="T7" fmla="*/ 2 h 6"/>
                  <a:gd name="T8" fmla="*/ 4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4" y="6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7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7" name="Freeform 170">
                <a:extLst>
                  <a:ext uri="{FF2B5EF4-FFF2-40B4-BE49-F238E27FC236}">
                    <a16:creationId xmlns:a16="http://schemas.microsoft.com/office/drawing/2014/main" id="{43DD7141-AFCD-4090-AAAE-CB585784C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1" y="2273"/>
                <a:ext cx="2" cy="26"/>
              </a:xfrm>
              <a:custGeom>
                <a:avLst/>
                <a:gdLst>
                  <a:gd name="T0" fmla="*/ 2 w 2"/>
                  <a:gd name="T1" fmla="*/ 26 h 26"/>
                  <a:gd name="T2" fmla="*/ 0 w 2"/>
                  <a:gd name="T3" fmla="*/ 24 h 26"/>
                  <a:gd name="T4" fmla="*/ 0 w 2"/>
                  <a:gd name="T5" fmla="*/ 0 h 26"/>
                  <a:gd name="T6" fmla="*/ 2 w 2"/>
                  <a:gd name="T7" fmla="*/ 1 h 26"/>
                  <a:gd name="T8" fmla="*/ 2 w 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6">
                    <a:moveTo>
                      <a:pt x="2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8" name="Freeform 171">
                <a:extLst>
                  <a:ext uri="{FF2B5EF4-FFF2-40B4-BE49-F238E27FC236}">
                    <a16:creationId xmlns:a16="http://schemas.microsoft.com/office/drawing/2014/main" id="{14575FBA-5414-4EC3-BE0E-999961C4A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2259"/>
                <a:ext cx="16" cy="8"/>
              </a:xfrm>
              <a:custGeom>
                <a:avLst/>
                <a:gdLst>
                  <a:gd name="T0" fmla="*/ 4 w 16"/>
                  <a:gd name="T1" fmla="*/ 8 h 8"/>
                  <a:gd name="T2" fmla="*/ 0 w 16"/>
                  <a:gd name="T3" fmla="*/ 7 h 8"/>
                  <a:gd name="T4" fmla="*/ 12 w 16"/>
                  <a:gd name="T5" fmla="*/ 0 h 8"/>
                  <a:gd name="T6" fmla="*/ 16 w 16"/>
                  <a:gd name="T7" fmla="*/ 2 h 8"/>
                  <a:gd name="T8" fmla="*/ 4 w 16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4" y="8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29" name="Freeform 172">
                <a:extLst>
                  <a:ext uri="{FF2B5EF4-FFF2-40B4-BE49-F238E27FC236}">
                    <a16:creationId xmlns:a16="http://schemas.microsoft.com/office/drawing/2014/main" id="{A7B3B82E-AC28-4170-8DB4-9534BE0B2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1" y="2266"/>
                <a:ext cx="7" cy="3"/>
              </a:xfrm>
              <a:custGeom>
                <a:avLst/>
                <a:gdLst>
                  <a:gd name="T0" fmla="*/ 2 w 7"/>
                  <a:gd name="T1" fmla="*/ 3 h 3"/>
                  <a:gd name="T2" fmla="*/ 0 w 7"/>
                  <a:gd name="T3" fmla="*/ 1 h 3"/>
                  <a:gd name="T4" fmla="*/ 3 w 7"/>
                  <a:gd name="T5" fmla="*/ 0 h 3"/>
                  <a:gd name="T6" fmla="*/ 7 w 7"/>
                  <a:gd name="T7" fmla="*/ 1 h 3"/>
                  <a:gd name="T8" fmla="*/ 2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2" y="3"/>
                    </a:moveTo>
                    <a:lnTo>
                      <a:pt x="0" y="1"/>
                    </a:lnTo>
                    <a:lnTo>
                      <a:pt x="3" y="0"/>
                    </a:lnTo>
                    <a:lnTo>
                      <a:pt x="7" y="1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0" name="Freeform 173">
                <a:extLst>
                  <a:ext uri="{FF2B5EF4-FFF2-40B4-BE49-F238E27FC236}">
                    <a16:creationId xmlns:a16="http://schemas.microsoft.com/office/drawing/2014/main" id="{FFEB1736-BD12-46F0-B638-4DA9853145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" y="2281"/>
                <a:ext cx="3" cy="26"/>
              </a:xfrm>
              <a:custGeom>
                <a:avLst/>
                <a:gdLst>
                  <a:gd name="T0" fmla="*/ 3 w 3"/>
                  <a:gd name="T1" fmla="*/ 26 h 26"/>
                  <a:gd name="T2" fmla="*/ 0 w 3"/>
                  <a:gd name="T3" fmla="*/ 25 h 26"/>
                  <a:gd name="T4" fmla="*/ 0 w 3"/>
                  <a:gd name="T5" fmla="*/ 0 h 26"/>
                  <a:gd name="T6" fmla="*/ 3 w 3"/>
                  <a:gd name="T7" fmla="*/ 2 h 26"/>
                  <a:gd name="T8" fmla="*/ 3 w 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6">
                    <a:moveTo>
                      <a:pt x="3" y="26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1" name="Freeform 174">
                <a:extLst>
                  <a:ext uri="{FF2B5EF4-FFF2-40B4-BE49-F238E27FC236}">
                    <a16:creationId xmlns:a16="http://schemas.microsoft.com/office/drawing/2014/main" id="{31A261CB-A5DA-425D-AC85-992B3BC703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9" y="2267"/>
                <a:ext cx="14" cy="9"/>
              </a:xfrm>
              <a:custGeom>
                <a:avLst/>
                <a:gdLst>
                  <a:gd name="T0" fmla="*/ 1 w 14"/>
                  <a:gd name="T1" fmla="*/ 9 h 9"/>
                  <a:gd name="T2" fmla="*/ 0 w 14"/>
                  <a:gd name="T3" fmla="*/ 7 h 9"/>
                  <a:gd name="T4" fmla="*/ 12 w 14"/>
                  <a:gd name="T5" fmla="*/ 0 h 9"/>
                  <a:gd name="T6" fmla="*/ 14 w 14"/>
                  <a:gd name="T7" fmla="*/ 2 h 9"/>
                  <a:gd name="T8" fmla="*/ 1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1" y="9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2" name="Freeform 175">
                <a:extLst>
                  <a:ext uri="{FF2B5EF4-FFF2-40B4-BE49-F238E27FC236}">
                    <a16:creationId xmlns:a16="http://schemas.microsoft.com/office/drawing/2014/main" id="{076EEFAD-3924-4E61-A045-E87465BDB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" y="2274"/>
                <a:ext cx="6" cy="6"/>
              </a:xfrm>
              <a:custGeom>
                <a:avLst/>
                <a:gdLst>
                  <a:gd name="T0" fmla="*/ 3 w 6"/>
                  <a:gd name="T1" fmla="*/ 6 h 6"/>
                  <a:gd name="T2" fmla="*/ 0 w 6"/>
                  <a:gd name="T3" fmla="*/ 4 h 6"/>
                  <a:gd name="T4" fmla="*/ 5 w 6"/>
                  <a:gd name="T5" fmla="*/ 0 h 6"/>
                  <a:gd name="T6" fmla="*/ 6 w 6"/>
                  <a:gd name="T7" fmla="*/ 2 h 6"/>
                  <a:gd name="T8" fmla="*/ 3 w 6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6"/>
                    </a:moveTo>
                    <a:lnTo>
                      <a:pt x="0" y="4"/>
                    </a:lnTo>
                    <a:lnTo>
                      <a:pt x="5" y="0"/>
                    </a:lnTo>
                    <a:lnTo>
                      <a:pt x="6" y="2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3" name="Freeform 176">
                <a:extLst>
                  <a:ext uri="{FF2B5EF4-FFF2-40B4-BE49-F238E27FC236}">
                    <a16:creationId xmlns:a16="http://schemas.microsoft.com/office/drawing/2014/main" id="{F5087975-C71F-4A6A-861C-60421F965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8" y="2292"/>
                <a:ext cx="2" cy="26"/>
              </a:xfrm>
              <a:custGeom>
                <a:avLst/>
                <a:gdLst>
                  <a:gd name="T0" fmla="*/ 2 w 2"/>
                  <a:gd name="T1" fmla="*/ 26 h 26"/>
                  <a:gd name="T2" fmla="*/ 0 w 2"/>
                  <a:gd name="T3" fmla="*/ 24 h 26"/>
                  <a:gd name="T4" fmla="*/ 0 w 2"/>
                  <a:gd name="T5" fmla="*/ 0 h 26"/>
                  <a:gd name="T6" fmla="*/ 2 w 2"/>
                  <a:gd name="T7" fmla="*/ 1 h 26"/>
                  <a:gd name="T8" fmla="*/ 2 w 2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6">
                    <a:moveTo>
                      <a:pt x="2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2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4" name="Freeform 177">
                <a:extLst>
                  <a:ext uri="{FF2B5EF4-FFF2-40B4-BE49-F238E27FC236}">
                    <a16:creationId xmlns:a16="http://schemas.microsoft.com/office/drawing/2014/main" id="{04EB0CCD-5AF1-4D23-AD11-1A4C03DDD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1" y="2278"/>
                <a:ext cx="16" cy="9"/>
              </a:xfrm>
              <a:custGeom>
                <a:avLst/>
                <a:gdLst>
                  <a:gd name="T0" fmla="*/ 4 w 16"/>
                  <a:gd name="T1" fmla="*/ 9 h 9"/>
                  <a:gd name="T2" fmla="*/ 0 w 16"/>
                  <a:gd name="T3" fmla="*/ 7 h 9"/>
                  <a:gd name="T4" fmla="*/ 13 w 16"/>
                  <a:gd name="T5" fmla="*/ 0 h 9"/>
                  <a:gd name="T6" fmla="*/ 16 w 16"/>
                  <a:gd name="T7" fmla="*/ 2 h 9"/>
                  <a:gd name="T8" fmla="*/ 4 w 16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9">
                    <a:moveTo>
                      <a:pt x="4" y="9"/>
                    </a:moveTo>
                    <a:lnTo>
                      <a:pt x="0" y="7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5" name="Freeform 178">
                <a:extLst>
                  <a:ext uri="{FF2B5EF4-FFF2-40B4-BE49-F238E27FC236}">
                    <a16:creationId xmlns:a16="http://schemas.microsoft.com/office/drawing/2014/main" id="{CFB97AAF-0922-4A69-A655-BC3E72587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8" y="2285"/>
                <a:ext cx="7" cy="3"/>
              </a:xfrm>
              <a:custGeom>
                <a:avLst/>
                <a:gdLst>
                  <a:gd name="T0" fmla="*/ 2 w 7"/>
                  <a:gd name="T1" fmla="*/ 3 h 3"/>
                  <a:gd name="T2" fmla="*/ 0 w 7"/>
                  <a:gd name="T3" fmla="*/ 2 h 3"/>
                  <a:gd name="T4" fmla="*/ 3 w 7"/>
                  <a:gd name="T5" fmla="*/ 0 h 3"/>
                  <a:gd name="T6" fmla="*/ 7 w 7"/>
                  <a:gd name="T7" fmla="*/ 2 h 3"/>
                  <a:gd name="T8" fmla="*/ 2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2" y="3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7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6" name="Freeform 179">
                <a:extLst>
                  <a:ext uri="{FF2B5EF4-FFF2-40B4-BE49-F238E27FC236}">
                    <a16:creationId xmlns:a16="http://schemas.microsoft.com/office/drawing/2014/main" id="{72194B9D-3D83-457E-AA72-EBFA359C5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" y="2300"/>
                <a:ext cx="3" cy="26"/>
              </a:xfrm>
              <a:custGeom>
                <a:avLst/>
                <a:gdLst>
                  <a:gd name="T0" fmla="*/ 3 w 3"/>
                  <a:gd name="T1" fmla="*/ 26 h 26"/>
                  <a:gd name="T2" fmla="*/ 0 w 3"/>
                  <a:gd name="T3" fmla="*/ 25 h 26"/>
                  <a:gd name="T4" fmla="*/ 0 w 3"/>
                  <a:gd name="T5" fmla="*/ 0 h 26"/>
                  <a:gd name="T6" fmla="*/ 3 w 3"/>
                  <a:gd name="T7" fmla="*/ 2 h 26"/>
                  <a:gd name="T8" fmla="*/ 3 w 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6">
                    <a:moveTo>
                      <a:pt x="3" y="26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7" name="Freeform 180">
                <a:extLst>
                  <a:ext uri="{FF2B5EF4-FFF2-40B4-BE49-F238E27FC236}">
                    <a16:creationId xmlns:a16="http://schemas.microsoft.com/office/drawing/2014/main" id="{7E7A059E-9525-4645-B12C-8F06F2ACB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6" y="2287"/>
                <a:ext cx="14" cy="8"/>
              </a:xfrm>
              <a:custGeom>
                <a:avLst/>
                <a:gdLst>
                  <a:gd name="T0" fmla="*/ 2 w 14"/>
                  <a:gd name="T1" fmla="*/ 8 h 8"/>
                  <a:gd name="T2" fmla="*/ 0 w 14"/>
                  <a:gd name="T3" fmla="*/ 6 h 8"/>
                  <a:gd name="T4" fmla="*/ 12 w 14"/>
                  <a:gd name="T5" fmla="*/ 0 h 8"/>
                  <a:gd name="T6" fmla="*/ 14 w 14"/>
                  <a:gd name="T7" fmla="*/ 1 h 8"/>
                  <a:gd name="T8" fmla="*/ 2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2" y="8"/>
                    </a:moveTo>
                    <a:lnTo>
                      <a:pt x="0" y="6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8" name="Freeform 181">
                <a:extLst>
                  <a:ext uri="{FF2B5EF4-FFF2-40B4-BE49-F238E27FC236}">
                    <a16:creationId xmlns:a16="http://schemas.microsoft.com/office/drawing/2014/main" id="{852D798A-D302-44EB-8ABA-864EEDCE3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" y="2293"/>
                <a:ext cx="7" cy="6"/>
              </a:xfrm>
              <a:custGeom>
                <a:avLst/>
                <a:gdLst>
                  <a:gd name="T0" fmla="*/ 3 w 7"/>
                  <a:gd name="T1" fmla="*/ 6 h 6"/>
                  <a:gd name="T2" fmla="*/ 0 w 7"/>
                  <a:gd name="T3" fmla="*/ 4 h 6"/>
                  <a:gd name="T4" fmla="*/ 5 w 7"/>
                  <a:gd name="T5" fmla="*/ 0 h 6"/>
                  <a:gd name="T6" fmla="*/ 7 w 7"/>
                  <a:gd name="T7" fmla="*/ 2 h 6"/>
                  <a:gd name="T8" fmla="*/ 3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3" y="6"/>
                    </a:moveTo>
                    <a:lnTo>
                      <a:pt x="0" y="4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9" name="Freeform 182">
                <a:extLst>
                  <a:ext uri="{FF2B5EF4-FFF2-40B4-BE49-F238E27FC236}">
                    <a16:creationId xmlns:a16="http://schemas.microsoft.com/office/drawing/2014/main" id="{463916A2-70A0-4C75-AAF0-1042976ABF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" y="2311"/>
                <a:ext cx="4" cy="26"/>
              </a:xfrm>
              <a:custGeom>
                <a:avLst/>
                <a:gdLst>
                  <a:gd name="T0" fmla="*/ 4 w 4"/>
                  <a:gd name="T1" fmla="*/ 26 h 26"/>
                  <a:gd name="T2" fmla="*/ 0 w 4"/>
                  <a:gd name="T3" fmla="*/ 24 h 26"/>
                  <a:gd name="T4" fmla="*/ 0 w 4"/>
                  <a:gd name="T5" fmla="*/ 0 h 26"/>
                  <a:gd name="T6" fmla="*/ 2 w 4"/>
                  <a:gd name="T7" fmla="*/ 1 h 26"/>
                  <a:gd name="T8" fmla="*/ 4 w 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6">
                    <a:moveTo>
                      <a:pt x="4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2" y="1"/>
                    </a:ln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0" name="Freeform 183">
                <a:extLst>
                  <a:ext uri="{FF2B5EF4-FFF2-40B4-BE49-F238E27FC236}">
                    <a16:creationId xmlns:a16="http://schemas.microsoft.com/office/drawing/2014/main" id="{0C73468C-2AD0-432D-803E-196DED9C7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9" y="2297"/>
                <a:ext cx="15" cy="9"/>
              </a:xfrm>
              <a:custGeom>
                <a:avLst/>
                <a:gdLst>
                  <a:gd name="T0" fmla="*/ 3 w 15"/>
                  <a:gd name="T1" fmla="*/ 9 h 9"/>
                  <a:gd name="T2" fmla="*/ 0 w 15"/>
                  <a:gd name="T3" fmla="*/ 7 h 9"/>
                  <a:gd name="T4" fmla="*/ 12 w 15"/>
                  <a:gd name="T5" fmla="*/ 0 h 9"/>
                  <a:gd name="T6" fmla="*/ 15 w 15"/>
                  <a:gd name="T7" fmla="*/ 2 h 9"/>
                  <a:gd name="T8" fmla="*/ 3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3" y="9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1" name="Freeform 184">
                <a:extLst>
                  <a:ext uri="{FF2B5EF4-FFF2-40B4-BE49-F238E27FC236}">
                    <a16:creationId xmlns:a16="http://schemas.microsoft.com/office/drawing/2014/main" id="{C185D5BA-BFAD-481A-833B-7F45C8145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" y="2304"/>
                <a:ext cx="7" cy="3"/>
              </a:xfrm>
              <a:custGeom>
                <a:avLst/>
                <a:gdLst>
                  <a:gd name="T0" fmla="*/ 2 w 7"/>
                  <a:gd name="T1" fmla="*/ 3 h 3"/>
                  <a:gd name="T2" fmla="*/ 0 w 7"/>
                  <a:gd name="T3" fmla="*/ 2 h 3"/>
                  <a:gd name="T4" fmla="*/ 4 w 7"/>
                  <a:gd name="T5" fmla="*/ 0 h 3"/>
                  <a:gd name="T6" fmla="*/ 7 w 7"/>
                  <a:gd name="T7" fmla="*/ 2 h 3"/>
                  <a:gd name="T8" fmla="*/ 2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2" y="3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2" name="Freeform 185">
                <a:extLst>
                  <a:ext uri="{FF2B5EF4-FFF2-40B4-BE49-F238E27FC236}">
                    <a16:creationId xmlns:a16="http://schemas.microsoft.com/office/drawing/2014/main" id="{6001573D-E5D0-4721-AEE5-06DBF1E24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8" y="2319"/>
                <a:ext cx="3" cy="26"/>
              </a:xfrm>
              <a:custGeom>
                <a:avLst/>
                <a:gdLst>
                  <a:gd name="T0" fmla="*/ 3 w 3"/>
                  <a:gd name="T1" fmla="*/ 26 h 26"/>
                  <a:gd name="T2" fmla="*/ 0 w 3"/>
                  <a:gd name="T3" fmla="*/ 25 h 26"/>
                  <a:gd name="T4" fmla="*/ 0 w 3"/>
                  <a:gd name="T5" fmla="*/ 0 h 26"/>
                  <a:gd name="T6" fmla="*/ 3 w 3"/>
                  <a:gd name="T7" fmla="*/ 2 h 26"/>
                  <a:gd name="T8" fmla="*/ 3 w 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6">
                    <a:moveTo>
                      <a:pt x="3" y="26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3" name="Freeform 186">
                <a:extLst>
                  <a:ext uri="{FF2B5EF4-FFF2-40B4-BE49-F238E27FC236}">
                    <a16:creationId xmlns:a16="http://schemas.microsoft.com/office/drawing/2014/main" id="{8672A719-107A-4862-B7D4-BA69D2A4A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" y="2306"/>
                <a:ext cx="14" cy="8"/>
              </a:xfrm>
              <a:custGeom>
                <a:avLst/>
                <a:gdLst>
                  <a:gd name="T0" fmla="*/ 2 w 14"/>
                  <a:gd name="T1" fmla="*/ 8 h 8"/>
                  <a:gd name="T2" fmla="*/ 0 w 14"/>
                  <a:gd name="T3" fmla="*/ 6 h 8"/>
                  <a:gd name="T4" fmla="*/ 12 w 14"/>
                  <a:gd name="T5" fmla="*/ 0 h 8"/>
                  <a:gd name="T6" fmla="*/ 14 w 14"/>
                  <a:gd name="T7" fmla="*/ 1 h 8"/>
                  <a:gd name="T8" fmla="*/ 2 w 1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2" y="8"/>
                    </a:moveTo>
                    <a:lnTo>
                      <a:pt x="0" y="6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4" name="Freeform 187">
                <a:extLst>
                  <a:ext uri="{FF2B5EF4-FFF2-40B4-BE49-F238E27FC236}">
                    <a16:creationId xmlns:a16="http://schemas.microsoft.com/office/drawing/2014/main" id="{8BD49957-8DB9-45DA-916C-4EF3D8982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8" y="2312"/>
                <a:ext cx="7" cy="6"/>
              </a:xfrm>
              <a:custGeom>
                <a:avLst/>
                <a:gdLst>
                  <a:gd name="T0" fmla="*/ 3 w 7"/>
                  <a:gd name="T1" fmla="*/ 6 h 6"/>
                  <a:gd name="T2" fmla="*/ 0 w 7"/>
                  <a:gd name="T3" fmla="*/ 4 h 6"/>
                  <a:gd name="T4" fmla="*/ 5 w 7"/>
                  <a:gd name="T5" fmla="*/ 0 h 6"/>
                  <a:gd name="T6" fmla="*/ 7 w 7"/>
                  <a:gd name="T7" fmla="*/ 2 h 6"/>
                  <a:gd name="T8" fmla="*/ 3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3" y="6"/>
                    </a:moveTo>
                    <a:lnTo>
                      <a:pt x="0" y="4"/>
                    </a:lnTo>
                    <a:lnTo>
                      <a:pt x="5" y="0"/>
                    </a:lnTo>
                    <a:lnTo>
                      <a:pt x="7" y="2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5" name="Freeform 188">
                <a:extLst>
                  <a:ext uri="{FF2B5EF4-FFF2-40B4-BE49-F238E27FC236}">
                    <a16:creationId xmlns:a16="http://schemas.microsoft.com/office/drawing/2014/main" id="{3F300596-610F-482A-8E11-CDA22777B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2" y="2330"/>
                <a:ext cx="4" cy="26"/>
              </a:xfrm>
              <a:custGeom>
                <a:avLst/>
                <a:gdLst>
                  <a:gd name="T0" fmla="*/ 4 w 4"/>
                  <a:gd name="T1" fmla="*/ 26 h 26"/>
                  <a:gd name="T2" fmla="*/ 0 w 4"/>
                  <a:gd name="T3" fmla="*/ 24 h 26"/>
                  <a:gd name="T4" fmla="*/ 0 w 4"/>
                  <a:gd name="T5" fmla="*/ 0 h 26"/>
                  <a:gd name="T6" fmla="*/ 4 w 4"/>
                  <a:gd name="T7" fmla="*/ 2 h 26"/>
                  <a:gd name="T8" fmla="*/ 4 w 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6">
                    <a:moveTo>
                      <a:pt x="4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6" name="Freeform 189">
                <a:extLst>
                  <a:ext uri="{FF2B5EF4-FFF2-40B4-BE49-F238E27FC236}">
                    <a16:creationId xmlns:a16="http://schemas.microsoft.com/office/drawing/2014/main" id="{68A7BBEE-EBDE-473E-B7FD-9D7B89154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6" y="2316"/>
                <a:ext cx="15" cy="9"/>
              </a:xfrm>
              <a:custGeom>
                <a:avLst/>
                <a:gdLst>
                  <a:gd name="T0" fmla="*/ 3 w 15"/>
                  <a:gd name="T1" fmla="*/ 9 h 9"/>
                  <a:gd name="T2" fmla="*/ 0 w 15"/>
                  <a:gd name="T3" fmla="*/ 7 h 9"/>
                  <a:gd name="T4" fmla="*/ 12 w 15"/>
                  <a:gd name="T5" fmla="*/ 0 h 9"/>
                  <a:gd name="T6" fmla="*/ 15 w 15"/>
                  <a:gd name="T7" fmla="*/ 2 h 9"/>
                  <a:gd name="T8" fmla="*/ 3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3" y="9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7" name="Freeform 190">
                <a:extLst>
                  <a:ext uri="{FF2B5EF4-FFF2-40B4-BE49-F238E27FC236}">
                    <a16:creationId xmlns:a16="http://schemas.microsoft.com/office/drawing/2014/main" id="{AE26FDF3-C7FC-41C9-B78E-5744C14CA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2" y="2323"/>
                <a:ext cx="7" cy="3"/>
              </a:xfrm>
              <a:custGeom>
                <a:avLst/>
                <a:gdLst>
                  <a:gd name="T0" fmla="*/ 4 w 7"/>
                  <a:gd name="T1" fmla="*/ 3 h 3"/>
                  <a:gd name="T2" fmla="*/ 0 w 7"/>
                  <a:gd name="T3" fmla="*/ 2 h 3"/>
                  <a:gd name="T4" fmla="*/ 4 w 7"/>
                  <a:gd name="T5" fmla="*/ 0 h 3"/>
                  <a:gd name="T6" fmla="*/ 7 w 7"/>
                  <a:gd name="T7" fmla="*/ 2 h 3"/>
                  <a:gd name="T8" fmla="*/ 4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4" y="3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8" name="Freeform 191">
                <a:extLst>
                  <a:ext uri="{FF2B5EF4-FFF2-40B4-BE49-F238E27FC236}">
                    <a16:creationId xmlns:a16="http://schemas.microsoft.com/office/drawing/2014/main" id="{D7304C53-CA3C-478F-B37A-B37B3829C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5" y="2338"/>
                <a:ext cx="3" cy="26"/>
              </a:xfrm>
              <a:custGeom>
                <a:avLst/>
                <a:gdLst>
                  <a:gd name="T0" fmla="*/ 3 w 3"/>
                  <a:gd name="T1" fmla="*/ 26 h 26"/>
                  <a:gd name="T2" fmla="*/ 0 w 3"/>
                  <a:gd name="T3" fmla="*/ 25 h 26"/>
                  <a:gd name="T4" fmla="*/ 0 w 3"/>
                  <a:gd name="T5" fmla="*/ 0 h 26"/>
                  <a:gd name="T6" fmla="*/ 3 w 3"/>
                  <a:gd name="T7" fmla="*/ 2 h 26"/>
                  <a:gd name="T8" fmla="*/ 3 w 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6">
                    <a:moveTo>
                      <a:pt x="3" y="26"/>
                    </a:moveTo>
                    <a:lnTo>
                      <a:pt x="0" y="25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9" name="Freeform 192">
                <a:extLst>
                  <a:ext uri="{FF2B5EF4-FFF2-40B4-BE49-F238E27FC236}">
                    <a16:creationId xmlns:a16="http://schemas.microsoft.com/office/drawing/2014/main" id="{EBDEDA1E-B842-42A9-8BEF-EA1C71BAC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0" y="2325"/>
                <a:ext cx="16" cy="8"/>
              </a:xfrm>
              <a:custGeom>
                <a:avLst/>
                <a:gdLst>
                  <a:gd name="T0" fmla="*/ 2 w 16"/>
                  <a:gd name="T1" fmla="*/ 8 h 8"/>
                  <a:gd name="T2" fmla="*/ 0 w 16"/>
                  <a:gd name="T3" fmla="*/ 7 h 8"/>
                  <a:gd name="T4" fmla="*/ 12 w 16"/>
                  <a:gd name="T5" fmla="*/ 0 h 8"/>
                  <a:gd name="T6" fmla="*/ 16 w 16"/>
                  <a:gd name="T7" fmla="*/ 1 h 8"/>
                  <a:gd name="T8" fmla="*/ 2 w 16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2" y="8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6" y="1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0" name="Freeform 193">
                <a:extLst>
                  <a:ext uri="{FF2B5EF4-FFF2-40B4-BE49-F238E27FC236}">
                    <a16:creationId xmlns:a16="http://schemas.microsoft.com/office/drawing/2014/main" id="{60A643BB-3CE9-4103-975D-53DD1B3D6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5" y="2332"/>
                <a:ext cx="7" cy="5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5 w 7"/>
                  <a:gd name="T5" fmla="*/ 0 h 5"/>
                  <a:gd name="T6" fmla="*/ 7 w 7"/>
                  <a:gd name="T7" fmla="*/ 1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7" y="1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1" name="Freeform 194">
                <a:extLst>
                  <a:ext uri="{FF2B5EF4-FFF2-40B4-BE49-F238E27FC236}">
                    <a16:creationId xmlns:a16="http://schemas.microsoft.com/office/drawing/2014/main" id="{AB7BEFFE-79F2-4CE4-ADC2-834B6968B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9" y="2349"/>
                <a:ext cx="4" cy="24"/>
              </a:xfrm>
              <a:custGeom>
                <a:avLst/>
                <a:gdLst>
                  <a:gd name="T0" fmla="*/ 4 w 4"/>
                  <a:gd name="T1" fmla="*/ 24 h 24"/>
                  <a:gd name="T2" fmla="*/ 0 w 4"/>
                  <a:gd name="T3" fmla="*/ 22 h 24"/>
                  <a:gd name="T4" fmla="*/ 0 w 4"/>
                  <a:gd name="T5" fmla="*/ 0 h 24"/>
                  <a:gd name="T6" fmla="*/ 4 w 4"/>
                  <a:gd name="T7" fmla="*/ 2 h 24"/>
                  <a:gd name="T8" fmla="*/ 4 w 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4">
                    <a:moveTo>
                      <a:pt x="4" y="24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4" y="2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2" name="Freeform 195">
                <a:extLst>
                  <a:ext uri="{FF2B5EF4-FFF2-40B4-BE49-F238E27FC236}">
                    <a16:creationId xmlns:a16="http://schemas.microsoft.com/office/drawing/2014/main" id="{E837EF41-7D02-4B71-8C14-C8D7A405E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2335"/>
                <a:ext cx="15" cy="9"/>
              </a:xfrm>
              <a:custGeom>
                <a:avLst/>
                <a:gdLst>
                  <a:gd name="T0" fmla="*/ 3 w 15"/>
                  <a:gd name="T1" fmla="*/ 9 h 9"/>
                  <a:gd name="T2" fmla="*/ 0 w 15"/>
                  <a:gd name="T3" fmla="*/ 7 h 9"/>
                  <a:gd name="T4" fmla="*/ 12 w 15"/>
                  <a:gd name="T5" fmla="*/ 0 h 9"/>
                  <a:gd name="T6" fmla="*/ 15 w 15"/>
                  <a:gd name="T7" fmla="*/ 2 h 9"/>
                  <a:gd name="T8" fmla="*/ 3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3" y="9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3" name="Freeform 196">
                <a:extLst>
                  <a:ext uri="{FF2B5EF4-FFF2-40B4-BE49-F238E27FC236}">
                    <a16:creationId xmlns:a16="http://schemas.microsoft.com/office/drawing/2014/main" id="{57600F11-D8D2-4B54-8909-1139DA3F7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9" y="2344"/>
                <a:ext cx="4" cy="7"/>
              </a:xfrm>
              <a:custGeom>
                <a:avLst/>
                <a:gdLst>
                  <a:gd name="T0" fmla="*/ 4 w 4"/>
                  <a:gd name="T1" fmla="*/ 7 h 7"/>
                  <a:gd name="T2" fmla="*/ 0 w 4"/>
                  <a:gd name="T3" fmla="*/ 5 h 7"/>
                  <a:gd name="T4" fmla="*/ 0 w 4"/>
                  <a:gd name="T5" fmla="*/ 0 h 7"/>
                  <a:gd name="T6" fmla="*/ 4 w 4"/>
                  <a:gd name="T7" fmla="*/ 1 h 7"/>
                  <a:gd name="T8" fmla="*/ 4 w 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4" y="7"/>
                    </a:moveTo>
                    <a:lnTo>
                      <a:pt x="0" y="5"/>
                    </a:lnTo>
                    <a:lnTo>
                      <a:pt x="0" y="0"/>
                    </a:lnTo>
                    <a:lnTo>
                      <a:pt x="4" y="1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4" name="Freeform 197">
                <a:extLst>
                  <a:ext uri="{FF2B5EF4-FFF2-40B4-BE49-F238E27FC236}">
                    <a16:creationId xmlns:a16="http://schemas.microsoft.com/office/drawing/2014/main" id="{051E42CF-FE15-420C-84C8-3978A7354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3" y="2248"/>
                <a:ext cx="168" cy="125"/>
              </a:xfrm>
              <a:custGeom>
                <a:avLst/>
                <a:gdLst>
                  <a:gd name="T0" fmla="*/ 168 w 168"/>
                  <a:gd name="T1" fmla="*/ 6 h 125"/>
                  <a:gd name="T2" fmla="*/ 162 w 168"/>
                  <a:gd name="T3" fmla="*/ 32 h 125"/>
                  <a:gd name="T4" fmla="*/ 150 w 168"/>
                  <a:gd name="T5" fmla="*/ 14 h 125"/>
                  <a:gd name="T6" fmla="*/ 147 w 168"/>
                  <a:gd name="T7" fmla="*/ 40 h 125"/>
                  <a:gd name="T8" fmla="*/ 135 w 168"/>
                  <a:gd name="T9" fmla="*/ 25 h 125"/>
                  <a:gd name="T10" fmla="*/ 130 w 168"/>
                  <a:gd name="T11" fmla="*/ 51 h 125"/>
                  <a:gd name="T12" fmla="*/ 117 w 168"/>
                  <a:gd name="T13" fmla="*/ 33 h 125"/>
                  <a:gd name="T14" fmla="*/ 114 w 168"/>
                  <a:gd name="T15" fmla="*/ 59 h 125"/>
                  <a:gd name="T16" fmla="*/ 102 w 168"/>
                  <a:gd name="T17" fmla="*/ 44 h 125"/>
                  <a:gd name="T18" fmla="*/ 97 w 168"/>
                  <a:gd name="T19" fmla="*/ 70 h 125"/>
                  <a:gd name="T20" fmla="*/ 85 w 168"/>
                  <a:gd name="T21" fmla="*/ 52 h 125"/>
                  <a:gd name="T22" fmla="*/ 81 w 168"/>
                  <a:gd name="T23" fmla="*/ 78 h 125"/>
                  <a:gd name="T24" fmla="*/ 69 w 168"/>
                  <a:gd name="T25" fmla="*/ 63 h 125"/>
                  <a:gd name="T26" fmla="*/ 66 w 168"/>
                  <a:gd name="T27" fmla="*/ 89 h 125"/>
                  <a:gd name="T28" fmla="*/ 52 w 168"/>
                  <a:gd name="T29" fmla="*/ 71 h 125"/>
                  <a:gd name="T30" fmla="*/ 48 w 168"/>
                  <a:gd name="T31" fmla="*/ 97 h 125"/>
                  <a:gd name="T32" fmla="*/ 36 w 168"/>
                  <a:gd name="T33" fmla="*/ 80 h 125"/>
                  <a:gd name="T34" fmla="*/ 33 w 168"/>
                  <a:gd name="T35" fmla="*/ 108 h 125"/>
                  <a:gd name="T36" fmla="*/ 19 w 168"/>
                  <a:gd name="T37" fmla="*/ 90 h 125"/>
                  <a:gd name="T38" fmla="*/ 15 w 168"/>
                  <a:gd name="T39" fmla="*/ 116 h 125"/>
                  <a:gd name="T40" fmla="*/ 3 w 168"/>
                  <a:gd name="T41" fmla="*/ 99 h 125"/>
                  <a:gd name="T42" fmla="*/ 0 w 168"/>
                  <a:gd name="T43" fmla="*/ 125 h 125"/>
                  <a:gd name="T44" fmla="*/ 0 w 168"/>
                  <a:gd name="T45" fmla="*/ 97 h 125"/>
                  <a:gd name="T46" fmla="*/ 15 w 168"/>
                  <a:gd name="T47" fmla="*/ 89 h 125"/>
                  <a:gd name="T48" fmla="*/ 33 w 168"/>
                  <a:gd name="T49" fmla="*/ 78 h 125"/>
                  <a:gd name="T50" fmla="*/ 48 w 168"/>
                  <a:gd name="T51" fmla="*/ 70 h 125"/>
                  <a:gd name="T52" fmla="*/ 64 w 168"/>
                  <a:gd name="T53" fmla="*/ 59 h 125"/>
                  <a:gd name="T54" fmla="*/ 81 w 168"/>
                  <a:gd name="T55" fmla="*/ 51 h 125"/>
                  <a:gd name="T56" fmla="*/ 97 w 168"/>
                  <a:gd name="T57" fmla="*/ 40 h 125"/>
                  <a:gd name="T58" fmla="*/ 114 w 168"/>
                  <a:gd name="T59" fmla="*/ 32 h 125"/>
                  <a:gd name="T60" fmla="*/ 130 w 168"/>
                  <a:gd name="T61" fmla="*/ 21 h 125"/>
                  <a:gd name="T62" fmla="*/ 147 w 168"/>
                  <a:gd name="T63" fmla="*/ 13 h 125"/>
                  <a:gd name="T64" fmla="*/ 162 w 168"/>
                  <a:gd name="T65" fmla="*/ 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8" h="125">
                    <a:moveTo>
                      <a:pt x="168" y="0"/>
                    </a:moveTo>
                    <a:lnTo>
                      <a:pt x="168" y="6"/>
                    </a:lnTo>
                    <a:lnTo>
                      <a:pt x="168" y="28"/>
                    </a:lnTo>
                    <a:lnTo>
                      <a:pt x="162" y="32"/>
                    </a:lnTo>
                    <a:lnTo>
                      <a:pt x="162" y="7"/>
                    </a:lnTo>
                    <a:lnTo>
                      <a:pt x="150" y="14"/>
                    </a:lnTo>
                    <a:lnTo>
                      <a:pt x="150" y="39"/>
                    </a:lnTo>
                    <a:lnTo>
                      <a:pt x="147" y="40"/>
                    </a:lnTo>
                    <a:lnTo>
                      <a:pt x="147" y="18"/>
                    </a:lnTo>
                    <a:lnTo>
                      <a:pt x="135" y="25"/>
                    </a:lnTo>
                    <a:lnTo>
                      <a:pt x="135" y="47"/>
                    </a:lnTo>
                    <a:lnTo>
                      <a:pt x="130" y="51"/>
                    </a:lnTo>
                    <a:lnTo>
                      <a:pt x="130" y="26"/>
                    </a:lnTo>
                    <a:lnTo>
                      <a:pt x="117" y="33"/>
                    </a:lnTo>
                    <a:lnTo>
                      <a:pt x="117" y="58"/>
                    </a:lnTo>
                    <a:lnTo>
                      <a:pt x="114" y="59"/>
                    </a:lnTo>
                    <a:lnTo>
                      <a:pt x="114" y="35"/>
                    </a:lnTo>
                    <a:lnTo>
                      <a:pt x="102" y="44"/>
                    </a:lnTo>
                    <a:lnTo>
                      <a:pt x="102" y="66"/>
                    </a:lnTo>
                    <a:lnTo>
                      <a:pt x="97" y="70"/>
                    </a:lnTo>
                    <a:lnTo>
                      <a:pt x="97" y="45"/>
                    </a:lnTo>
                    <a:lnTo>
                      <a:pt x="85" y="52"/>
                    </a:lnTo>
                    <a:lnTo>
                      <a:pt x="85" y="77"/>
                    </a:lnTo>
                    <a:lnTo>
                      <a:pt x="81" y="78"/>
                    </a:lnTo>
                    <a:lnTo>
                      <a:pt x="81" y="54"/>
                    </a:lnTo>
                    <a:lnTo>
                      <a:pt x="69" y="63"/>
                    </a:lnTo>
                    <a:lnTo>
                      <a:pt x="69" y="85"/>
                    </a:lnTo>
                    <a:lnTo>
                      <a:pt x="66" y="89"/>
                    </a:lnTo>
                    <a:lnTo>
                      <a:pt x="64" y="64"/>
                    </a:lnTo>
                    <a:lnTo>
                      <a:pt x="52" y="71"/>
                    </a:lnTo>
                    <a:lnTo>
                      <a:pt x="52" y="96"/>
                    </a:lnTo>
                    <a:lnTo>
                      <a:pt x="48" y="97"/>
                    </a:lnTo>
                    <a:lnTo>
                      <a:pt x="48" y="73"/>
                    </a:lnTo>
                    <a:lnTo>
                      <a:pt x="36" y="80"/>
                    </a:lnTo>
                    <a:lnTo>
                      <a:pt x="36" y="104"/>
                    </a:lnTo>
                    <a:lnTo>
                      <a:pt x="33" y="108"/>
                    </a:lnTo>
                    <a:lnTo>
                      <a:pt x="33" y="84"/>
                    </a:lnTo>
                    <a:lnTo>
                      <a:pt x="19" y="90"/>
                    </a:lnTo>
                    <a:lnTo>
                      <a:pt x="19" y="115"/>
                    </a:lnTo>
                    <a:lnTo>
                      <a:pt x="15" y="116"/>
                    </a:lnTo>
                    <a:lnTo>
                      <a:pt x="15" y="92"/>
                    </a:lnTo>
                    <a:lnTo>
                      <a:pt x="3" y="99"/>
                    </a:lnTo>
                    <a:lnTo>
                      <a:pt x="3" y="123"/>
                    </a:lnTo>
                    <a:lnTo>
                      <a:pt x="0" y="125"/>
                    </a:lnTo>
                    <a:lnTo>
                      <a:pt x="0" y="103"/>
                    </a:lnTo>
                    <a:lnTo>
                      <a:pt x="0" y="97"/>
                    </a:lnTo>
                    <a:lnTo>
                      <a:pt x="3" y="96"/>
                    </a:lnTo>
                    <a:lnTo>
                      <a:pt x="15" y="89"/>
                    </a:lnTo>
                    <a:lnTo>
                      <a:pt x="19" y="85"/>
                    </a:lnTo>
                    <a:lnTo>
                      <a:pt x="33" y="78"/>
                    </a:lnTo>
                    <a:lnTo>
                      <a:pt x="36" y="77"/>
                    </a:lnTo>
                    <a:lnTo>
                      <a:pt x="48" y="70"/>
                    </a:lnTo>
                    <a:lnTo>
                      <a:pt x="52" y="66"/>
                    </a:lnTo>
                    <a:lnTo>
                      <a:pt x="64" y="59"/>
                    </a:lnTo>
                    <a:lnTo>
                      <a:pt x="69" y="58"/>
                    </a:lnTo>
                    <a:lnTo>
                      <a:pt x="81" y="51"/>
                    </a:lnTo>
                    <a:lnTo>
                      <a:pt x="85" y="47"/>
                    </a:lnTo>
                    <a:lnTo>
                      <a:pt x="97" y="40"/>
                    </a:lnTo>
                    <a:lnTo>
                      <a:pt x="102" y="39"/>
                    </a:lnTo>
                    <a:lnTo>
                      <a:pt x="114" y="32"/>
                    </a:lnTo>
                    <a:lnTo>
                      <a:pt x="117" y="28"/>
                    </a:lnTo>
                    <a:lnTo>
                      <a:pt x="130" y="21"/>
                    </a:lnTo>
                    <a:lnTo>
                      <a:pt x="135" y="19"/>
                    </a:lnTo>
                    <a:lnTo>
                      <a:pt x="147" y="13"/>
                    </a:lnTo>
                    <a:lnTo>
                      <a:pt x="150" y="9"/>
                    </a:lnTo>
                    <a:lnTo>
                      <a:pt x="162" y="2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4150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5" name="Freeform 198">
                <a:extLst>
                  <a:ext uri="{FF2B5EF4-FFF2-40B4-BE49-F238E27FC236}">
                    <a16:creationId xmlns:a16="http://schemas.microsoft.com/office/drawing/2014/main" id="{AF1618B4-F0C2-47D3-8465-61F253C60B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9" y="2342"/>
                <a:ext cx="7" cy="3"/>
              </a:xfrm>
              <a:custGeom>
                <a:avLst/>
                <a:gdLst>
                  <a:gd name="T0" fmla="*/ 4 w 7"/>
                  <a:gd name="T1" fmla="*/ 3 h 3"/>
                  <a:gd name="T2" fmla="*/ 0 w 7"/>
                  <a:gd name="T3" fmla="*/ 2 h 3"/>
                  <a:gd name="T4" fmla="*/ 4 w 7"/>
                  <a:gd name="T5" fmla="*/ 0 h 3"/>
                  <a:gd name="T6" fmla="*/ 7 w 7"/>
                  <a:gd name="T7" fmla="*/ 2 h 3"/>
                  <a:gd name="T8" fmla="*/ 4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4" y="3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6" name="Freeform 199">
                <a:extLst>
                  <a:ext uri="{FF2B5EF4-FFF2-40B4-BE49-F238E27FC236}">
                    <a16:creationId xmlns:a16="http://schemas.microsoft.com/office/drawing/2014/main" id="{8671A30B-AF9E-484C-8E55-1CA362E96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9" y="2349"/>
                <a:ext cx="4" cy="24"/>
              </a:xfrm>
              <a:custGeom>
                <a:avLst/>
                <a:gdLst>
                  <a:gd name="T0" fmla="*/ 4 w 4"/>
                  <a:gd name="T1" fmla="*/ 24 h 24"/>
                  <a:gd name="T2" fmla="*/ 0 w 4"/>
                  <a:gd name="T3" fmla="*/ 22 h 24"/>
                  <a:gd name="T4" fmla="*/ 0 w 4"/>
                  <a:gd name="T5" fmla="*/ 0 h 24"/>
                  <a:gd name="T6" fmla="*/ 4 w 4"/>
                  <a:gd name="T7" fmla="*/ 2 h 24"/>
                  <a:gd name="T8" fmla="*/ 4 w 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4">
                    <a:moveTo>
                      <a:pt x="4" y="24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4" y="2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7" name="Freeform 200">
                <a:extLst>
                  <a:ext uri="{FF2B5EF4-FFF2-40B4-BE49-F238E27FC236}">
                    <a16:creationId xmlns:a16="http://schemas.microsoft.com/office/drawing/2014/main" id="{E9F77342-7171-47FA-B65C-032027FC9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9" y="2342"/>
                <a:ext cx="7" cy="3"/>
              </a:xfrm>
              <a:custGeom>
                <a:avLst/>
                <a:gdLst>
                  <a:gd name="T0" fmla="*/ 4 w 7"/>
                  <a:gd name="T1" fmla="*/ 3 h 3"/>
                  <a:gd name="T2" fmla="*/ 0 w 7"/>
                  <a:gd name="T3" fmla="*/ 2 h 3"/>
                  <a:gd name="T4" fmla="*/ 4 w 7"/>
                  <a:gd name="T5" fmla="*/ 0 h 3"/>
                  <a:gd name="T6" fmla="*/ 7 w 7"/>
                  <a:gd name="T7" fmla="*/ 2 h 3"/>
                  <a:gd name="T8" fmla="*/ 4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4" y="3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8" name="Freeform 201">
                <a:extLst>
                  <a:ext uri="{FF2B5EF4-FFF2-40B4-BE49-F238E27FC236}">
                    <a16:creationId xmlns:a16="http://schemas.microsoft.com/office/drawing/2014/main" id="{E3FE2480-77B9-4AE5-8A72-0FF38D465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" y="2358"/>
                <a:ext cx="3" cy="26"/>
              </a:xfrm>
              <a:custGeom>
                <a:avLst/>
                <a:gdLst>
                  <a:gd name="T0" fmla="*/ 3 w 3"/>
                  <a:gd name="T1" fmla="*/ 26 h 26"/>
                  <a:gd name="T2" fmla="*/ 0 w 3"/>
                  <a:gd name="T3" fmla="*/ 24 h 26"/>
                  <a:gd name="T4" fmla="*/ 0 w 3"/>
                  <a:gd name="T5" fmla="*/ 0 h 26"/>
                  <a:gd name="T6" fmla="*/ 3 w 3"/>
                  <a:gd name="T7" fmla="*/ 1 h 26"/>
                  <a:gd name="T8" fmla="*/ 3 w 3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6">
                    <a:moveTo>
                      <a:pt x="3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3" y="1"/>
                    </a:lnTo>
                    <a:lnTo>
                      <a:pt x="3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59" name="Freeform 202">
                <a:extLst>
                  <a:ext uri="{FF2B5EF4-FFF2-40B4-BE49-F238E27FC236}">
                    <a16:creationId xmlns:a16="http://schemas.microsoft.com/office/drawing/2014/main" id="{2DC312BC-4AB1-4374-B675-85117A870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2344"/>
                <a:ext cx="16" cy="8"/>
              </a:xfrm>
              <a:custGeom>
                <a:avLst/>
                <a:gdLst>
                  <a:gd name="T0" fmla="*/ 2 w 16"/>
                  <a:gd name="T1" fmla="*/ 8 h 8"/>
                  <a:gd name="T2" fmla="*/ 0 w 16"/>
                  <a:gd name="T3" fmla="*/ 7 h 8"/>
                  <a:gd name="T4" fmla="*/ 12 w 16"/>
                  <a:gd name="T5" fmla="*/ 0 h 8"/>
                  <a:gd name="T6" fmla="*/ 16 w 16"/>
                  <a:gd name="T7" fmla="*/ 1 h 8"/>
                  <a:gd name="T8" fmla="*/ 2 w 16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2" y="8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6" y="1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0" name="Freeform 203">
                <a:extLst>
                  <a:ext uri="{FF2B5EF4-FFF2-40B4-BE49-F238E27FC236}">
                    <a16:creationId xmlns:a16="http://schemas.microsoft.com/office/drawing/2014/main" id="{B2DCA0EC-78F3-439A-9F26-1F5E07366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" y="2351"/>
                <a:ext cx="7" cy="5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5 w 7"/>
                  <a:gd name="T5" fmla="*/ 0 h 5"/>
                  <a:gd name="T6" fmla="*/ 7 w 7"/>
                  <a:gd name="T7" fmla="*/ 1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7" y="1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1" name="Freeform 204">
                <a:extLst>
                  <a:ext uri="{FF2B5EF4-FFF2-40B4-BE49-F238E27FC236}">
                    <a16:creationId xmlns:a16="http://schemas.microsoft.com/office/drawing/2014/main" id="{7ADC8650-A25C-4F34-BA4B-0040470B8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6" y="2368"/>
                <a:ext cx="4" cy="24"/>
              </a:xfrm>
              <a:custGeom>
                <a:avLst/>
                <a:gdLst>
                  <a:gd name="T0" fmla="*/ 4 w 4"/>
                  <a:gd name="T1" fmla="*/ 24 h 24"/>
                  <a:gd name="T2" fmla="*/ 0 w 4"/>
                  <a:gd name="T3" fmla="*/ 22 h 24"/>
                  <a:gd name="T4" fmla="*/ 0 w 4"/>
                  <a:gd name="T5" fmla="*/ 0 h 24"/>
                  <a:gd name="T6" fmla="*/ 4 w 4"/>
                  <a:gd name="T7" fmla="*/ 2 h 24"/>
                  <a:gd name="T8" fmla="*/ 4 w 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4">
                    <a:moveTo>
                      <a:pt x="4" y="24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4" y="2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2" name="Freeform 205">
                <a:extLst>
                  <a:ext uri="{FF2B5EF4-FFF2-40B4-BE49-F238E27FC236}">
                    <a16:creationId xmlns:a16="http://schemas.microsoft.com/office/drawing/2014/main" id="{2F61CC2E-3808-4577-B65B-22697BEB8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0" y="2354"/>
                <a:ext cx="15" cy="9"/>
              </a:xfrm>
              <a:custGeom>
                <a:avLst/>
                <a:gdLst>
                  <a:gd name="T0" fmla="*/ 3 w 15"/>
                  <a:gd name="T1" fmla="*/ 9 h 9"/>
                  <a:gd name="T2" fmla="*/ 0 w 15"/>
                  <a:gd name="T3" fmla="*/ 7 h 9"/>
                  <a:gd name="T4" fmla="*/ 12 w 15"/>
                  <a:gd name="T5" fmla="*/ 0 h 9"/>
                  <a:gd name="T6" fmla="*/ 15 w 15"/>
                  <a:gd name="T7" fmla="*/ 2 h 9"/>
                  <a:gd name="T8" fmla="*/ 3 w 15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3" y="9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3" name="Freeform 206">
                <a:extLst>
                  <a:ext uri="{FF2B5EF4-FFF2-40B4-BE49-F238E27FC236}">
                    <a16:creationId xmlns:a16="http://schemas.microsoft.com/office/drawing/2014/main" id="{8AD87653-DD3F-4176-B235-40D83145B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6" y="2361"/>
                <a:ext cx="7" cy="3"/>
              </a:xfrm>
              <a:custGeom>
                <a:avLst/>
                <a:gdLst>
                  <a:gd name="T0" fmla="*/ 4 w 7"/>
                  <a:gd name="T1" fmla="*/ 3 h 3"/>
                  <a:gd name="T2" fmla="*/ 0 w 7"/>
                  <a:gd name="T3" fmla="*/ 2 h 3"/>
                  <a:gd name="T4" fmla="*/ 4 w 7"/>
                  <a:gd name="T5" fmla="*/ 0 h 3"/>
                  <a:gd name="T6" fmla="*/ 7 w 7"/>
                  <a:gd name="T7" fmla="*/ 2 h 3"/>
                  <a:gd name="T8" fmla="*/ 4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4" y="3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4" name="Freeform 207">
                <a:extLst>
                  <a:ext uri="{FF2B5EF4-FFF2-40B4-BE49-F238E27FC236}">
                    <a16:creationId xmlns:a16="http://schemas.microsoft.com/office/drawing/2014/main" id="{8C53B509-2E18-4DC2-8DC9-E55D365632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2377"/>
                <a:ext cx="4" cy="26"/>
              </a:xfrm>
              <a:custGeom>
                <a:avLst/>
                <a:gdLst>
                  <a:gd name="T0" fmla="*/ 4 w 4"/>
                  <a:gd name="T1" fmla="*/ 26 h 26"/>
                  <a:gd name="T2" fmla="*/ 0 w 4"/>
                  <a:gd name="T3" fmla="*/ 24 h 26"/>
                  <a:gd name="T4" fmla="*/ 0 w 4"/>
                  <a:gd name="T5" fmla="*/ 0 h 26"/>
                  <a:gd name="T6" fmla="*/ 4 w 4"/>
                  <a:gd name="T7" fmla="*/ 1 h 26"/>
                  <a:gd name="T8" fmla="*/ 4 w 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6">
                    <a:moveTo>
                      <a:pt x="4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" y="1"/>
                    </a:ln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5" name="Freeform 208">
                <a:extLst>
                  <a:ext uri="{FF2B5EF4-FFF2-40B4-BE49-F238E27FC236}">
                    <a16:creationId xmlns:a16="http://schemas.microsoft.com/office/drawing/2014/main" id="{C6753E01-5ACE-46CC-BB15-DC69282D1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" y="2363"/>
                <a:ext cx="16" cy="8"/>
              </a:xfrm>
              <a:custGeom>
                <a:avLst/>
                <a:gdLst>
                  <a:gd name="T0" fmla="*/ 4 w 16"/>
                  <a:gd name="T1" fmla="*/ 8 h 8"/>
                  <a:gd name="T2" fmla="*/ 0 w 16"/>
                  <a:gd name="T3" fmla="*/ 7 h 8"/>
                  <a:gd name="T4" fmla="*/ 12 w 16"/>
                  <a:gd name="T5" fmla="*/ 0 h 8"/>
                  <a:gd name="T6" fmla="*/ 16 w 16"/>
                  <a:gd name="T7" fmla="*/ 1 h 8"/>
                  <a:gd name="T8" fmla="*/ 4 w 16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4" y="8"/>
                    </a:moveTo>
                    <a:lnTo>
                      <a:pt x="0" y="7"/>
                    </a:lnTo>
                    <a:lnTo>
                      <a:pt x="12" y="0"/>
                    </a:lnTo>
                    <a:lnTo>
                      <a:pt x="16" y="1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6" name="Freeform 209">
                <a:extLst>
                  <a:ext uri="{FF2B5EF4-FFF2-40B4-BE49-F238E27FC236}">
                    <a16:creationId xmlns:a16="http://schemas.microsoft.com/office/drawing/2014/main" id="{F79E2FE6-A00B-456F-9256-57EB25906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2370"/>
                <a:ext cx="9" cy="3"/>
              </a:xfrm>
              <a:custGeom>
                <a:avLst/>
                <a:gdLst>
                  <a:gd name="T0" fmla="*/ 4 w 9"/>
                  <a:gd name="T1" fmla="*/ 3 h 3"/>
                  <a:gd name="T2" fmla="*/ 0 w 9"/>
                  <a:gd name="T3" fmla="*/ 1 h 3"/>
                  <a:gd name="T4" fmla="*/ 5 w 9"/>
                  <a:gd name="T5" fmla="*/ 0 h 3"/>
                  <a:gd name="T6" fmla="*/ 9 w 9"/>
                  <a:gd name="T7" fmla="*/ 1 h 3"/>
                  <a:gd name="T8" fmla="*/ 4 w 9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4" y="3"/>
                    </a:moveTo>
                    <a:lnTo>
                      <a:pt x="0" y="1"/>
                    </a:lnTo>
                    <a:lnTo>
                      <a:pt x="5" y="0"/>
                    </a:lnTo>
                    <a:lnTo>
                      <a:pt x="9" y="1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7" name="Freeform 210">
                <a:extLst>
                  <a:ext uri="{FF2B5EF4-FFF2-40B4-BE49-F238E27FC236}">
                    <a16:creationId xmlns:a16="http://schemas.microsoft.com/office/drawing/2014/main" id="{73460994-FFD5-40AA-BFC7-C36254377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2387"/>
                <a:ext cx="3" cy="24"/>
              </a:xfrm>
              <a:custGeom>
                <a:avLst/>
                <a:gdLst>
                  <a:gd name="T0" fmla="*/ 3 w 3"/>
                  <a:gd name="T1" fmla="*/ 24 h 24"/>
                  <a:gd name="T2" fmla="*/ 0 w 3"/>
                  <a:gd name="T3" fmla="*/ 23 h 24"/>
                  <a:gd name="T4" fmla="*/ 0 w 3"/>
                  <a:gd name="T5" fmla="*/ 0 h 24"/>
                  <a:gd name="T6" fmla="*/ 3 w 3"/>
                  <a:gd name="T7" fmla="*/ 2 h 24"/>
                  <a:gd name="T8" fmla="*/ 3 w 3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4">
                    <a:moveTo>
                      <a:pt x="3" y="24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8" name="Freeform 211">
                <a:extLst>
                  <a:ext uri="{FF2B5EF4-FFF2-40B4-BE49-F238E27FC236}">
                    <a16:creationId xmlns:a16="http://schemas.microsoft.com/office/drawing/2014/main" id="{41ADBC6F-58F1-4E09-860D-46B067475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2371"/>
                <a:ext cx="16" cy="11"/>
              </a:xfrm>
              <a:custGeom>
                <a:avLst/>
                <a:gdLst>
                  <a:gd name="T0" fmla="*/ 3 w 16"/>
                  <a:gd name="T1" fmla="*/ 11 h 11"/>
                  <a:gd name="T2" fmla="*/ 0 w 16"/>
                  <a:gd name="T3" fmla="*/ 9 h 11"/>
                  <a:gd name="T4" fmla="*/ 12 w 16"/>
                  <a:gd name="T5" fmla="*/ 0 h 11"/>
                  <a:gd name="T6" fmla="*/ 16 w 16"/>
                  <a:gd name="T7" fmla="*/ 2 h 11"/>
                  <a:gd name="T8" fmla="*/ 3 w 1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1">
                    <a:moveTo>
                      <a:pt x="3" y="11"/>
                    </a:moveTo>
                    <a:lnTo>
                      <a:pt x="0" y="9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3" y="11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69" name="Freeform 212">
                <a:extLst>
                  <a:ext uri="{FF2B5EF4-FFF2-40B4-BE49-F238E27FC236}">
                    <a16:creationId xmlns:a16="http://schemas.microsoft.com/office/drawing/2014/main" id="{CC2CB3D7-6FCE-42F9-A813-347578357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2380"/>
                <a:ext cx="6" cy="4"/>
              </a:xfrm>
              <a:custGeom>
                <a:avLst/>
                <a:gdLst>
                  <a:gd name="T0" fmla="*/ 3 w 6"/>
                  <a:gd name="T1" fmla="*/ 4 h 4"/>
                  <a:gd name="T2" fmla="*/ 0 w 6"/>
                  <a:gd name="T3" fmla="*/ 2 h 4"/>
                  <a:gd name="T4" fmla="*/ 3 w 6"/>
                  <a:gd name="T5" fmla="*/ 0 h 4"/>
                  <a:gd name="T6" fmla="*/ 6 w 6"/>
                  <a:gd name="T7" fmla="*/ 2 h 4"/>
                  <a:gd name="T8" fmla="*/ 3 w 6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4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0" name="Freeform 213">
                <a:extLst>
                  <a:ext uri="{FF2B5EF4-FFF2-40B4-BE49-F238E27FC236}">
                    <a16:creationId xmlns:a16="http://schemas.microsoft.com/office/drawing/2014/main" id="{5092065A-9550-470B-B257-6BF1CCCD42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6" y="2396"/>
                <a:ext cx="4" cy="26"/>
              </a:xfrm>
              <a:custGeom>
                <a:avLst/>
                <a:gdLst>
                  <a:gd name="T0" fmla="*/ 4 w 4"/>
                  <a:gd name="T1" fmla="*/ 26 h 26"/>
                  <a:gd name="T2" fmla="*/ 0 w 4"/>
                  <a:gd name="T3" fmla="*/ 24 h 26"/>
                  <a:gd name="T4" fmla="*/ 0 w 4"/>
                  <a:gd name="T5" fmla="*/ 0 h 26"/>
                  <a:gd name="T6" fmla="*/ 4 w 4"/>
                  <a:gd name="T7" fmla="*/ 1 h 26"/>
                  <a:gd name="T8" fmla="*/ 4 w 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6">
                    <a:moveTo>
                      <a:pt x="4" y="26"/>
                    </a:moveTo>
                    <a:lnTo>
                      <a:pt x="0" y="24"/>
                    </a:lnTo>
                    <a:lnTo>
                      <a:pt x="0" y="0"/>
                    </a:lnTo>
                    <a:lnTo>
                      <a:pt x="4" y="1"/>
                    </a:ln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1" name="Freeform 214">
                <a:extLst>
                  <a:ext uri="{FF2B5EF4-FFF2-40B4-BE49-F238E27FC236}">
                    <a16:creationId xmlns:a16="http://schemas.microsoft.com/office/drawing/2014/main" id="{26C90108-A3E6-41B3-AA19-16014C445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1" y="2382"/>
                <a:ext cx="16" cy="8"/>
              </a:xfrm>
              <a:custGeom>
                <a:avLst/>
                <a:gdLst>
                  <a:gd name="T0" fmla="*/ 4 w 16"/>
                  <a:gd name="T1" fmla="*/ 8 h 8"/>
                  <a:gd name="T2" fmla="*/ 0 w 16"/>
                  <a:gd name="T3" fmla="*/ 7 h 8"/>
                  <a:gd name="T4" fmla="*/ 13 w 16"/>
                  <a:gd name="T5" fmla="*/ 0 h 8"/>
                  <a:gd name="T6" fmla="*/ 16 w 16"/>
                  <a:gd name="T7" fmla="*/ 2 h 8"/>
                  <a:gd name="T8" fmla="*/ 4 w 16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8">
                    <a:moveTo>
                      <a:pt x="4" y="8"/>
                    </a:moveTo>
                    <a:lnTo>
                      <a:pt x="0" y="7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2" name="Freeform 215">
                <a:extLst>
                  <a:ext uri="{FF2B5EF4-FFF2-40B4-BE49-F238E27FC236}">
                    <a16:creationId xmlns:a16="http://schemas.microsoft.com/office/drawing/2014/main" id="{85D9C3E9-C391-4528-8753-D806CBF6F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6" y="2389"/>
                <a:ext cx="9" cy="3"/>
              </a:xfrm>
              <a:custGeom>
                <a:avLst/>
                <a:gdLst>
                  <a:gd name="T0" fmla="*/ 4 w 9"/>
                  <a:gd name="T1" fmla="*/ 3 h 3"/>
                  <a:gd name="T2" fmla="*/ 0 w 9"/>
                  <a:gd name="T3" fmla="*/ 1 h 3"/>
                  <a:gd name="T4" fmla="*/ 5 w 9"/>
                  <a:gd name="T5" fmla="*/ 0 h 3"/>
                  <a:gd name="T6" fmla="*/ 9 w 9"/>
                  <a:gd name="T7" fmla="*/ 1 h 3"/>
                  <a:gd name="T8" fmla="*/ 4 w 9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4" y="3"/>
                    </a:moveTo>
                    <a:lnTo>
                      <a:pt x="0" y="1"/>
                    </a:lnTo>
                    <a:lnTo>
                      <a:pt x="5" y="0"/>
                    </a:lnTo>
                    <a:lnTo>
                      <a:pt x="9" y="1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3" name="Freeform 216">
                <a:extLst>
                  <a:ext uri="{FF2B5EF4-FFF2-40B4-BE49-F238E27FC236}">
                    <a16:creationId xmlns:a16="http://schemas.microsoft.com/office/drawing/2014/main" id="{2238A121-1E6A-4E8D-8EE3-74CCC9141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1" y="2406"/>
                <a:ext cx="3" cy="24"/>
              </a:xfrm>
              <a:custGeom>
                <a:avLst/>
                <a:gdLst>
                  <a:gd name="T0" fmla="*/ 3 w 3"/>
                  <a:gd name="T1" fmla="*/ 24 h 24"/>
                  <a:gd name="T2" fmla="*/ 0 w 3"/>
                  <a:gd name="T3" fmla="*/ 23 h 24"/>
                  <a:gd name="T4" fmla="*/ 0 w 3"/>
                  <a:gd name="T5" fmla="*/ 0 h 24"/>
                  <a:gd name="T6" fmla="*/ 3 w 3"/>
                  <a:gd name="T7" fmla="*/ 2 h 24"/>
                  <a:gd name="T8" fmla="*/ 3 w 3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4">
                    <a:moveTo>
                      <a:pt x="3" y="24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2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4" name="Freeform 217">
                <a:extLst>
                  <a:ext uri="{FF2B5EF4-FFF2-40B4-BE49-F238E27FC236}">
                    <a16:creationId xmlns:a16="http://schemas.microsoft.com/office/drawing/2014/main" id="{B652C691-9489-4E7B-92EF-703D941D2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2390"/>
                <a:ext cx="16" cy="11"/>
              </a:xfrm>
              <a:custGeom>
                <a:avLst/>
                <a:gdLst>
                  <a:gd name="T0" fmla="*/ 4 w 16"/>
                  <a:gd name="T1" fmla="*/ 11 h 11"/>
                  <a:gd name="T2" fmla="*/ 0 w 16"/>
                  <a:gd name="T3" fmla="*/ 9 h 11"/>
                  <a:gd name="T4" fmla="*/ 12 w 16"/>
                  <a:gd name="T5" fmla="*/ 0 h 11"/>
                  <a:gd name="T6" fmla="*/ 16 w 16"/>
                  <a:gd name="T7" fmla="*/ 2 h 11"/>
                  <a:gd name="T8" fmla="*/ 4 w 1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1">
                    <a:moveTo>
                      <a:pt x="4" y="11"/>
                    </a:moveTo>
                    <a:lnTo>
                      <a:pt x="0" y="9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75" name="Freeform 218">
                <a:extLst>
                  <a:ext uri="{FF2B5EF4-FFF2-40B4-BE49-F238E27FC236}">
                    <a16:creationId xmlns:a16="http://schemas.microsoft.com/office/drawing/2014/main" id="{CB4F8AD0-6DEC-4290-B989-6A387A31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1" y="2399"/>
                <a:ext cx="7" cy="4"/>
              </a:xfrm>
              <a:custGeom>
                <a:avLst/>
                <a:gdLst>
                  <a:gd name="T0" fmla="*/ 3 w 7"/>
                  <a:gd name="T1" fmla="*/ 4 h 4"/>
                  <a:gd name="T2" fmla="*/ 0 w 7"/>
                  <a:gd name="T3" fmla="*/ 2 h 4"/>
                  <a:gd name="T4" fmla="*/ 3 w 7"/>
                  <a:gd name="T5" fmla="*/ 0 h 4"/>
                  <a:gd name="T6" fmla="*/ 7 w 7"/>
                  <a:gd name="T7" fmla="*/ 2 h 4"/>
                  <a:gd name="T8" fmla="*/ 3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lnTo>
                      <a:pt x="0" y="2"/>
                    </a:lnTo>
                    <a:lnTo>
                      <a:pt x="3" y="0"/>
                    </a:lnTo>
                    <a:lnTo>
                      <a:pt x="7" y="2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222C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Freeform 220">
              <a:extLst>
                <a:ext uri="{FF2B5EF4-FFF2-40B4-BE49-F238E27FC236}">
                  <a16:creationId xmlns:a16="http://schemas.microsoft.com/office/drawing/2014/main" id="{E50E090C-1861-4893-8C37-7688E4BDD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388" y="3833813"/>
              <a:ext cx="6350" cy="41275"/>
            </a:xfrm>
            <a:custGeom>
              <a:avLst/>
              <a:gdLst>
                <a:gd name="T0" fmla="*/ 4 w 4"/>
                <a:gd name="T1" fmla="*/ 26 h 26"/>
                <a:gd name="T2" fmla="*/ 2 w 4"/>
                <a:gd name="T3" fmla="*/ 24 h 26"/>
                <a:gd name="T4" fmla="*/ 0 w 4"/>
                <a:gd name="T5" fmla="*/ 0 h 26"/>
                <a:gd name="T6" fmla="*/ 4 w 4"/>
                <a:gd name="T7" fmla="*/ 1 h 26"/>
                <a:gd name="T8" fmla="*/ 4 w 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6">
                  <a:moveTo>
                    <a:pt x="4" y="26"/>
                  </a:moveTo>
                  <a:lnTo>
                    <a:pt x="2" y="24"/>
                  </a:lnTo>
                  <a:lnTo>
                    <a:pt x="0" y="0"/>
                  </a:lnTo>
                  <a:lnTo>
                    <a:pt x="4" y="1"/>
                  </a:lnTo>
                  <a:lnTo>
                    <a:pt x="4" y="26"/>
                  </a:lnTo>
                  <a:close/>
                </a:path>
              </a:pathLst>
            </a:custGeom>
            <a:solidFill>
              <a:srgbClr val="222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1">
              <a:extLst>
                <a:ext uri="{FF2B5EF4-FFF2-40B4-BE49-F238E27FC236}">
                  <a16:creationId xmlns:a16="http://schemas.microsoft.com/office/drawing/2014/main" id="{B7E9C17B-0D3F-45C1-8076-F026271A2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3811588"/>
              <a:ext cx="23813" cy="14288"/>
            </a:xfrm>
            <a:custGeom>
              <a:avLst/>
              <a:gdLst>
                <a:gd name="T0" fmla="*/ 3 w 15"/>
                <a:gd name="T1" fmla="*/ 9 h 9"/>
                <a:gd name="T2" fmla="*/ 0 w 15"/>
                <a:gd name="T3" fmla="*/ 7 h 9"/>
                <a:gd name="T4" fmla="*/ 12 w 15"/>
                <a:gd name="T5" fmla="*/ 0 h 9"/>
                <a:gd name="T6" fmla="*/ 15 w 15"/>
                <a:gd name="T7" fmla="*/ 2 h 9"/>
                <a:gd name="T8" fmla="*/ 3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3" y="9"/>
                  </a:moveTo>
                  <a:lnTo>
                    <a:pt x="0" y="7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222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2">
              <a:extLst>
                <a:ext uri="{FF2B5EF4-FFF2-40B4-BE49-F238E27FC236}">
                  <a16:creationId xmlns:a16="http://schemas.microsoft.com/office/drawing/2014/main" id="{E7B280B0-CD9A-4F3E-A1F7-82645F428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388" y="3822700"/>
              <a:ext cx="14288" cy="4763"/>
            </a:xfrm>
            <a:custGeom>
              <a:avLst/>
              <a:gdLst>
                <a:gd name="T0" fmla="*/ 4 w 9"/>
                <a:gd name="T1" fmla="*/ 3 h 3"/>
                <a:gd name="T2" fmla="*/ 0 w 9"/>
                <a:gd name="T3" fmla="*/ 2 h 3"/>
                <a:gd name="T4" fmla="*/ 6 w 9"/>
                <a:gd name="T5" fmla="*/ 0 h 3"/>
                <a:gd name="T6" fmla="*/ 9 w 9"/>
                <a:gd name="T7" fmla="*/ 2 h 3"/>
                <a:gd name="T8" fmla="*/ 4 w 9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4" y="3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9" y="2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22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3">
              <a:extLst>
                <a:ext uri="{FF2B5EF4-FFF2-40B4-BE49-F238E27FC236}">
                  <a16:creationId xmlns:a16="http://schemas.microsoft.com/office/drawing/2014/main" id="{01C40AC9-E69A-419F-A0A1-D7219A5FF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575" y="3849688"/>
              <a:ext cx="4763" cy="38100"/>
            </a:xfrm>
            <a:custGeom>
              <a:avLst/>
              <a:gdLst>
                <a:gd name="T0" fmla="*/ 3 w 3"/>
                <a:gd name="T1" fmla="*/ 24 h 24"/>
                <a:gd name="T2" fmla="*/ 0 w 3"/>
                <a:gd name="T3" fmla="*/ 23 h 24"/>
                <a:gd name="T4" fmla="*/ 0 w 3"/>
                <a:gd name="T5" fmla="*/ 0 h 24"/>
                <a:gd name="T6" fmla="*/ 3 w 3"/>
                <a:gd name="T7" fmla="*/ 2 h 24"/>
                <a:gd name="T8" fmla="*/ 3 w 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4">
                  <a:moveTo>
                    <a:pt x="3" y="24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222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4">
              <a:extLst>
                <a:ext uri="{FF2B5EF4-FFF2-40B4-BE49-F238E27FC236}">
                  <a16:creationId xmlns:a16="http://schemas.microsoft.com/office/drawing/2014/main" id="{5D5E024B-143D-4C17-A495-66EC30C9F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338" y="3825875"/>
              <a:ext cx="25400" cy="12700"/>
            </a:xfrm>
            <a:custGeom>
              <a:avLst/>
              <a:gdLst>
                <a:gd name="T0" fmla="*/ 4 w 16"/>
                <a:gd name="T1" fmla="*/ 8 h 8"/>
                <a:gd name="T2" fmla="*/ 0 w 16"/>
                <a:gd name="T3" fmla="*/ 6 h 8"/>
                <a:gd name="T4" fmla="*/ 12 w 16"/>
                <a:gd name="T5" fmla="*/ 0 h 8"/>
                <a:gd name="T6" fmla="*/ 16 w 16"/>
                <a:gd name="T7" fmla="*/ 1 h 8"/>
                <a:gd name="T8" fmla="*/ 4 w 16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">
                  <a:moveTo>
                    <a:pt x="4" y="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222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5">
              <a:extLst>
                <a:ext uri="{FF2B5EF4-FFF2-40B4-BE49-F238E27FC236}">
                  <a16:creationId xmlns:a16="http://schemas.microsoft.com/office/drawing/2014/main" id="{E72A161E-87BD-4759-A0A1-5C4C3B24D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575" y="3835400"/>
              <a:ext cx="11113" cy="9525"/>
            </a:xfrm>
            <a:custGeom>
              <a:avLst/>
              <a:gdLst>
                <a:gd name="T0" fmla="*/ 3 w 7"/>
                <a:gd name="T1" fmla="*/ 6 h 6"/>
                <a:gd name="T2" fmla="*/ 0 w 7"/>
                <a:gd name="T3" fmla="*/ 4 h 6"/>
                <a:gd name="T4" fmla="*/ 3 w 7"/>
                <a:gd name="T5" fmla="*/ 0 h 6"/>
                <a:gd name="T6" fmla="*/ 7 w 7"/>
                <a:gd name="T7" fmla="*/ 2 h 6"/>
                <a:gd name="T8" fmla="*/ 3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6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7" y="2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222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6">
              <a:extLst>
                <a:ext uri="{FF2B5EF4-FFF2-40B4-BE49-F238E27FC236}">
                  <a16:creationId xmlns:a16="http://schemas.microsoft.com/office/drawing/2014/main" id="{C0C5A9FA-BF2C-4C88-B56E-85859F65A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5" y="3863975"/>
              <a:ext cx="3175" cy="41275"/>
            </a:xfrm>
            <a:custGeom>
              <a:avLst/>
              <a:gdLst>
                <a:gd name="T0" fmla="*/ 2 w 2"/>
                <a:gd name="T1" fmla="*/ 26 h 26"/>
                <a:gd name="T2" fmla="*/ 0 w 2"/>
                <a:gd name="T3" fmla="*/ 24 h 26"/>
                <a:gd name="T4" fmla="*/ 0 w 2"/>
                <a:gd name="T5" fmla="*/ 0 h 26"/>
                <a:gd name="T6" fmla="*/ 2 w 2"/>
                <a:gd name="T7" fmla="*/ 2 h 26"/>
                <a:gd name="T8" fmla="*/ 2 w 2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6">
                  <a:moveTo>
                    <a:pt x="2" y="26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6"/>
                  </a:lnTo>
                  <a:close/>
                </a:path>
              </a:pathLst>
            </a:custGeom>
            <a:solidFill>
              <a:srgbClr val="222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7">
              <a:extLst>
                <a:ext uri="{FF2B5EF4-FFF2-40B4-BE49-F238E27FC236}">
                  <a16:creationId xmlns:a16="http://schemas.microsoft.com/office/drawing/2014/main" id="{CF58931D-B2B1-445B-A6C5-713313974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525" y="3841750"/>
              <a:ext cx="23813" cy="14288"/>
            </a:xfrm>
            <a:custGeom>
              <a:avLst/>
              <a:gdLst>
                <a:gd name="T0" fmla="*/ 3 w 15"/>
                <a:gd name="T1" fmla="*/ 9 h 9"/>
                <a:gd name="T2" fmla="*/ 0 w 15"/>
                <a:gd name="T3" fmla="*/ 7 h 9"/>
                <a:gd name="T4" fmla="*/ 12 w 15"/>
                <a:gd name="T5" fmla="*/ 0 h 9"/>
                <a:gd name="T6" fmla="*/ 15 w 15"/>
                <a:gd name="T7" fmla="*/ 2 h 9"/>
                <a:gd name="T8" fmla="*/ 3 w 1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3" y="9"/>
                  </a:moveTo>
                  <a:lnTo>
                    <a:pt x="0" y="7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222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8">
              <a:extLst>
                <a:ext uri="{FF2B5EF4-FFF2-40B4-BE49-F238E27FC236}">
                  <a16:creationId xmlns:a16="http://schemas.microsoft.com/office/drawing/2014/main" id="{8C55DF4B-53F4-47C3-8E7D-F67CE080B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175" y="3852863"/>
              <a:ext cx="11113" cy="4763"/>
            </a:xfrm>
            <a:custGeom>
              <a:avLst/>
              <a:gdLst>
                <a:gd name="T0" fmla="*/ 2 w 7"/>
                <a:gd name="T1" fmla="*/ 3 h 3"/>
                <a:gd name="T2" fmla="*/ 0 w 7"/>
                <a:gd name="T3" fmla="*/ 2 h 3"/>
                <a:gd name="T4" fmla="*/ 4 w 7"/>
                <a:gd name="T5" fmla="*/ 0 h 3"/>
                <a:gd name="T6" fmla="*/ 7 w 7"/>
                <a:gd name="T7" fmla="*/ 2 h 3"/>
                <a:gd name="T8" fmla="*/ 2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2" y="3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7" y="2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222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9">
              <a:extLst>
                <a:ext uri="{FF2B5EF4-FFF2-40B4-BE49-F238E27FC236}">
                  <a16:creationId xmlns:a16="http://schemas.microsoft.com/office/drawing/2014/main" id="{C03669CC-9D90-436C-88E1-7B301FD94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3879850"/>
              <a:ext cx="4763" cy="38100"/>
            </a:xfrm>
            <a:custGeom>
              <a:avLst/>
              <a:gdLst>
                <a:gd name="T0" fmla="*/ 3 w 3"/>
                <a:gd name="T1" fmla="*/ 24 h 24"/>
                <a:gd name="T2" fmla="*/ 0 w 3"/>
                <a:gd name="T3" fmla="*/ 23 h 24"/>
                <a:gd name="T4" fmla="*/ 0 w 3"/>
                <a:gd name="T5" fmla="*/ 0 h 24"/>
                <a:gd name="T6" fmla="*/ 3 w 3"/>
                <a:gd name="T7" fmla="*/ 2 h 24"/>
                <a:gd name="T8" fmla="*/ 3 w 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4">
                  <a:moveTo>
                    <a:pt x="3" y="24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4"/>
                  </a:lnTo>
                  <a:close/>
                </a:path>
              </a:pathLst>
            </a:custGeom>
            <a:solidFill>
              <a:srgbClr val="222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0">
              <a:extLst>
                <a:ext uri="{FF2B5EF4-FFF2-40B4-BE49-F238E27FC236}">
                  <a16:creationId xmlns:a16="http://schemas.microsoft.com/office/drawing/2014/main" id="{4EE7A77F-08B4-4039-A132-C2DD8FC98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950" y="3856038"/>
              <a:ext cx="25400" cy="12700"/>
            </a:xfrm>
            <a:custGeom>
              <a:avLst/>
              <a:gdLst>
                <a:gd name="T0" fmla="*/ 4 w 16"/>
                <a:gd name="T1" fmla="*/ 8 h 8"/>
                <a:gd name="T2" fmla="*/ 0 w 16"/>
                <a:gd name="T3" fmla="*/ 7 h 8"/>
                <a:gd name="T4" fmla="*/ 14 w 16"/>
                <a:gd name="T5" fmla="*/ 0 h 8"/>
                <a:gd name="T6" fmla="*/ 16 w 16"/>
                <a:gd name="T7" fmla="*/ 1 h 8"/>
                <a:gd name="T8" fmla="*/ 4 w 16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">
                  <a:moveTo>
                    <a:pt x="4" y="8"/>
                  </a:moveTo>
                  <a:lnTo>
                    <a:pt x="0" y="7"/>
                  </a:lnTo>
                  <a:lnTo>
                    <a:pt x="14" y="0"/>
                  </a:lnTo>
                  <a:lnTo>
                    <a:pt x="16" y="1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222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1">
              <a:extLst>
                <a:ext uri="{FF2B5EF4-FFF2-40B4-BE49-F238E27FC236}">
                  <a16:creationId xmlns:a16="http://schemas.microsoft.com/office/drawing/2014/main" id="{C00D52F0-52B6-4402-BB1B-2381C2D90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3871913"/>
              <a:ext cx="4763" cy="11113"/>
            </a:xfrm>
            <a:custGeom>
              <a:avLst/>
              <a:gdLst>
                <a:gd name="T0" fmla="*/ 3 w 3"/>
                <a:gd name="T1" fmla="*/ 7 h 7"/>
                <a:gd name="T2" fmla="*/ 0 w 3"/>
                <a:gd name="T3" fmla="*/ 5 h 7"/>
                <a:gd name="T4" fmla="*/ 0 w 3"/>
                <a:gd name="T5" fmla="*/ 0 h 7"/>
                <a:gd name="T6" fmla="*/ 3 w 3"/>
                <a:gd name="T7" fmla="*/ 2 h 7"/>
                <a:gd name="T8" fmla="*/ 3 w 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7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222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2">
              <a:extLst>
                <a:ext uri="{FF2B5EF4-FFF2-40B4-BE49-F238E27FC236}">
                  <a16:creationId xmlns:a16="http://schemas.microsoft.com/office/drawing/2014/main" id="{DF1EBD20-138A-4E82-AA56-75AED37F3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950" y="3721100"/>
              <a:ext cx="266700" cy="196850"/>
            </a:xfrm>
            <a:custGeom>
              <a:avLst/>
              <a:gdLst>
                <a:gd name="T0" fmla="*/ 168 w 168"/>
                <a:gd name="T1" fmla="*/ 3 h 124"/>
                <a:gd name="T2" fmla="*/ 165 w 168"/>
                <a:gd name="T3" fmla="*/ 29 h 124"/>
                <a:gd name="T4" fmla="*/ 151 w 168"/>
                <a:gd name="T5" fmla="*/ 14 h 124"/>
                <a:gd name="T6" fmla="*/ 147 w 168"/>
                <a:gd name="T7" fmla="*/ 40 h 124"/>
                <a:gd name="T8" fmla="*/ 135 w 168"/>
                <a:gd name="T9" fmla="*/ 22 h 124"/>
                <a:gd name="T10" fmla="*/ 132 w 168"/>
                <a:gd name="T11" fmla="*/ 48 h 124"/>
                <a:gd name="T12" fmla="*/ 120 w 168"/>
                <a:gd name="T13" fmla="*/ 33 h 124"/>
                <a:gd name="T14" fmla="*/ 115 w 168"/>
                <a:gd name="T15" fmla="*/ 59 h 124"/>
                <a:gd name="T16" fmla="*/ 102 w 168"/>
                <a:gd name="T17" fmla="*/ 41 h 124"/>
                <a:gd name="T18" fmla="*/ 99 w 168"/>
                <a:gd name="T19" fmla="*/ 67 h 124"/>
                <a:gd name="T20" fmla="*/ 87 w 168"/>
                <a:gd name="T21" fmla="*/ 52 h 124"/>
                <a:gd name="T22" fmla="*/ 82 w 168"/>
                <a:gd name="T23" fmla="*/ 78 h 124"/>
                <a:gd name="T24" fmla="*/ 70 w 168"/>
                <a:gd name="T25" fmla="*/ 60 h 124"/>
                <a:gd name="T26" fmla="*/ 66 w 168"/>
                <a:gd name="T27" fmla="*/ 86 h 124"/>
                <a:gd name="T28" fmla="*/ 54 w 168"/>
                <a:gd name="T29" fmla="*/ 71 h 124"/>
                <a:gd name="T30" fmla="*/ 49 w 168"/>
                <a:gd name="T31" fmla="*/ 97 h 124"/>
                <a:gd name="T32" fmla="*/ 37 w 168"/>
                <a:gd name="T33" fmla="*/ 79 h 124"/>
                <a:gd name="T34" fmla="*/ 33 w 168"/>
                <a:gd name="T35" fmla="*/ 105 h 124"/>
                <a:gd name="T36" fmla="*/ 21 w 168"/>
                <a:gd name="T37" fmla="*/ 90 h 124"/>
                <a:gd name="T38" fmla="*/ 16 w 168"/>
                <a:gd name="T39" fmla="*/ 116 h 124"/>
                <a:gd name="T40" fmla="*/ 4 w 168"/>
                <a:gd name="T41" fmla="*/ 98 h 124"/>
                <a:gd name="T42" fmla="*/ 0 w 168"/>
                <a:gd name="T43" fmla="*/ 124 h 124"/>
                <a:gd name="T44" fmla="*/ 0 w 168"/>
                <a:gd name="T45" fmla="*/ 97 h 124"/>
                <a:gd name="T46" fmla="*/ 16 w 168"/>
                <a:gd name="T47" fmla="*/ 86 h 124"/>
                <a:gd name="T48" fmla="*/ 33 w 168"/>
                <a:gd name="T49" fmla="*/ 78 h 124"/>
                <a:gd name="T50" fmla="*/ 49 w 168"/>
                <a:gd name="T51" fmla="*/ 67 h 124"/>
                <a:gd name="T52" fmla="*/ 66 w 168"/>
                <a:gd name="T53" fmla="*/ 59 h 124"/>
                <a:gd name="T54" fmla="*/ 82 w 168"/>
                <a:gd name="T55" fmla="*/ 48 h 124"/>
                <a:gd name="T56" fmla="*/ 99 w 168"/>
                <a:gd name="T57" fmla="*/ 40 h 124"/>
                <a:gd name="T58" fmla="*/ 115 w 168"/>
                <a:gd name="T59" fmla="*/ 29 h 124"/>
                <a:gd name="T60" fmla="*/ 132 w 168"/>
                <a:gd name="T61" fmla="*/ 20 h 124"/>
                <a:gd name="T62" fmla="*/ 147 w 168"/>
                <a:gd name="T63" fmla="*/ 12 h 124"/>
                <a:gd name="T64" fmla="*/ 165 w 168"/>
                <a:gd name="T65" fmla="*/ 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24">
                  <a:moveTo>
                    <a:pt x="168" y="0"/>
                  </a:moveTo>
                  <a:lnTo>
                    <a:pt x="168" y="3"/>
                  </a:lnTo>
                  <a:lnTo>
                    <a:pt x="168" y="27"/>
                  </a:lnTo>
                  <a:lnTo>
                    <a:pt x="165" y="29"/>
                  </a:lnTo>
                  <a:lnTo>
                    <a:pt x="165" y="7"/>
                  </a:lnTo>
                  <a:lnTo>
                    <a:pt x="151" y="14"/>
                  </a:lnTo>
                  <a:lnTo>
                    <a:pt x="153" y="38"/>
                  </a:lnTo>
                  <a:lnTo>
                    <a:pt x="147" y="40"/>
                  </a:lnTo>
                  <a:lnTo>
                    <a:pt x="147" y="15"/>
                  </a:lnTo>
                  <a:lnTo>
                    <a:pt x="135" y="22"/>
                  </a:lnTo>
                  <a:lnTo>
                    <a:pt x="135" y="46"/>
                  </a:lnTo>
                  <a:lnTo>
                    <a:pt x="132" y="48"/>
                  </a:lnTo>
                  <a:lnTo>
                    <a:pt x="132" y="26"/>
                  </a:lnTo>
                  <a:lnTo>
                    <a:pt x="120" y="33"/>
                  </a:lnTo>
                  <a:lnTo>
                    <a:pt x="120" y="57"/>
                  </a:lnTo>
                  <a:lnTo>
                    <a:pt x="115" y="59"/>
                  </a:lnTo>
                  <a:lnTo>
                    <a:pt x="115" y="34"/>
                  </a:lnTo>
                  <a:lnTo>
                    <a:pt x="102" y="41"/>
                  </a:lnTo>
                  <a:lnTo>
                    <a:pt x="102" y="66"/>
                  </a:lnTo>
                  <a:lnTo>
                    <a:pt x="99" y="67"/>
                  </a:lnTo>
                  <a:lnTo>
                    <a:pt x="99" y="45"/>
                  </a:lnTo>
                  <a:lnTo>
                    <a:pt x="87" y="52"/>
                  </a:lnTo>
                  <a:lnTo>
                    <a:pt x="87" y="74"/>
                  </a:lnTo>
                  <a:lnTo>
                    <a:pt x="82" y="78"/>
                  </a:lnTo>
                  <a:lnTo>
                    <a:pt x="82" y="53"/>
                  </a:lnTo>
                  <a:lnTo>
                    <a:pt x="70" y="60"/>
                  </a:lnTo>
                  <a:lnTo>
                    <a:pt x="70" y="85"/>
                  </a:lnTo>
                  <a:lnTo>
                    <a:pt x="66" y="86"/>
                  </a:lnTo>
                  <a:lnTo>
                    <a:pt x="66" y="64"/>
                  </a:lnTo>
                  <a:lnTo>
                    <a:pt x="54" y="71"/>
                  </a:lnTo>
                  <a:lnTo>
                    <a:pt x="54" y="93"/>
                  </a:lnTo>
                  <a:lnTo>
                    <a:pt x="49" y="97"/>
                  </a:lnTo>
                  <a:lnTo>
                    <a:pt x="49" y="72"/>
                  </a:lnTo>
                  <a:lnTo>
                    <a:pt x="37" y="79"/>
                  </a:lnTo>
                  <a:lnTo>
                    <a:pt x="37" y="104"/>
                  </a:lnTo>
                  <a:lnTo>
                    <a:pt x="33" y="105"/>
                  </a:lnTo>
                  <a:lnTo>
                    <a:pt x="33" y="83"/>
                  </a:lnTo>
                  <a:lnTo>
                    <a:pt x="21" y="90"/>
                  </a:lnTo>
                  <a:lnTo>
                    <a:pt x="21" y="112"/>
                  </a:lnTo>
                  <a:lnTo>
                    <a:pt x="16" y="116"/>
                  </a:lnTo>
                  <a:lnTo>
                    <a:pt x="16" y="92"/>
                  </a:lnTo>
                  <a:lnTo>
                    <a:pt x="4" y="98"/>
                  </a:lnTo>
                  <a:lnTo>
                    <a:pt x="4" y="123"/>
                  </a:lnTo>
                  <a:lnTo>
                    <a:pt x="0" y="124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4" y="93"/>
                  </a:lnTo>
                  <a:lnTo>
                    <a:pt x="16" y="86"/>
                  </a:lnTo>
                  <a:lnTo>
                    <a:pt x="21" y="85"/>
                  </a:lnTo>
                  <a:lnTo>
                    <a:pt x="33" y="78"/>
                  </a:lnTo>
                  <a:lnTo>
                    <a:pt x="37" y="74"/>
                  </a:lnTo>
                  <a:lnTo>
                    <a:pt x="49" y="67"/>
                  </a:lnTo>
                  <a:lnTo>
                    <a:pt x="54" y="66"/>
                  </a:lnTo>
                  <a:lnTo>
                    <a:pt x="66" y="59"/>
                  </a:lnTo>
                  <a:lnTo>
                    <a:pt x="70" y="57"/>
                  </a:lnTo>
                  <a:lnTo>
                    <a:pt x="82" y="48"/>
                  </a:lnTo>
                  <a:lnTo>
                    <a:pt x="87" y="46"/>
                  </a:lnTo>
                  <a:lnTo>
                    <a:pt x="99" y="40"/>
                  </a:lnTo>
                  <a:lnTo>
                    <a:pt x="102" y="38"/>
                  </a:lnTo>
                  <a:lnTo>
                    <a:pt x="115" y="29"/>
                  </a:lnTo>
                  <a:lnTo>
                    <a:pt x="120" y="27"/>
                  </a:lnTo>
                  <a:lnTo>
                    <a:pt x="132" y="20"/>
                  </a:lnTo>
                  <a:lnTo>
                    <a:pt x="135" y="19"/>
                  </a:lnTo>
                  <a:lnTo>
                    <a:pt x="147" y="12"/>
                  </a:lnTo>
                  <a:lnTo>
                    <a:pt x="151" y="8"/>
                  </a:lnTo>
                  <a:lnTo>
                    <a:pt x="165" y="1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4150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3">
              <a:extLst>
                <a:ext uri="{FF2B5EF4-FFF2-40B4-BE49-F238E27FC236}">
                  <a16:creationId xmlns:a16="http://schemas.microsoft.com/office/drawing/2014/main" id="{F277B76F-04C5-493A-ABC2-D3E605244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7188" y="3867150"/>
              <a:ext cx="11113" cy="7938"/>
            </a:xfrm>
            <a:custGeom>
              <a:avLst/>
              <a:gdLst>
                <a:gd name="T0" fmla="*/ 3 w 7"/>
                <a:gd name="T1" fmla="*/ 5 h 5"/>
                <a:gd name="T2" fmla="*/ 0 w 7"/>
                <a:gd name="T3" fmla="*/ 3 h 5"/>
                <a:gd name="T4" fmla="*/ 3 w 7"/>
                <a:gd name="T5" fmla="*/ 0 h 5"/>
                <a:gd name="T6" fmla="*/ 7 w 7"/>
                <a:gd name="T7" fmla="*/ 1 h 5"/>
                <a:gd name="T8" fmla="*/ 3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7" y="1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222C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4">
              <a:extLst>
                <a:ext uri="{FF2B5EF4-FFF2-40B4-BE49-F238E27FC236}">
                  <a16:creationId xmlns:a16="http://schemas.microsoft.com/office/drawing/2014/main" id="{DCA4805B-2843-403A-B352-F8C4A7DF7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975" y="3714750"/>
              <a:ext cx="22225" cy="25400"/>
            </a:xfrm>
            <a:custGeom>
              <a:avLst/>
              <a:gdLst>
                <a:gd name="T0" fmla="*/ 2 w 8"/>
                <a:gd name="T1" fmla="*/ 9 h 9"/>
                <a:gd name="T2" fmla="*/ 0 w 8"/>
                <a:gd name="T3" fmla="*/ 8 h 9"/>
                <a:gd name="T4" fmla="*/ 6 w 8"/>
                <a:gd name="T5" fmla="*/ 0 h 9"/>
                <a:gd name="T6" fmla="*/ 8 w 8"/>
                <a:gd name="T7" fmla="*/ 1 h 9"/>
                <a:gd name="T8" fmla="*/ 2 w 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2" y="9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" y="6"/>
                    <a:pt x="5" y="3"/>
                    <a:pt x="6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4"/>
                    <a:pt x="5" y="7"/>
                    <a:pt x="2" y="9"/>
                  </a:cubicBezTo>
                  <a:close/>
                </a:path>
              </a:pathLst>
            </a:custGeom>
            <a:solidFill>
              <a:srgbClr val="12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5">
              <a:extLst>
                <a:ext uri="{FF2B5EF4-FFF2-40B4-BE49-F238E27FC236}">
                  <a16:creationId xmlns:a16="http://schemas.microsoft.com/office/drawing/2014/main" id="{DCB14202-6956-4296-A1B8-EE40D97F3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975" y="3714750"/>
              <a:ext cx="22225" cy="25400"/>
            </a:xfrm>
            <a:custGeom>
              <a:avLst/>
              <a:gdLst>
                <a:gd name="T0" fmla="*/ 2 w 8"/>
                <a:gd name="T1" fmla="*/ 9 h 9"/>
                <a:gd name="T2" fmla="*/ 0 w 8"/>
                <a:gd name="T3" fmla="*/ 8 h 9"/>
                <a:gd name="T4" fmla="*/ 6 w 8"/>
                <a:gd name="T5" fmla="*/ 0 h 9"/>
                <a:gd name="T6" fmla="*/ 8 w 8"/>
                <a:gd name="T7" fmla="*/ 1 h 9"/>
                <a:gd name="T8" fmla="*/ 2 w 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2" y="9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3" y="6"/>
                    <a:pt x="5" y="3"/>
                    <a:pt x="6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4"/>
                    <a:pt x="5" y="7"/>
                    <a:pt x="2" y="9"/>
                  </a:cubicBezTo>
                  <a:close/>
                </a:path>
              </a:pathLst>
            </a:custGeom>
            <a:solidFill>
              <a:srgbClr val="12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6">
              <a:extLst>
                <a:ext uri="{FF2B5EF4-FFF2-40B4-BE49-F238E27FC236}">
                  <a16:creationId xmlns:a16="http://schemas.microsoft.com/office/drawing/2014/main" id="{5BE3632F-B1F0-4259-8899-D3FC717D8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913" y="3698875"/>
              <a:ext cx="22225" cy="22225"/>
            </a:xfrm>
            <a:custGeom>
              <a:avLst/>
              <a:gdLst>
                <a:gd name="T0" fmla="*/ 4 w 14"/>
                <a:gd name="T1" fmla="*/ 14 h 14"/>
                <a:gd name="T2" fmla="*/ 0 w 14"/>
                <a:gd name="T3" fmla="*/ 10 h 14"/>
                <a:gd name="T4" fmla="*/ 11 w 14"/>
                <a:gd name="T5" fmla="*/ 0 h 14"/>
                <a:gd name="T6" fmla="*/ 14 w 14"/>
                <a:gd name="T7" fmla="*/ 2 h 14"/>
                <a:gd name="T8" fmla="*/ 4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4" y="14"/>
                  </a:moveTo>
                  <a:lnTo>
                    <a:pt x="0" y="1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12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7">
              <a:extLst>
                <a:ext uri="{FF2B5EF4-FFF2-40B4-BE49-F238E27FC236}">
                  <a16:creationId xmlns:a16="http://schemas.microsoft.com/office/drawing/2014/main" id="{E0EE7242-8BE2-4DA1-A9A1-ACFA0688F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925" y="3743325"/>
              <a:ext cx="15875" cy="4763"/>
            </a:xfrm>
            <a:custGeom>
              <a:avLst/>
              <a:gdLst>
                <a:gd name="T0" fmla="*/ 1 w 6"/>
                <a:gd name="T1" fmla="*/ 2 h 2"/>
                <a:gd name="T2" fmla="*/ 0 w 6"/>
                <a:gd name="T3" fmla="*/ 0 h 2"/>
                <a:gd name="T4" fmla="*/ 4 w 6"/>
                <a:gd name="T5" fmla="*/ 1 h 2"/>
                <a:gd name="T6" fmla="*/ 6 w 6"/>
                <a:gd name="T7" fmla="*/ 2 h 2"/>
                <a:gd name="T8" fmla="*/ 1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4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12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8">
              <a:extLst>
                <a:ext uri="{FF2B5EF4-FFF2-40B4-BE49-F238E27FC236}">
                  <a16:creationId xmlns:a16="http://schemas.microsoft.com/office/drawing/2014/main" id="{77FB7819-F39E-4CD3-A9D6-8C49F3A04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925" y="3743325"/>
              <a:ext cx="15875" cy="4763"/>
            </a:xfrm>
            <a:custGeom>
              <a:avLst/>
              <a:gdLst>
                <a:gd name="T0" fmla="*/ 1 w 6"/>
                <a:gd name="T1" fmla="*/ 2 h 2"/>
                <a:gd name="T2" fmla="*/ 0 w 6"/>
                <a:gd name="T3" fmla="*/ 0 h 2"/>
                <a:gd name="T4" fmla="*/ 4 w 6"/>
                <a:gd name="T5" fmla="*/ 1 h 2"/>
                <a:gd name="T6" fmla="*/ 6 w 6"/>
                <a:gd name="T7" fmla="*/ 2 h 2"/>
                <a:gd name="T8" fmla="*/ 1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1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4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12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39">
              <a:extLst>
                <a:ext uri="{FF2B5EF4-FFF2-40B4-BE49-F238E27FC236}">
                  <a16:creationId xmlns:a16="http://schemas.microsoft.com/office/drawing/2014/main" id="{9D5D7486-652E-4219-B32A-07D3EC9C4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638" y="3748088"/>
              <a:ext cx="11113" cy="11113"/>
            </a:xfrm>
            <a:custGeom>
              <a:avLst/>
              <a:gdLst>
                <a:gd name="T0" fmla="*/ 4 w 4"/>
                <a:gd name="T1" fmla="*/ 4 h 4"/>
                <a:gd name="T2" fmla="*/ 2 w 4"/>
                <a:gd name="T3" fmla="*/ 3 h 4"/>
                <a:gd name="T4" fmla="*/ 0 w 4"/>
                <a:gd name="T5" fmla="*/ 0 h 4"/>
                <a:gd name="T6" fmla="*/ 2 w 4"/>
                <a:gd name="T7" fmla="*/ 2 h 4"/>
                <a:gd name="T8" fmla="*/ 4 w 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2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3" y="4"/>
                    <a:pt x="4" y="4"/>
                  </a:cubicBezTo>
                  <a:close/>
                </a:path>
              </a:pathLst>
            </a:custGeom>
            <a:solidFill>
              <a:srgbClr val="12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40">
              <a:extLst>
                <a:ext uri="{FF2B5EF4-FFF2-40B4-BE49-F238E27FC236}">
                  <a16:creationId xmlns:a16="http://schemas.microsoft.com/office/drawing/2014/main" id="{3AD225B3-DB0A-4044-94C0-3D686BCD1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638" y="3748088"/>
              <a:ext cx="11113" cy="11113"/>
            </a:xfrm>
            <a:custGeom>
              <a:avLst/>
              <a:gdLst>
                <a:gd name="T0" fmla="*/ 4 w 4"/>
                <a:gd name="T1" fmla="*/ 4 h 4"/>
                <a:gd name="T2" fmla="*/ 2 w 4"/>
                <a:gd name="T3" fmla="*/ 3 h 4"/>
                <a:gd name="T4" fmla="*/ 0 w 4"/>
                <a:gd name="T5" fmla="*/ 0 h 4"/>
                <a:gd name="T6" fmla="*/ 2 w 4"/>
                <a:gd name="T7" fmla="*/ 2 h 4"/>
                <a:gd name="T8" fmla="*/ 4 w 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2"/>
                    <a:pt x="0" y="2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3" y="4"/>
                    <a:pt x="4" y="4"/>
                  </a:cubicBezTo>
                  <a:close/>
                </a:path>
              </a:pathLst>
            </a:custGeom>
            <a:solidFill>
              <a:srgbClr val="12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1">
              <a:extLst>
                <a:ext uri="{FF2B5EF4-FFF2-40B4-BE49-F238E27FC236}">
                  <a16:creationId xmlns:a16="http://schemas.microsoft.com/office/drawing/2014/main" id="{354FD7E6-F999-4291-B3A2-134E4FFBD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3695700"/>
              <a:ext cx="4763" cy="52388"/>
            </a:xfrm>
            <a:custGeom>
              <a:avLst/>
              <a:gdLst>
                <a:gd name="T0" fmla="*/ 3 w 3"/>
                <a:gd name="T1" fmla="*/ 33 h 33"/>
                <a:gd name="T2" fmla="*/ 0 w 3"/>
                <a:gd name="T3" fmla="*/ 31 h 33"/>
                <a:gd name="T4" fmla="*/ 0 w 3"/>
                <a:gd name="T5" fmla="*/ 0 h 33"/>
                <a:gd name="T6" fmla="*/ 3 w 3"/>
                <a:gd name="T7" fmla="*/ 2 h 33"/>
                <a:gd name="T8" fmla="*/ 3 w 3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3">
                  <a:moveTo>
                    <a:pt x="3" y="33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33"/>
                  </a:lnTo>
                  <a:close/>
                </a:path>
              </a:pathLst>
            </a:custGeom>
            <a:solidFill>
              <a:srgbClr val="12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2">
              <a:extLst>
                <a:ext uri="{FF2B5EF4-FFF2-40B4-BE49-F238E27FC236}">
                  <a16:creationId xmlns:a16="http://schemas.microsoft.com/office/drawing/2014/main" id="{36BDC284-8ED7-415B-AD2D-DE9911BED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638" y="3732213"/>
              <a:ext cx="22225" cy="1588"/>
            </a:xfrm>
            <a:custGeom>
              <a:avLst/>
              <a:gdLst>
                <a:gd name="T0" fmla="*/ 4 w 14"/>
                <a:gd name="T1" fmla="*/ 1 h 1"/>
                <a:gd name="T2" fmla="*/ 0 w 14"/>
                <a:gd name="T3" fmla="*/ 0 h 1"/>
                <a:gd name="T4" fmla="*/ 11 w 14"/>
                <a:gd name="T5" fmla="*/ 0 h 1"/>
                <a:gd name="T6" fmla="*/ 14 w 14"/>
                <a:gd name="T7" fmla="*/ 1 h 1"/>
                <a:gd name="T8" fmla="*/ 4 w 1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">
                  <a:moveTo>
                    <a:pt x="4" y="1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12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3">
              <a:extLst>
                <a:ext uri="{FF2B5EF4-FFF2-40B4-BE49-F238E27FC236}">
                  <a16:creationId xmlns:a16="http://schemas.microsoft.com/office/drawing/2014/main" id="{9BA2804B-2198-4413-B752-840CE270F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700" y="3732213"/>
              <a:ext cx="14288" cy="26988"/>
            </a:xfrm>
            <a:custGeom>
              <a:avLst/>
              <a:gdLst>
                <a:gd name="T0" fmla="*/ 3 w 9"/>
                <a:gd name="T1" fmla="*/ 17 h 17"/>
                <a:gd name="T2" fmla="*/ 0 w 9"/>
                <a:gd name="T3" fmla="*/ 15 h 17"/>
                <a:gd name="T4" fmla="*/ 5 w 9"/>
                <a:gd name="T5" fmla="*/ 0 h 17"/>
                <a:gd name="T6" fmla="*/ 9 w 9"/>
                <a:gd name="T7" fmla="*/ 1 h 17"/>
                <a:gd name="T8" fmla="*/ 3 w 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3" y="17"/>
                  </a:moveTo>
                  <a:lnTo>
                    <a:pt x="0" y="15"/>
                  </a:lnTo>
                  <a:lnTo>
                    <a:pt x="5" y="0"/>
                  </a:lnTo>
                  <a:lnTo>
                    <a:pt x="9" y="1"/>
                  </a:lnTo>
                  <a:lnTo>
                    <a:pt x="3" y="17"/>
                  </a:lnTo>
                  <a:close/>
                </a:path>
              </a:pathLst>
            </a:custGeom>
            <a:solidFill>
              <a:srgbClr val="12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4">
              <a:extLst>
                <a:ext uri="{FF2B5EF4-FFF2-40B4-BE49-F238E27FC236}">
                  <a16:creationId xmlns:a16="http://schemas.microsoft.com/office/drawing/2014/main" id="{25A95B64-1222-4E7F-AB27-FCF266B4A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625" y="3670300"/>
              <a:ext cx="14288" cy="6350"/>
            </a:xfrm>
            <a:custGeom>
              <a:avLst/>
              <a:gdLst>
                <a:gd name="T0" fmla="*/ 3 w 5"/>
                <a:gd name="T1" fmla="*/ 1 h 2"/>
                <a:gd name="T2" fmla="*/ 5 w 5"/>
                <a:gd name="T3" fmla="*/ 2 h 2"/>
                <a:gd name="T4" fmla="*/ 2 w 5"/>
                <a:gd name="T5" fmla="*/ 2 h 2"/>
                <a:gd name="T6" fmla="*/ 0 w 5"/>
                <a:gd name="T7" fmla="*/ 1 h 2"/>
                <a:gd name="T8" fmla="*/ 3 w 5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3" y="1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1"/>
                    <a:pt x="2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12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5">
              <a:extLst>
                <a:ext uri="{FF2B5EF4-FFF2-40B4-BE49-F238E27FC236}">
                  <a16:creationId xmlns:a16="http://schemas.microsoft.com/office/drawing/2014/main" id="{14AECBBE-353B-481B-80BC-2D41C3EA7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625" y="3670300"/>
              <a:ext cx="14288" cy="6350"/>
            </a:xfrm>
            <a:custGeom>
              <a:avLst/>
              <a:gdLst>
                <a:gd name="T0" fmla="*/ 2 w 5"/>
                <a:gd name="T1" fmla="*/ 2 h 2"/>
                <a:gd name="T2" fmla="*/ 0 w 5"/>
                <a:gd name="T3" fmla="*/ 1 h 2"/>
                <a:gd name="T4" fmla="*/ 3 w 5"/>
                <a:gd name="T5" fmla="*/ 1 h 2"/>
                <a:gd name="T6" fmla="*/ 5 w 5"/>
                <a:gd name="T7" fmla="*/ 2 h 2"/>
                <a:gd name="T8" fmla="*/ 2 w 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">
                  <a:moveTo>
                    <a:pt x="2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1"/>
                    <a:pt x="2" y="2"/>
                  </a:cubicBezTo>
                  <a:close/>
                </a:path>
              </a:pathLst>
            </a:custGeom>
            <a:solidFill>
              <a:srgbClr val="12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6">
              <a:extLst>
                <a:ext uri="{FF2B5EF4-FFF2-40B4-BE49-F238E27FC236}">
                  <a16:creationId xmlns:a16="http://schemas.microsoft.com/office/drawing/2014/main" id="{F50CA334-A39B-41B4-8F43-810A49D39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688" y="3673475"/>
              <a:ext cx="14288" cy="25400"/>
            </a:xfrm>
            <a:custGeom>
              <a:avLst/>
              <a:gdLst>
                <a:gd name="T0" fmla="*/ 3 w 5"/>
                <a:gd name="T1" fmla="*/ 9 h 9"/>
                <a:gd name="T2" fmla="*/ 1 w 5"/>
                <a:gd name="T3" fmla="*/ 8 h 9"/>
                <a:gd name="T4" fmla="*/ 0 w 5"/>
                <a:gd name="T5" fmla="*/ 6 h 9"/>
                <a:gd name="T6" fmla="*/ 3 w 5"/>
                <a:gd name="T7" fmla="*/ 0 h 9"/>
                <a:gd name="T8" fmla="*/ 5 w 5"/>
                <a:gd name="T9" fmla="*/ 1 h 9"/>
                <a:gd name="T10" fmla="*/ 2 w 5"/>
                <a:gd name="T11" fmla="*/ 7 h 9"/>
                <a:gd name="T12" fmla="*/ 3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3" y="9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2"/>
                    <a:pt x="2" y="5"/>
                    <a:pt x="2" y="7"/>
                  </a:cubicBezTo>
                  <a:cubicBezTo>
                    <a:pt x="2" y="8"/>
                    <a:pt x="2" y="9"/>
                    <a:pt x="3" y="9"/>
                  </a:cubicBezTo>
                  <a:close/>
                </a:path>
              </a:pathLst>
            </a:custGeom>
            <a:solidFill>
              <a:srgbClr val="12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7">
              <a:extLst>
                <a:ext uri="{FF2B5EF4-FFF2-40B4-BE49-F238E27FC236}">
                  <a16:creationId xmlns:a16="http://schemas.microsoft.com/office/drawing/2014/main" id="{22894C77-BB31-4C1C-8FB4-E01AEDC6F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688" y="3673475"/>
              <a:ext cx="14288" cy="25400"/>
            </a:xfrm>
            <a:custGeom>
              <a:avLst/>
              <a:gdLst>
                <a:gd name="T0" fmla="*/ 3 w 5"/>
                <a:gd name="T1" fmla="*/ 9 h 9"/>
                <a:gd name="T2" fmla="*/ 1 w 5"/>
                <a:gd name="T3" fmla="*/ 8 h 9"/>
                <a:gd name="T4" fmla="*/ 0 w 5"/>
                <a:gd name="T5" fmla="*/ 6 h 9"/>
                <a:gd name="T6" fmla="*/ 3 w 5"/>
                <a:gd name="T7" fmla="*/ 0 h 9"/>
                <a:gd name="T8" fmla="*/ 5 w 5"/>
                <a:gd name="T9" fmla="*/ 1 h 9"/>
                <a:gd name="T10" fmla="*/ 2 w 5"/>
                <a:gd name="T11" fmla="*/ 7 h 9"/>
                <a:gd name="T12" fmla="*/ 3 w 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9">
                  <a:moveTo>
                    <a:pt x="3" y="9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4"/>
                    <a:pt x="1" y="1"/>
                    <a:pt x="3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2"/>
                    <a:pt x="2" y="5"/>
                    <a:pt x="2" y="7"/>
                  </a:cubicBezTo>
                  <a:cubicBezTo>
                    <a:pt x="2" y="8"/>
                    <a:pt x="2" y="9"/>
                    <a:pt x="3" y="9"/>
                  </a:cubicBezTo>
                  <a:close/>
                </a:path>
              </a:pathLst>
            </a:custGeom>
            <a:solidFill>
              <a:srgbClr val="1254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48">
              <a:extLst>
                <a:ext uri="{FF2B5EF4-FFF2-40B4-BE49-F238E27FC236}">
                  <a16:creationId xmlns:a16="http://schemas.microsoft.com/office/drawing/2014/main" id="{AB5C4E9C-0D3A-450E-8356-2A84AF33B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463" y="3673475"/>
              <a:ext cx="71438" cy="90488"/>
            </a:xfrm>
            <a:custGeom>
              <a:avLst/>
              <a:gdLst>
                <a:gd name="T0" fmla="*/ 13 w 26"/>
                <a:gd name="T1" fmla="*/ 1 h 33"/>
                <a:gd name="T2" fmla="*/ 17 w 26"/>
                <a:gd name="T3" fmla="*/ 3 h 33"/>
                <a:gd name="T4" fmla="*/ 15 w 26"/>
                <a:gd name="T5" fmla="*/ 7 h 33"/>
                <a:gd name="T6" fmla="*/ 15 w 26"/>
                <a:gd name="T7" fmla="*/ 24 h 33"/>
                <a:gd name="T8" fmla="*/ 21 w 26"/>
                <a:gd name="T9" fmla="*/ 16 h 33"/>
                <a:gd name="T10" fmla="*/ 18 w 26"/>
                <a:gd name="T11" fmla="*/ 17 h 33"/>
                <a:gd name="T12" fmla="*/ 24 w 26"/>
                <a:gd name="T13" fmla="*/ 10 h 33"/>
                <a:gd name="T14" fmla="*/ 26 w 26"/>
                <a:gd name="T15" fmla="*/ 16 h 33"/>
                <a:gd name="T16" fmla="*/ 24 w 26"/>
                <a:gd name="T17" fmla="*/ 16 h 33"/>
                <a:gd name="T18" fmla="*/ 13 w 26"/>
                <a:gd name="T19" fmla="*/ 30 h 33"/>
                <a:gd name="T20" fmla="*/ 3 w 26"/>
                <a:gd name="T21" fmla="*/ 29 h 33"/>
                <a:gd name="T22" fmla="*/ 0 w 26"/>
                <a:gd name="T23" fmla="*/ 31 h 33"/>
                <a:gd name="T24" fmla="*/ 3 w 26"/>
                <a:gd name="T25" fmla="*/ 22 h 33"/>
                <a:gd name="T26" fmla="*/ 9 w 26"/>
                <a:gd name="T27" fmla="*/ 22 h 33"/>
                <a:gd name="T28" fmla="*/ 6 w 26"/>
                <a:gd name="T29" fmla="*/ 25 h 33"/>
                <a:gd name="T30" fmla="*/ 12 w 26"/>
                <a:gd name="T31" fmla="*/ 27 h 33"/>
                <a:gd name="T32" fmla="*/ 12 w 26"/>
                <a:gd name="T33" fmla="*/ 9 h 33"/>
                <a:gd name="T34" fmla="*/ 10 w 26"/>
                <a:gd name="T35" fmla="*/ 7 h 33"/>
                <a:gd name="T36" fmla="*/ 13 w 26"/>
                <a:gd name="T3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3">
                  <a:moveTo>
                    <a:pt x="13" y="1"/>
                  </a:moveTo>
                  <a:cubicBezTo>
                    <a:pt x="15" y="0"/>
                    <a:pt x="17" y="1"/>
                    <a:pt x="17" y="3"/>
                  </a:cubicBezTo>
                  <a:cubicBezTo>
                    <a:pt x="17" y="4"/>
                    <a:pt x="16" y="6"/>
                    <a:pt x="15" y="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2"/>
                    <a:pt x="20" y="19"/>
                    <a:pt x="21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2" y="22"/>
                    <a:pt x="18" y="27"/>
                    <a:pt x="13" y="30"/>
                  </a:cubicBezTo>
                  <a:cubicBezTo>
                    <a:pt x="8" y="33"/>
                    <a:pt x="4" y="32"/>
                    <a:pt x="3" y="2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7"/>
                    <a:pt x="9" y="28"/>
                    <a:pt x="12" y="2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9"/>
                    <a:pt x="10" y="8"/>
                    <a:pt x="10" y="7"/>
                  </a:cubicBezTo>
                  <a:cubicBezTo>
                    <a:pt x="10" y="5"/>
                    <a:pt x="11" y="2"/>
                    <a:pt x="13" y="1"/>
                  </a:cubicBezTo>
                  <a:close/>
                </a:path>
              </a:pathLst>
            </a:custGeom>
            <a:solidFill>
              <a:srgbClr val="176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9">
              <a:extLst>
                <a:ext uri="{FF2B5EF4-FFF2-40B4-BE49-F238E27FC236}">
                  <a16:creationId xmlns:a16="http://schemas.microsoft.com/office/drawing/2014/main" id="{87E35CA4-BDE5-4169-AFF5-2717C30B4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413" y="3692525"/>
              <a:ext cx="47625" cy="92075"/>
            </a:xfrm>
            <a:custGeom>
              <a:avLst/>
              <a:gdLst>
                <a:gd name="T0" fmla="*/ 30 w 30"/>
                <a:gd name="T1" fmla="*/ 18 h 58"/>
                <a:gd name="T2" fmla="*/ 0 w 30"/>
                <a:gd name="T3" fmla="*/ 0 h 58"/>
                <a:gd name="T4" fmla="*/ 0 w 30"/>
                <a:gd name="T5" fmla="*/ 40 h 58"/>
                <a:gd name="T6" fmla="*/ 30 w 30"/>
                <a:gd name="T7" fmla="*/ 58 h 58"/>
                <a:gd name="T8" fmla="*/ 30 w 30"/>
                <a:gd name="T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8">
                  <a:moveTo>
                    <a:pt x="30" y="18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0" y="58"/>
                  </a:lnTo>
                  <a:lnTo>
                    <a:pt x="30" y="1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0">
              <a:extLst>
                <a:ext uri="{FF2B5EF4-FFF2-40B4-BE49-F238E27FC236}">
                  <a16:creationId xmlns:a16="http://schemas.microsoft.com/office/drawing/2014/main" id="{2ED0B25F-957B-42C2-BF4B-5694D8DA3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413" y="3632200"/>
              <a:ext cx="149225" cy="88900"/>
            </a:xfrm>
            <a:custGeom>
              <a:avLst/>
              <a:gdLst>
                <a:gd name="T0" fmla="*/ 0 w 94"/>
                <a:gd name="T1" fmla="*/ 38 h 56"/>
                <a:gd name="T2" fmla="*/ 30 w 94"/>
                <a:gd name="T3" fmla="*/ 56 h 56"/>
                <a:gd name="T4" fmla="*/ 94 w 94"/>
                <a:gd name="T5" fmla="*/ 18 h 56"/>
                <a:gd name="T6" fmla="*/ 64 w 94"/>
                <a:gd name="T7" fmla="*/ 0 h 56"/>
                <a:gd name="T8" fmla="*/ 0 w 94"/>
                <a:gd name="T9" fmla="*/ 3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6">
                  <a:moveTo>
                    <a:pt x="0" y="38"/>
                  </a:moveTo>
                  <a:lnTo>
                    <a:pt x="30" y="56"/>
                  </a:lnTo>
                  <a:lnTo>
                    <a:pt x="94" y="18"/>
                  </a:lnTo>
                  <a:lnTo>
                    <a:pt x="64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1">
              <a:extLst>
                <a:ext uri="{FF2B5EF4-FFF2-40B4-BE49-F238E27FC236}">
                  <a16:creationId xmlns:a16="http://schemas.microsoft.com/office/drawing/2014/main" id="{7020EE49-5877-42F7-8B49-8191A421E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038" y="3660775"/>
              <a:ext cx="101600" cy="123825"/>
            </a:xfrm>
            <a:custGeom>
              <a:avLst/>
              <a:gdLst>
                <a:gd name="T0" fmla="*/ 0 w 64"/>
                <a:gd name="T1" fmla="*/ 38 h 78"/>
                <a:gd name="T2" fmla="*/ 0 w 64"/>
                <a:gd name="T3" fmla="*/ 78 h 78"/>
                <a:gd name="T4" fmla="*/ 64 w 64"/>
                <a:gd name="T5" fmla="*/ 39 h 78"/>
                <a:gd name="T6" fmla="*/ 64 w 64"/>
                <a:gd name="T7" fmla="*/ 0 h 78"/>
                <a:gd name="T8" fmla="*/ 0 w 64"/>
                <a:gd name="T9" fmla="*/ 3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78">
                  <a:moveTo>
                    <a:pt x="0" y="38"/>
                  </a:moveTo>
                  <a:lnTo>
                    <a:pt x="0" y="78"/>
                  </a:lnTo>
                  <a:lnTo>
                    <a:pt x="64" y="39"/>
                  </a:lnTo>
                  <a:lnTo>
                    <a:pt x="64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252">
              <a:extLst>
                <a:ext uri="{FF2B5EF4-FFF2-40B4-BE49-F238E27FC236}">
                  <a16:creationId xmlns:a16="http://schemas.microsoft.com/office/drawing/2014/main" id="{3C862021-33CA-4D41-BB06-47AE143DF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463" y="3662363"/>
              <a:ext cx="3175" cy="635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3">
              <a:extLst>
                <a:ext uri="{FF2B5EF4-FFF2-40B4-BE49-F238E27FC236}">
                  <a16:creationId xmlns:a16="http://schemas.microsoft.com/office/drawing/2014/main" id="{F9EBF2FF-AF86-4F87-94D7-EA7B3D0ED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463" y="3660775"/>
              <a:ext cx="4763" cy="1588"/>
            </a:xfrm>
            <a:custGeom>
              <a:avLst/>
              <a:gdLst>
                <a:gd name="T0" fmla="*/ 3 w 3"/>
                <a:gd name="T1" fmla="*/ 0 h 1"/>
                <a:gd name="T2" fmla="*/ 2 w 3"/>
                <a:gd name="T3" fmla="*/ 0 h 1"/>
                <a:gd name="T4" fmla="*/ 0 w 3"/>
                <a:gd name="T5" fmla="*/ 1 h 1"/>
                <a:gd name="T6" fmla="*/ 2 w 3"/>
                <a:gd name="T7" fmla="*/ 1 h 1"/>
                <a:gd name="T8" fmla="*/ 3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4">
              <a:extLst>
                <a:ext uri="{FF2B5EF4-FFF2-40B4-BE49-F238E27FC236}">
                  <a16:creationId xmlns:a16="http://schemas.microsoft.com/office/drawing/2014/main" id="{5E0E7F0E-3443-413D-91FA-F32769660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3660775"/>
              <a:ext cx="1588" cy="65088"/>
            </a:xfrm>
            <a:custGeom>
              <a:avLst/>
              <a:gdLst>
                <a:gd name="T0" fmla="*/ 0 w 1"/>
                <a:gd name="T1" fmla="*/ 1 h 41"/>
                <a:gd name="T2" fmla="*/ 0 w 1"/>
                <a:gd name="T3" fmla="*/ 41 h 41"/>
                <a:gd name="T4" fmla="*/ 1 w 1"/>
                <a:gd name="T5" fmla="*/ 39 h 41"/>
                <a:gd name="T6" fmla="*/ 1 w 1"/>
                <a:gd name="T7" fmla="*/ 0 h 41"/>
                <a:gd name="T8" fmla="*/ 0 w 1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1">
                  <a:moveTo>
                    <a:pt x="0" y="1"/>
                  </a:moveTo>
                  <a:lnTo>
                    <a:pt x="0" y="41"/>
                  </a:lnTo>
                  <a:lnTo>
                    <a:pt x="1" y="39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55">
              <a:extLst>
                <a:ext uri="{FF2B5EF4-FFF2-40B4-BE49-F238E27FC236}">
                  <a16:creationId xmlns:a16="http://schemas.microsoft.com/office/drawing/2014/main" id="{9869FC88-A8A0-47CB-BBB4-EDE123F06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250" y="3690938"/>
              <a:ext cx="1588" cy="61913"/>
            </a:xfrm>
            <a:custGeom>
              <a:avLst/>
              <a:gdLst>
                <a:gd name="T0" fmla="*/ 0 w 1"/>
                <a:gd name="T1" fmla="*/ 1 h 39"/>
                <a:gd name="T2" fmla="*/ 0 w 1"/>
                <a:gd name="T3" fmla="*/ 0 h 39"/>
                <a:gd name="T4" fmla="*/ 0 w 1"/>
                <a:gd name="T5" fmla="*/ 39 h 39"/>
                <a:gd name="T6" fmla="*/ 1 w 1"/>
                <a:gd name="T7" fmla="*/ 39 h 39"/>
                <a:gd name="T8" fmla="*/ 0 w 1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9">
                  <a:moveTo>
                    <a:pt x="0" y="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1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56">
              <a:extLst>
                <a:ext uri="{FF2B5EF4-FFF2-40B4-BE49-F238E27FC236}">
                  <a16:creationId xmlns:a16="http://schemas.microsoft.com/office/drawing/2014/main" id="{17CDA573-5DA0-4A20-8248-223A8F905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250" y="3690938"/>
              <a:ext cx="4763" cy="1588"/>
            </a:xfrm>
            <a:custGeom>
              <a:avLst/>
              <a:gdLst>
                <a:gd name="T0" fmla="*/ 3 w 3"/>
                <a:gd name="T1" fmla="*/ 0 h 1"/>
                <a:gd name="T2" fmla="*/ 1 w 3"/>
                <a:gd name="T3" fmla="*/ 0 h 1"/>
                <a:gd name="T4" fmla="*/ 0 w 3"/>
                <a:gd name="T5" fmla="*/ 0 h 1"/>
                <a:gd name="T6" fmla="*/ 0 w 3"/>
                <a:gd name="T7" fmla="*/ 1 h 1"/>
                <a:gd name="T8" fmla="*/ 3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57">
              <a:extLst>
                <a:ext uri="{FF2B5EF4-FFF2-40B4-BE49-F238E27FC236}">
                  <a16:creationId xmlns:a16="http://schemas.microsoft.com/office/drawing/2014/main" id="{F2637271-DBA7-4697-B07F-D68E37ED1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250" y="3690938"/>
              <a:ext cx="4763" cy="61913"/>
            </a:xfrm>
            <a:custGeom>
              <a:avLst/>
              <a:gdLst>
                <a:gd name="T0" fmla="*/ 0 w 3"/>
                <a:gd name="T1" fmla="*/ 1 h 39"/>
                <a:gd name="T2" fmla="*/ 1 w 3"/>
                <a:gd name="T3" fmla="*/ 39 h 39"/>
                <a:gd name="T4" fmla="*/ 3 w 3"/>
                <a:gd name="T5" fmla="*/ 39 h 39"/>
                <a:gd name="T6" fmla="*/ 3 w 3"/>
                <a:gd name="T7" fmla="*/ 0 h 39"/>
                <a:gd name="T8" fmla="*/ 0 w 3"/>
                <a:gd name="T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9">
                  <a:moveTo>
                    <a:pt x="0" y="1"/>
                  </a:moveTo>
                  <a:lnTo>
                    <a:pt x="1" y="39"/>
                  </a:lnTo>
                  <a:lnTo>
                    <a:pt x="3" y="39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258">
              <a:extLst>
                <a:ext uri="{FF2B5EF4-FFF2-40B4-BE49-F238E27FC236}">
                  <a16:creationId xmlns:a16="http://schemas.microsoft.com/office/drawing/2014/main" id="{B0FC746C-59F8-4791-AEDF-5A91931DD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063" y="3676650"/>
              <a:ext cx="3175" cy="635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9">
              <a:extLst>
                <a:ext uri="{FF2B5EF4-FFF2-40B4-BE49-F238E27FC236}">
                  <a16:creationId xmlns:a16="http://schemas.microsoft.com/office/drawing/2014/main" id="{2687B311-4DE7-4F8C-8686-B4491EFCB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063" y="3673475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0 h 2"/>
                <a:gd name="T4" fmla="*/ 0 w 4"/>
                <a:gd name="T5" fmla="*/ 2 h 2"/>
                <a:gd name="T6" fmla="*/ 2 w 4"/>
                <a:gd name="T7" fmla="*/ 2 h 2"/>
                <a:gd name="T8" fmla="*/ 4 w 4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260">
              <a:extLst>
                <a:ext uri="{FF2B5EF4-FFF2-40B4-BE49-F238E27FC236}">
                  <a16:creationId xmlns:a16="http://schemas.microsoft.com/office/drawing/2014/main" id="{2E9C1AB5-4ADC-4D6F-9A5A-A16562D98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238" y="3676650"/>
              <a:ext cx="3175" cy="6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61">
              <a:extLst>
                <a:ext uri="{FF2B5EF4-FFF2-40B4-BE49-F238E27FC236}">
                  <a16:creationId xmlns:a16="http://schemas.microsoft.com/office/drawing/2014/main" id="{01BDC738-4A00-471A-82E2-2D536241A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50" y="3706813"/>
              <a:ext cx="0" cy="63500"/>
            </a:xfrm>
            <a:custGeom>
              <a:avLst/>
              <a:gdLst>
                <a:gd name="T0" fmla="*/ 0 h 40"/>
                <a:gd name="T1" fmla="*/ 0 h 40"/>
                <a:gd name="T2" fmla="*/ 38 h 40"/>
                <a:gd name="T3" fmla="*/ 40 h 40"/>
                <a:gd name="T4" fmla="*/ 0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40">
                  <a:moveTo>
                    <a:pt x="0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24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62">
              <a:extLst>
                <a:ext uri="{FF2B5EF4-FFF2-40B4-BE49-F238E27FC236}">
                  <a16:creationId xmlns:a16="http://schemas.microsoft.com/office/drawing/2014/main" id="{6AE55AF6-5CFA-4083-A882-1C29073A4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50" y="370363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28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63">
              <a:extLst>
                <a:ext uri="{FF2B5EF4-FFF2-40B4-BE49-F238E27FC236}">
                  <a16:creationId xmlns:a16="http://schemas.microsoft.com/office/drawing/2014/main" id="{DC7F6CDB-17DA-4BBE-837D-66777BD68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50" y="3703638"/>
              <a:ext cx="6350" cy="66675"/>
            </a:xfrm>
            <a:custGeom>
              <a:avLst/>
              <a:gdLst>
                <a:gd name="T0" fmla="*/ 0 w 4"/>
                <a:gd name="T1" fmla="*/ 2 h 42"/>
                <a:gd name="T2" fmla="*/ 0 w 4"/>
                <a:gd name="T3" fmla="*/ 42 h 42"/>
                <a:gd name="T4" fmla="*/ 4 w 4"/>
                <a:gd name="T5" fmla="*/ 40 h 42"/>
                <a:gd name="T6" fmla="*/ 2 w 4"/>
                <a:gd name="T7" fmla="*/ 0 h 42"/>
                <a:gd name="T8" fmla="*/ 0 w 4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2">
                  <a:moveTo>
                    <a:pt x="0" y="2"/>
                  </a:moveTo>
                  <a:lnTo>
                    <a:pt x="0" y="42"/>
                  </a:lnTo>
                  <a:lnTo>
                    <a:pt x="4" y="4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264">
              <a:extLst>
                <a:ext uri="{FF2B5EF4-FFF2-40B4-BE49-F238E27FC236}">
                  <a16:creationId xmlns:a16="http://schemas.microsoft.com/office/drawing/2014/main" id="{45FBEAB8-03B4-4529-A75F-4B4F84A5E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038" y="3721100"/>
              <a:ext cx="1588" cy="63500"/>
            </a:xfrm>
            <a:prstGeom prst="rect">
              <a:avLst/>
            </a:prstGeom>
            <a:solidFill>
              <a:srgbClr val="8C24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65">
              <a:extLst>
                <a:ext uri="{FF2B5EF4-FFF2-40B4-BE49-F238E27FC236}">
                  <a16:creationId xmlns:a16="http://schemas.microsoft.com/office/drawing/2014/main" id="{FB01CD00-0B03-43CB-8DC5-6C00A93E7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038" y="3717925"/>
              <a:ext cx="1588" cy="3175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0 h 2"/>
                <a:gd name="T4" fmla="*/ 0 w 1"/>
                <a:gd name="T5" fmla="*/ 2 h 2"/>
                <a:gd name="T6" fmla="*/ 0 w 1"/>
                <a:gd name="T7" fmla="*/ 2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28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66">
              <a:extLst>
                <a:ext uri="{FF2B5EF4-FFF2-40B4-BE49-F238E27FC236}">
                  <a16:creationId xmlns:a16="http://schemas.microsoft.com/office/drawing/2014/main" id="{06BE98AA-3564-4A11-8917-9292A9A3A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0038" y="3717925"/>
              <a:ext cx="1588" cy="66675"/>
            </a:xfrm>
            <a:custGeom>
              <a:avLst/>
              <a:gdLst>
                <a:gd name="T0" fmla="*/ 0 w 1"/>
                <a:gd name="T1" fmla="*/ 2 h 42"/>
                <a:gd name="T2" fmla="*/ 0 w 1"/>
                <a:gd name="T3" fmla="*/ 42 h 42"/>
                <a:gd name="T4" fmla="*/ 1 w 1"/>
                <a:gd name="T5" fmla="*/ 40 h 42"/>
                <a:gd name="T6" fmla="*/ 1 w 1"/>
                <a:gd name="T7" fmla="*/ 0 h 42"/>
                <a:gd name="T8" fmla="*/ 0 w 1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2">
                  <a:moveTo>
                    <a:pt x="0" y="2"/>
                  </a:moveTo>
                  <a:lnTo>
                    <a:pt x="0" y="42"/>
                  </a:lnTo>
                  <a:lnTo>
                    <a:pt x="1" y="40"/>
                  </a:lnTo>
                  <a:lnTo>
                    <a:pt x="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24A75135-0ED0-4F99-B0DB-F9612CC15C1F}"/>
              </a:ext>
            </a:extLst>
          </p:cNvPr>
          <p:cNvGrpSpPr/>
          <p:nvPr/>
        </p:nvGrpSpPr>
        <p:grpSpPr>
          <a:xfrm>
            <a:off x="10582262" y="435611"/>
            <a:ext cx="1038363" cy="208966"/>
            <a:chOff x="2999198" y="2669145"/>
            <a:chExt cx="4839860" cy="974001"/>
          </a:xfrm>
        </p:grpSpPr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E925668C-F62A-4702-9E01-D2CC5790239C}"/>
                </a:ext>
              </a:extLst>
            </p:cNvPr>
            <p:cNvGrpSpPr/>
            <p:nvPr/>
          </p:nvGrpSpPr>
          <p:grpSpPr>
            <a:xfrm>
              <a:off x="2999198" y="2669145"/>
              <a:ext cx="915988" cy="974001"/>
              <a:chOff x="-1588" y="-3175"/>
              <a:chExt cx="952501" cy="1012826"/>
            </a:xfrm>
            <a:solidFill>
              <a:schemeClr val="accent1"/>
            </a:solidFill>
          </p:grpSpPr>
          <p:sp>
            <p:nvSpPr>
              <p:cNvPr id="548" name="Freeform 10">
                <a:extLst>
                  <a:ext uri="{FF2B5EF4-FFF2-40B4-BE49-F238E27FC236}">
                    <a16:creationId xmlns:a16="http://schemas.microsoft.com/office/drawing/2014/main" id="{552A131B-6F00-4F5C-A03A-BD8828986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88" y="-3175"/>
                <a:ext cx="706438" cy="704850"/>
              </a:xfrm>
              <a:custGeom>
                <a:avLst/>
                <a:gdLst>
                  <a:gd name="T0" fmla="*/ 120 w 257"/>
                  <a:gd name="T1" fmla="*/ 253 h 257"/>
                  <a:gd name="T2" fmla="*/ 137 w 257"/>
                  <a:gd name="T3" fmla="*/ 253 h 257"/>
                  <a:gd name="T4" fmla="*/ 253 w 257"/>
                  <a:gd name="T5" fmla="*/ 137 h 257"/>
                  <a:gd name="T6" fmla="*/ 253 w 257"/>
                  <a:gd name="T7" fmla="*/ 120 h 257"/>
                  <a:gd name="T8" fmla="*/ 137 w 257"/>
                  <a:gd name="T9" fmla="*/ 4 h 257"/>
                  <a:gd name="T10" fmla="*/ 120 w 257"/>
                  <a:gd name="T11" fmla="*/ 4 h 257"/>
                  <a:gd name="T12" fmla="*/ 4 w 257"/>
                  <a:gd name="T13" fmla="*/ 120 h 257"/>
                  <a:gd name="T14" fmla="*/ 4 w 257"/>
                  <a:gd name="T15" fmla="*/ 137 h 257"/>
                  <a:gd name="T16" fmla="*/ 120 w 257"/>
                  <a:gd name="T17" fmla="*/ 253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7" h="257">
                    <a:moveTo>
                      <a:pt x="120" y="253"/>
                    </a:moveTo>
                    <a:cubicBezTo>
                      <a:pt x="125" y="257"/>
                      <a:pt x="132" y="257"/>
                      <a:pt x="137" y="253"/>
                    </a:cubicBezTo>
                    <a:cubicBezTo>
                      <a:pt x="253" y="137"/>
                      <a:pt x="253" y="137"/>
                      <a:pt x="253" y="137"/>
                    </a:cubicBezTo>
                    <a:cubicBezTo>
                      <a:pt x="257" y="132"/>
                      <a:pt x="257" y="125"/>
                      <a:pt x="253" y="12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2" y="0"/>
                      <a:pt x="125" y="0"/>
                      <a:pt x="120" y="4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0" y="125"/>
                      <a:pt x="0" y="132"/>
                      <a:pt x="4" y="137"/>
                    </a:cubicBezTo>
                    <a:lnTo>
                      <a:pt x="120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11">
                <a:extLst>
                  <a:ext uri="{FF2B5EF4-FFF2-40B4-BE49-F238E27FC236}">
                    <a16:creationId xmlns:a16="http://schemas.microsoft.com/office/drawing/2014/main" id="{03F67A52-6946-4B93-8993-9E3736CEA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8" y="395288"/>
                <a:ext cx="952501" cy="614363"/>
              </a:xfrm>
              <a:custGeom>
                <a:avLst/>
                <a:gdLst>
                  <a:gd name="T0" fmla="*/ 345 w 347"/>
                  <a:gd name="T1" fmla="*/ 15 h 224"/>
                  <a:gd name="T2" fmla="*/ 331 w 347"/>
                  <a:gd name="T3" fmla="*/ 2 h 224"/>
                  <a:gd name="T4" fmla="*/ 324 w 347"/>
                  <a:gd name="T5" fmla="*/ 2 h 224"/>
                  <a:gd name="T6" fmla="*/ 173 w 347"/>
                  <a:gd name="T7" fmla="*/ 153 h 224"/>
                  <a:gd name="T8" fmla="*/ 23 w 347"/>
                  <a:gd name="T9" fmla="*/ 4 h 224"/>
                  <a:gd name="T10" fmla="*/ 16 w 347"/>
                  <a:gd name="T11" fmla="*/ 4 h 224"/>
                  <a:gd name="T12" fmla="*/ 3 w 347"/>
                  <a:gd name="T13" fmla="*/ 17 h 224"/>
                  <a:gd name="T14" fmla="*/ 3 w 347"/>
                  <a:gd name="T15" fmla="*/ 24 h 224"/>
                  <a:gd name="T16" fmla="*/ 152 w 347"/>
                  <a:gd name="T17" fmla="*/ 174 h 224"/>
                  <a:gd name="T18" fmla="*/ 125 w 347"/>
                  <a:gd name="T19" fmla="*/ 201 h 224"/>
                  <a:gd name="T20" fmla="*/ 125 w 347"/>
                  <a:gd name="T21" fmla="*/ 208 h 224"/>
                  <a:gd name="T22" fmla="*/ 138 w 347"/>
                  <a:gd name="T23" fmla="*/ 222 h 224"/>
                  <a:gd name="T24" fmla="*/ 145 w 347"/>
                  <a:gd name="T25" fmla="*/ 222 h 224"/>
                  <a:gd name="T26" fmla="*/ 345 w 347"/>
                  <a:gd name="T27" fmla="*/ 22 h 224"/>
                  <a:gd name="T28" fmla="*/ 345 w 347"/>
                  <a:gd name="T29" fmla="*/ 1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7" h="224">
                    <a:moveTo>
                      <a:pt x="345" y="15"/>
                    </a:moveTo>
                    <a:cubicBezTo>
                      <a:pt x="331" y="2"/>
                      <a:pt x="331" y="2"/>
                      <a:pt x="331" y="2"/>
                    </a:cubicBezTo>
                    <a:cubicBezTo>
                      <a:pt x="329" y="0"/>
                      <a:pt x="326" y="0"/>
                      <a:pt x="324" y="2"/>
                    </a:cubicBezTo>
                    <a:cubicBezTo>
                      <a:pt x="173" y="153"/>
                      <a:pt x="173" y="153"/>
                      <a:pt x="173" y="15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1" y="2"/>
                      <a:pt x="18" y="2"/>
                      <a:pt x="16" y="4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19"/>
                      <a:pt x="0" y="22"/>
                      <a:pt x="3" y="24"/>
                    </a:cubicBezTo>
                    <a:cubicBezTo>
                      <a:pt x="152" y="174"/>
                      <a:pt x="152" y="174"/>
                      <a:pt x="152" y="174"/>
                    </a:cubicBezTo>
                    <a:cubicBezTo>
                      <a:pt x="125" y="201"/>
                      <a:pt x="125" y="201"/>
                      <a:pt x="125" y="201"/>
                    </a:cubicBezTo>
                    <a:cubicBezTo>
                      <a:pt x="123" y="203"/>
                      <a:pt x="123" y="206"/>
                      <a:pt x="125" y="208"/>
                    </a:cubicBezTo>
                    <a:cubicBezTo>
                      <a:pt x="138" y="222"/>
                      <a:pt x="138" y="222"/>
                      <a:pt x="138" y="222"/>
                    </a:cubicBezTo>
                    <a:cubicBezTo>
                      <a:pt x="140" y="224"/>
                      <a:pt x="143" y="224"/>
                      <a:pt x="145" y="222"/>
                    </a:cubicBezTo>
                    <a:cubicBezTo>
                      <a:pt x="345" y="22"/>
                      <a:pt x="345" y="22"/>
                      <a:pt x="345" y="22"/>
                    </a:cubicBezTo>
                    <a:cubicBezTo>
                      <a:pt x="347" y="20"/>
                      <a:pt x="347" y="17"/>
                      <a:pt x="345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1C803EE9-699C-4AF5-AF67-A5ACEBE6BAD9}"/>
                </a:ext>
              </a:extLst>
            </p:cNvPr>
            <p:cNvGrpSpPr/>
            <p:nvPr/>
          </p:nvGrpSpPr>
          <p:grpSpPr>
            <a:xfrm>
              <a:off x="4352942" y="2852027"/>
              <a:ext cx="3486116" cy="608238"/>
              <a:chOff x="38100" y="3176"/>
              <a:chExt cx="7624763" cy="1330325"/>
            </a:xfrm>
            <a:solidFill>
              <a:schemeClr val="accent1"/>
            </a:solidFill>
          </p:grpSpPr>
          <p:sp>
            <p:nvSpPr>
              <p:cNvPr id="543" name="Freeform 15">
                <a:extLst>
                  <a:ext uri="{FF2B5EF4-FFF2-40B4-BE49-F238E27FC236}">
                    <a16:creationId xmlns:a16="http://schemas.microsoft.com/office/drawing/2014/main" id="{1320CBF0-9B57-4CCB-ADF3-933CEB9D2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" y="3176"/>
                <a:ext cx="838200" cy="1330325"/>
              </a:xfrm>
              <a:custGeom>
                <a:avLst/>
                <a:gdLst>
                  <a:gd name="T0" fmla="*/ 207 w 528"/>
                  <a:gd name="T1" fmla="*/ 0 h 838"/>
                  <a:gd name="T2" fmla="*/ 207 w 528"/>
                  <a:gd name="T3" fmla="*/ 665 h 838"/>
                  <a:gd name="T4" fmla="*/ 528 w 528"/>
                  <a:gd name="T5" fmla="*/ 665 h 838"/>
                  <a:gd name="T6" fmla="*/ 528 w 528"/>
                  <a:gd name="T7" fmla="*/ 838 h 838"/>
                  <a:gd name="T8" fmla="*/ 0 w 528"/>
                  <a:gd name="T9" fmla="*/ 838 h 838"/>
                  <a:gd name="T10" fmla="*/ 0 w 528"/>
                  <a:gd name="T11" fmla="*/ 0 h 838"/>
                  <a:gd name="T12" fmla="*/ 207 w 528"/>
                  <a:gd name="T1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8" h="838">
                    <a:moveTo>
                      <a:pt x="207" y="0"/>
                    </a:moveTo>
                    <a:lnTo>
                      <a:pt x="207" y="665"/>
                    </a:lnTo>
                    <a:lnTo>
                      <a:pt x="528" y="665"/>
                    </a:lnTo>
                    <a:lnTo>
                      <a:pt x="528" y="838"/>
                    </a:lnTo>
                    <a:lnTo>
                      <a:pt x="0" y="838"/>
                    </a:lnTo>
                    <a:lnTo>
                      <a:pt x="0" y="0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16">
                <a:extLst>
                  <a:ext uri="{FF2B5EF4-FFF2-40B4-BE49-F238E27FC236}">
                    <a16:creationId xmlns:a16="http://schemas.microsoft.com/office/drawing/2014/main" id="{65D3FB43-52A0-42E8-BC94-8DAFBAA8A3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97013" y="3176"/>
                <a:ext cx="1314450" cy="1330325"/>
              </a:xfrm>
              <a:custGeom>
                <a:avLst/>
                <a:gdLst>
                  <a:gd name="T0" fmla="*/ 36 w 36"/>
                  <a:gd name="T1" fmla="*/ 17 h 34"/>
                  <a:gd name="T2" fmla="*/ 18 w 36"/>
                  <a:gd name="T3" fmla="*/ 34 h 34"/>
                  <a:gd name="T4" fmla="*/ 0 w 36"/>
                  <a:gd name="T5" fmla="*/ 17 h 34"/>
                  <a:gd name="T6" fmla="*/ 18 w 36"/>
                  <a:gd name="T7" fmla="*/ 0 h 34"/>
                  <a:gd name="T8" fmla="*/ 36 w 36"/>
                  <a:gd name="T9" fmla="*/ 17 h 34"/>
                  <a:gd name="T10" fmla="*/ 9 w 36"/>
                  <a:gd name="T11" fmla="*/ 17 h 34"/>
                  <a:gd name="T12" fmla="*/ 18 w 36"/>
                  <a:gd name="T13" fmla="*/ 27 h 34"/>
                  <a:gd name="T14" fmla="*/ 27 w 36"/>
                  <a:gd name="T15" fmla="*/ 17 h 34"/>
                  <a:gd name="T16" fmla="*/ 18 w 36"/>
                  <a:gd name="T17" fmla="*/ 8 h 34"/>
                  <a:gd name="T18" fmla="*/ 9 w 36"/>
                  <a:gd name="T19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" h="34">
                    <a:moveTo>
                      <a:pt x="36" y="17"/>
                    </a:moveTo>
                    <a:cubicBezTo>
                      <a:pt x="36" y="27"/>
                      <a:pt x="28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8" y="0"/>
                      <a:pt x="36" y="7"/>
                      <a:pt x="36" y="17"/>
                    </a:cubicBezTo>
                    <a:close/>
                    <a:moveTo>
                      <a:pt x="9" y="17"/>
                    </a:moveTo>
                    <a:cubicBezTo>
                      <a:pt x="9" y="23"/>
                      <a:pt x="13" y="27"/>
                      <a:pt x="18" y="27"/>
                    </a:cubicBezTo>
                    <a:cubicBezTo>
                      <a:pt x="23" y="27"/>
                      <a:pt x="27" y="23"/>
                      <a:pt x="27" y="17"/>
                    </a:cubicBezTo>
                    <a:cubicBezTo>
                      <a:pt x="27" y="12"/>
                      <a:pt x="23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17">
                <a:extLst>
                  <a:ext uri="{FF2B5EF4-FFF2-40B4-BE49-F238E27FC236}">
                    <a16:creationId xmlns:a16="http://schemas.microsoft.com/office/drawing/2014/main" id="{FE1A3861-4A77-4B71-BDFE-71E853358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3176"/>
                <a:ext cx="1168400" cy="1330325"/>
              </a:xfrm>
              <a:custGeom>
                <a:avLst/>
                <a:gdLst>
                  <a:gd name="T0" fmla="*/ 24 w 32"/>
                  <a:gd name="T1" fmla="*/ 17 h 34"/>
                  <a:gd name="T2" fmla="*/ 32 w 32"/>
                  <a:gd name="T3" fmla="*/ 17 h 34"/>
                  <a:gd name="T4" fmla="*/ 32 w 32"/>
                  <a:gd name="T5" fmla="*/ 30 h 34"/>
                  <a:gd name="T6" fmla="*/ 18 w 32"/>
                  <a:gd name="T7" fmla="*/ 34 h 34"/>
                  <a:gd name="T8" fmla="*/ 0 w 32"/>
                  <a:gd name="T9" fmla="*/ 17 h 34"/>
                  <a:gd name="T10" fmla="*/ 18 w 32"/>
                  <a:gd name="T11" fmla="*/ 0 h 34"/>
                  <a:gd name="T12" fmla="*/ 32 w 32"/>
                  <a:gd name="T13" fmla="*/ 5 h 34"/>
                  <a:gd name="T14" fmla="*/ 27 w 32"/>
                  <a:gd name="T15" fmla="*/ 11 h 34"/>
                  <a:gd name="T16" fmla="*/ 18 w 32"/>
                  <a:gd name="T17" fmla="*/ 8 h 34"/>
                  <a:gd name="T18" fmla="*/ 9 w 32"/>
                  <a:gd name="T19" fmla="*/ 17 h 34"/>
                  <a:gd name="T20" fmla="*/ 18 w 32"/>
                  <a:gd name="T21" fmla="*/ 27 h 34"/>
                  <a:gd name="T22" fmla="*/ 24 w 32"/>
                  <a:gd name="T23" fmla="*/ 25 h 34"/>
                  <a:gd name="T24" fmla="*/ 24 w 32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34">
                    <a:moveTo>
                      <a:pt x="24" y="17"/>
                    </a:move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30"/>
                      <a:pt x="32" y="30"/>
                      <a:pt x="32" y="30"/>
                    </a:cubicBezTo>
                    <a:cubicBezTo>
                      <a:pt x="28" y="33"/>
                      <a:pt x="22" y="34"/>
                      <a:pt x="18" y="34"/>
                    </a:cubicBezTo>
                    <a:cubicBezTo>
                      <a:pt x="7" y="34"/>
                      <a:pt x="0" y="27"/>
                      <a:pt x="0" y="17"/>
                    </a:cubicBezTo>
                    <a:cubicBezTo>
                      <a:pt x="0" y="7"/>
                      <a:pt x="7" y="0"/>
                      <a:pt x="18" y="0"/>
                    </a:cubicBezTo>
                    <a:cubicBezTo>
                      <a:pt x="23" y="0"/>
                      <a:pt x="28" y="2"/>
                      <a:pt x="32" y="5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5" y="9"/>
                      <a:pt x="21" y="8"/>
                      <a:pt x="18" y="8"/>
                    </a:cubicBezTo>
                    <a:cubicBezTo>
                      <a:pt x="13" y="8"/>
                      <a:pt x="9" y="12"/>
                      <a:pt x="9" y="17"/>
                    </a:cubicBezTo>
                    <a:cubicBezTo>
                      <a:pt x="9" y="23"/>
                      <a:pt x="13" y="27"/>
                      <a:pt x="18" y="27"/>
                    </a:cubicBezTo>
                    <a:cubicBezTo>
                      <a:pt x="20" y="27"/>
                      <a:pt x="22" y="26"/>
                      <a:pt x="24" y="25"/>
                    </a:cubicBezTo>
                    <a:lnTo>
                      <a:pt x="2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Rectangle 18">
                <a:extLst>
                  <a:ext uri="{FF2B5EF4-FFF2-40B4-BE49-F238E27FC236}">
                    <a16:creationId xmlns:a16="http://schemas.microsoft.com/office/drawing/2014/main" id="{71979282-265E-45FA-A8F3-370CE8006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650" y="3176"/>
                <a:ext cx="328613" cy="1330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19">
                <a:extLst>
                  <a:ext uri="{FF2B5EF4-FFF2-40B4-BE49-F238E27FC236}">
                    <a16:creationId xmlns:a16="http://schemas.microsoft.com/office/drawing/2014/main" id="{8B4BA0C2-3A6E-4E74-A0C1-C6A61C9674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6975" y="3176"/>
                <a:ext cx="1385888" cy="1330325"/>
              </a:xfrm>
              <a:custGeom>
                <a:avLst/>
                <a:gdLst>
                  <a:gd name="T0" fmla="*/ 597 w 873"/>
                  <a:gd name="T1" fmla="*/ 690 h 838"/>
                  <a:gd name="T2" fmla="*/ 253 w 873"/>
                  <a:gd name="T3" fmla="*/ 690 h 838"/>
                  <a:gd name="T4" fmla="*/ 207 w 873"/>
                  <a:gd name="T5" fmla="*/ 838 h 838"/>
                  <a:gd name="T6" fmla="*/ 0 w 873"/>
                  <a:gd name="T7" fmla="*/ 838 h 838"/>
                  <a:gd name="T8" fmla="*/ 321 w 873"/>
                  <a:gd name="T9" fmla="*/ 0 h 838"/>
                  <a:gd name="T10" fmla="*/ 528 w 873"/>
                  <a:gd name="T11" fmla="*/ 0 h 838"/>
                  <a:gd name="T12" fmla="*/ 873 w 873"/>
                  <a:gd name="T13" fmla="*/ 838 h 838"/>
                  <a:gd name="T14" fmla="*/ 643 w 873"/>
                  <a:gd name="T15" fmla="*/ 838 h 838"/>
                  <a:gd name="T16" fmla="*/ 597 w 873"/>
                  <a:gd name="T17" fmla="*/ 690 h 838"/>
                  <a:gd name="T18" fmla="*/ 528 w 873"/>
                  <a:gd name="T19" fmla="*/ 517 h 838"/>
                  <a:gd name="T20" fmla="*/ 436 w 873"/>
                  <a:gd name="T21" fmla="*/ 221 h 838"/>
                  <a:gd name="T22" fmla="*/ 321 w 873"/>
                  <a:gd name="T23" fmla="*/ 517 h 838"/>
                  <a:gd name="T24" fmla="*/ 528 w 873"/>
                  <a:gd name="T25" fmla="*/ 517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3" h="838">
                    <a:moveTo>
                      <a:pt x="597" y="690"/>
                    </a:moveTo>
                    <a:lnTo>
                      <a:pt x="253" y="690"/>
                    </a:lnTo>
                    <a:lnTo>
                      <a:pt x="207" y="838"/>
                    </a:lnTo>
                    <a:lnTo>
                      <a:pt x="0" y="838"/>
                    </a:lnTo>
                    <a:lnTo>
                      <a:pt x="321" y="0"/>
                    </a:lnTo>
                    <a:lnTo>
                      <a:pt x="528" y="0"/>
                    </a:lnTo>
                    <a:lnTo>
                      <a:pt x="873" y="838"/>
                    </a:lnTo>
                    <a:lnTo>
                      <a:pt x="643" y="838"/>
                    </a:lnTo>
                    <a:lnTo>
                      <a:pt x="597" y="690"/>
                    </a:lnTo>
                    <a:close/>
                    <a:moveTo>
                      <a:pt x="528" y="517"/>
                    </a:moveTo>
                    <a:lnTo>
                      <a:pt x="436" y="221"/>
                    </a:lnTo>
                    <a:lnTo>
                      <a:pt x="321" y="517"/>
                    </a:lnTo>
                    <a:lnTo>
                      <a:pt x="528" y="5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6" name="Slide Number Placeholder 5">
            <a:extLst>
              <a:ext uri="{FF2B5EF4-FFF2-40B4-BE49-F238E27FC236}">
                <a16:creationId xmlns:a16="http://schemas.microsoft.com/office/drawing/2014/main" id="{AF2D486A-ED1A-4F2B-A79B-C0454BDABEB4}"/>
              </a:ext>
            </a:extLst>
          </p:cNvPr>
          <p:cNvSpPr txBox="1">
            <a:spLocks/>
          </p:cNvSpPr>
          <p:nvPr/>
        </p:nvSpPr>
        <p:spPr>
          <a:xfrm>
            <a:off x="11323879" y="6252592"/>
            <a:ext cx="554668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100" b="0" smtClean="0">
                <a:solidFill>
                  <a:schemeClr val="tx1"/>
                </a:solidFill>
                <a:latin typeface="+mj-lt"/>
              </a:rPr>
              <a:pPr algn="ctr"/>
              <a:t>9</a:t>
            </a:fld>
            <a:endParaRPr lang="id-ID" sz="1100" b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214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lorama">
      <a:dk1>
        <a:srgbClr val="262626"/>
      </a:dk1>
      <a:lt1>
        <a:sysClr val="window" lastClr="FFFFFF"/>
      </a:lt1>
      <a:dk2>
        <a:srgbClr val="262626"/>
      </a:dk2>
      <a:lt2>
        <a:srgbClr val="FFFFFF"/>
      </a:lt2>
      <a:accent1>
        <a:srgbClr val="FFC34A"/>
      </a:accent1>
      <a:accent2>
        <a:srgbClr val="EC297C"/>
      </a:accent2>
      <a:accent3>
        <a:srgbClr val="3DC4EA"/>
      </a:accent3>
      <a:accent4>
        <a:srgbClr val="0F76A1"/>
      </a:accent4>
      <a:accent5>
        <a:srgbClr val="DB31DB"/>
      </a:accent5>
      <a:accent6>
        <a:srgbClr val="A41DA8"/>
      </a:accent6>
      <a:hlink>
        <a:srgbClr val="0563C1"/>
      </a:hlink>
      <a:folHlink>
        <a:srgbClr val="954F72"/>
      </a:folHlink>
    </a:clrScheme>
    <a:fontScheme name="LOGIA">
      <a:majorFont>
        <a:latin typeface="Lat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1861</Words>
  <Application>Microsoft Office PowerPoint</Application>
  <PresentationFormat>Widescreen</PresentationFormat>
  <Paragraphs>300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Lato</vt:lpstr>
      <vt:lpstr>Lato Black</vt:lpstr>
      <vt:lpstr>Open Sans</vt:lpstr>
      <vt:lpstr>Open Sans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Dracarys</dc:creator>
  <cp:lastModifiedBy>muse</cp:lastModifiedBy>
  <cp:revision>90</cp:revision>
  <dcterms:created xsi:type="dcterms:W3CDTF">2018-11-01T07:14:21Z</dcterms:created>
  <dcterms:modified xsi:type="dcterms:W3CDTF">2018-11-09T23:34:35Z</dcterms:modified>
</cp:coreProperties>
</file>